
<file path=[Content_Types].xml><?xml version="1.0" encoding="utf-8"?>
<Types xmlns="http://schemas.openxmlformats.org/package/2006/content-types">
  <Default Extension="xml" ContentType="application/xml"/>
  <Default Extension="jpeg" ContentType="image/jpeg"/>
  <Default Extension="JPG" ContentType="image/.jpg"/>
  <Default Extension="png" ContentType="image/png"/>
  <Default Extension="gif" ContentType="image/gif"/>
  <Default Extension="wdp" ContentType="image/vnd.ms-photo"/>
  <Default Extension="wmv" ContentType="video/x-ms-wmv"/>
  <Default Extension="mp4" ContentType="video/mp4"/>
  <Default Extension="rels" ContentType="application/vnd.openxmlformats-package.relationships+xml"/>
  <Override PartName="/customXml/itemProps2226.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comments/comment1.xml" ContentType="application/vnd.openxmlformats-officedocument.presentationml.comments+xml"/>
  <Override PartName="/ppt/media/image56.svg" ContentType="image/svg+xml"/>
  <Override PartName="/ppt/media/image6.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tags/tag122.xml" ContentType="application/vnd.openxmlformats-officedocument.presentationml.tags+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tags/tag1224.xml" ContentType="application/vnd.openxmlformats-officedocument.presentationml.tags+xml"/>
  <Override PartName="/ppt/tags/tag1225.xml" ContentType="application/vnd.openxmlformats-officedocument.presentationml.tags+xml"/>
  <Override PartName="/ppt/tags/tag1226.xml" ContentType="application/vnd.openxmlformats-officedocument.presentationml.tags+xml"/>
  <Override PartName="/ppt/tags/tag1227.xml" ContentType="application/vnd.openxmlformats-officedocument.presentationml.tags+xml"/>
  <Override PartName="/ppt/tags/tag1228.xml" ContentType="application/vnd.openxmlformats-officedocument.presentationml.tags+xml"/>
  <Override PartName="/ppt/tags/tag1229.xml" ContentType="application/vnd.openxmlformats-officedocument.presentationml.tags+xml"/>
  <Override PartName="/ppt/tags/tag123.xml" ContentType="application/vnd.openxmlformats-officedocument.presentationml.tags+xml"/>
  <Override PartName="/ppt/tags/tag1230.xml" ContentType="application/vnd.openxmlformats-officedocument.presentationml.tags+xml"/>
  <Override PartName="/ppt/tags/tag1231.xml" ContentType="application/vnd.openxmlformats-officedocument.presentationml.tags+xml"/>
  <Override PartName="/ppt/tags/tag1232.xml" ContentType="application/vnd.openxmlformats-officedocument.presentationml.tags+xml"/>
  <Override PartName="/ppt/tags/tag1233.xml" ContentType="application/vnd.openxmlformats-officedocument.presentationml.tags+xml"/>
  <Override PartName="/ppt/tags/tag1234.xml" ContentType="application/vnd.openxmlformats-officedocument.presentationml.tags+xml"/>
  <Override PartName="/ppt/tags/tag1235.xml" ContentType="application/vnd.openxmlformats-officedocument.presentationml.tags+xml"/>
  <Override PartName="/ppt/tags/tag1236.xml" ContentType="application/vnd.openxmlformats-officedocument.presentationml.tags+xml"/>
  <Override PartName="/ppt/tags/tag1237.xml" ContentType="application/vnd.openxmlformats-officedocument.presentationml.tags+xml"/>
  <Override PartName="/ppt/tags/tag1238.xml" ContentType="application/vnd.openxmlformats-officedocument.presentationml.tags+xml"/>
  <Override PartName="/ppt/tags/tag1239.xml" ContentType="application/vnd.openxmlformats-officedocument.presentationml.tags+xml"/>
  <Override PartName="/ppt/tags/tag124.xml" ContentType="application/vnd.openxmlformats-officedocument.presentationml.tags+xml"/>
  <Override PartName="/ppt/tags/tag1240.xml" ContentType="application/vnd.openxmlformats-officedocument.presentationml.tags+xml"/>
  <Override PartName="/ppt/tags/tag1241.xml" ContentType="application/vnd.openxmlformats-officedocument.presentationml.tags+xml"/>
  <Override PartName="/ppt/tags/tag1242.xml" ContentType="application/vnd.openxmlformats-officedocument.presentationml.tags+xml"/>
  <Override PartName="/ppt/tags/tag1243.xml" ContentType="application/vnd.openxmlformats-officedocument.presentationml.tags+xml"/>
  <Override PartName="/ppt/tags/tag1244.xml" ContentType="application/vnd.openxmlformats-officedocument.presentationml.tags+xml"/>
  <Override PartName="/ppt/tags/tag1245.xml" ContentType="application/vnd.openxmlformats-officedocument.presentationml.tags+xml"/>
  <Override PartName="/ppt/tags/tag1246.xml" ContentType="application/vnd.openxmlformats-officedocument.presentationml.tags+xml"/>
  <Override PartName="/ppt/tags/tag1247.xml" ContentType="application/vnd.openxmlformats-officedocument.presentationml.tags+xml"/>
  <Override PartName="/ppt/tags/tag1248.xml" ContentType="application/vnd.openxmlformats-officedocument.presentationml.tags+xml"/>
  <Override PartName="/ppt/tags/tag1249.xml" ContentType="application/vnd.openxmlformats-officedocument.presentationml.tags+xml"/>
  <Override PartName="/ppt/tags/tag125.xml" ContentType="application/vnd.openxmlformats-officedocument.presentationml.tags+xml"/>
  <Override PartName="/ppt/tags/tag1250.xml" ContentType="application/vnd.openxmlformats-officedocument.presentationml.tags+xml"/>
  <Override PartName="/ppt/tags/tag1251.xml" ContentType="application/vnd.openxmlformats-officedocument.presentationml.tags+xml"/>
  <Override PartName="/ppt/tags/tag1252.xml" ContentType="application/vnd.openxmlformats-officedocument.presentationml.tags+xml"/>
  <Override PartName="/ppt/tags/tag1253.xml" ContentType="application/vnd.openxmlformats-officedocument.presentationml.tags+xml"/>
  <Override PartName="/ppt/tags/tag1254.xml" ContentType="application/vnd.openxmlformats-officedocument.presentationml.tags+xml"/>
  <Override PartName="/ppt/tags/tag1255.xml" ContentType="application/vnd.openxmlformats-officedocument.presentationml.tags+xml"/>
  <Override PartName="/ppt/tags/tag1256.xml" ContentType="application/vnd.openxmlformats-officedocument.presentationml.tags+xml"/>
  <Override PartName="/ppt/tags/tag1257.xml" ContentType="application/vnd.openxmlformats-officedocument.presentationml.tags+xml"/>
  <Override PartName="/ppt/tags/tag1258.xml" ContentType="application/vnd.openxmlformats-officedocument.presentationml.tags+xml"/>
  <Override PartName="/ppt/tags/tag1259.xml" ContentType="application/vnd.openxmlformats-officedocument.presentationml.tags+xml"/>
  <Override PartName="/ppt/tags/tag126.xml" ContentType="application/vnd.openxmlformats-officedocument.presentationml.tags+xml"/>
  <Override PartName="/ppt/tags/tag1260.xml" ContentType="application/vnd.openxmlformats-officedocument.presentationml.tags+xml"/>
  <Override PartName="/ppt/tags/tag1261.xml" ContentType="application/vnd.openxmlformats-officedocument.presentationml.tags+xml"/>
  <Override PartName="/ppt/tags/tag1262.xml" ContentType="application/vnd.openxmlformats-officedocument.presentationml.tags+xml"/>
  <Override PartName="/ppt/tags/tag1263.xml" ContentType="application/vnd.openxmlformats-officedocument.presentationml.tags+xml"/>
  <Override PartName="/ppt/tags/tag1264.xml" ContentType="application/vnd.openxmlformats-officedocument.presentationml.tags+xml"/>
  <Override PartName="/ppt/tags/tag1265.xml" ContentType="application/vnd.openxmlformats-officedocument.presentationml.tags+xml"/>
  <Override PartName="/ppt/tags/tag1266.xml" ContentType="application/vnd.openxmlformats-officedocument.presentationml.tags+xml"/>
  <Override PartName="/ppt/tags/tag1267.xml" ContentType="application/vnd.openxmlformats-officedocument.presentationml.tags+xml"/>
  <Override PartName="/ppt/tags/tag1268.xml" ContentType="application/vnd.openxmlformats-officedocument.presentationml.tags+xml"/>
  <Override PartName="/ppt/tags/tag1269.xml" ContentType="application/vnd.openxmlformats-officedocument.presentationml.tags+xml"/>
  <Override PartName="/ppt/tags/tag127.xml" ContentType="application/vnd.openxmlformats-officedocument.presentationml.tags+xml"/>
  <Override PartName="/ppt/tags/tag1270.xml" ContentType="application/vnd.openxmlformats-officedocument.presentationml.tags+xml"/>
  <Override PartName="/ppt/tags/tag1271.xml" ContentType="application/vnd.openxmlformats-officedocument.presentationml.tags+xml"/>
  <Override PartName="/ppt/tags/tag1272.xml" ContentType="application/vnd.openxmlformats-officedocument.presentationml.tags+xml"/>
  <Override PartName="/ppt/tags/tag1273.xml" ContentType="application/vnd.openxmlformats-officedocument.presentationml.tags+xml"/>
  <Override PartName="/ppt/tags/tag1274.xml" ContentType="application/vnd.openxmlformats-officedocument.presentationml.tags+xml"/>
  <Override PartName="/ppt/tags/tag1275.xml" ContentType="application/vnd.openxmlformats-officedocument.presentationml.tags+xml"/>
  <Override PartName="/ppt/tags/tag1276.xml" ContentType="application/vnd.openxmlformats-officedocument.presentationml.tags+xml"/>
  <Override PartName="/ppt/tags/tag1277.xml" ContentType="application/vnd.openxmlformats-officedocument.presentationml.tags+xml"/>
  <Override PartName="/ppt/tags/tag1278.xml" ContentType="application/vnd.openxmlformats-officedocument.presentationml.tags+xml"/>
  <Override PartName="/ppt/tags/tag1279.xml" ContentType="application/vnd.openxmlformats-officedocument.presentationml.tags+xml"/>
  <Override PartName="/ppt/tags/tag128.xml" ContentType="application/vnd.openxmlformats-officedocument.presentationml.tags+xml"/>
  <Override PartName="/ppt/tags/tag1280.xml" ContentType="application/vnd.openxmlformats-officedocument.presentationml.tags+xml"/>
  <Override PartName="/ppt/tags/tag1281.xml" ContentType="application/vnd.openxmlformats-officedocument.presentationml.tags+xml"/>
  <Override PartName="/ppt/tags/tag1282.xml" ContentType="application/vnd.openxmlformats-officedocument.presentationml.tags+xml"/>
  <Override PartName="/ppt/tags/tag1283.xml" ContentType="application/vnd.openxmlformats-officedocument.presentationml.tags+xml"/>
  <Override PartName="/ppt/tags/tag1284.xml" ContentType="application/vnd.openxmlformats-officedocument.presentationml.tags+xml"/>
  <Override PartName="/ppt/tags/tag1285.xml" ContentType="application/vnd.openxmlformats-officedocument.presentationml.tags+xml"/>
  <Override PartName="/ppt/tags/tag1286.xml" ContentType="application/vnd.openxmlformats-officedocument.presentationml.tags+xml"/>
  <Override PartName="/ppt/tags/tag1287.xml" ContentType="application/vnd.openxmlformats-officedocument.presentationml.tags+xml"/>
  <Override PartName="/ppt/tags/tag1288.xml" ContentType="application/vnd.openxmlformats-officedocument.presentationml.tags+xml"/>
  <Override PartName="/ppt/tags/tag1289.xml" ContentType="application/vnd.openxmlformats-officedocument.presentationml.tags+xml"/>
  <Override PartName="/ppt/tags/tag129.xml" ContentType="application/vnd.openxmlformats-officedocument.presentationml.tags+xml"/>
  <Override PartName="/ppt/tags/tag1290.xml" ContentType="application/vnd.openxmlformats-officedocument.presentationml.tags+xml"/>
  <Override PartName="/ppt/tags/tag1291.xml" ContentType="application/vnd.openxmlformats-officedocument.presentationml.tags+xml"/>
  <Override PartName="/ppt/tags/tag1292.xml" ContentType="application/vnd.openxmlformats-officedocument.presentationml.tags+xml"/>
  <Override PartName="/ppt/tags/tag1293.xml" ContentType="application/vnd.openxmlformats-officedocument.presentationml.tags+xml"/>
  <Override PartName="/ppt/tags/tag1294.xml" ContentType="application/vnd.openxmlformats-officedocument.presentationml.tags+xml"/>
  <Override PartName="/ppt/tags/tag1295.xml" ContentType="application/vnd.openxmlformats-officedocument.presentationml.tags+xml"/>
  <Override PartName="/ppt/tags/tag1296.xml" ContentType="application/vnd.openxmlformats-officedocument.presentationml.tags+xml"/>
  <Override PartName="/ppt/tags/tag1297.xml" ContentType="application/vnd.openxmlformats-officedocument.presentationml.tags+xml"/>
  <Override PartName="/ppt/tags/tag1298.xml" ContentType="application/vnd.openxmlformats-officedocument.presentationml.tags+xml"/>
  <Override PartName="/ppt/tags/tag129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00.xml" ContentType="application/vnd.openxmlformats-officedocument.presentationml.tags+xml"/>
  <Override PartName="/ppt/tags/tag1301.xml" ContentType="application/vnd.openxmlformats-officedocument.presentationml.tags+xml"/>
  <Override PartName="/ppt/tags/tag1302.xml" ContentType="application/vnd.openxmlformats-officedocument.presentationml.tags+xml"/>
  <Override PartName="/ppt/tags/tag1303.xml" ContentType="application/vnd.openxmlformats-officedocument.presentationml.tags+xml"/>
  <Override PartName="/ppt/tags/tag1304.xml" ContentType="application/vnd.openxmlformats-officedocument.presentationml.tags+xml"/>
  <Override PartName="/ppt/tags/tag1305.xml" ContentType="application/vnd.openxmlformats-officedocument.presentationml.tags+xml"/>
  <Override PartName="/ppt/tags/tag1306.xml" ContentType="application/vnd.openxmlformats-officedocument.presentationml.tags+xml"/>
  <Override PartName="/ppt/tags/tag1307.xml" ContentType="application/vnd.openxmlformats-officedocument.presentationml.tags+xml"/>
  <Override PartName="/ppt/tags/tag1308.xml" ContentType="application/vnd.openxmlformats-officedocument.presentationml.tags+xml"/>
  <Override PartName="/ppt/tags/tag1309.xml" ContentType="application/vnd.openxmlformats-officedocument.presentationml.tags+xml"/>
  <Override PartName="/ppt/tags/tag131.xml" ContentType="application/vnd.openxmlformats-officedocument.presentationml.tags+xml"/>
  <Override PartName="/ppt/tags/tag1310.xml" ContentType="application/vnd.openxmlformats-officedocument.presentationml.tags+xml"/>
  <Override PartName="/ppt/tags/tag1311.xml" ContentType="application/vnd.openxmlformats-officedocument.presentationml.tags+xml"/>
  <Override PartName="/ppt/tags/tag1312.xml" ContentType="application/vnd.openxmlformats-officedocument.presentationml.tags+xml"/>
  <Override PartName="/ppt/tags/tag1313.xml" ContentType="application/vnd.openxmlformats-officedocument.presentationml.tags+xml"/>
  <Override PartName="/ppt/tags/tag1314.xml" ContentType="application/vnd.openxmlformats-officedocument.presentationml.tags+xml"/>
  <Override PartName="/ppt/tags/tag1315.xml" ContentType="application/vnd.openxmlformats-officedocument.presentationml.tags+xml"/>
  <Override PartName="/ppt/tags/tag1316.xml" ContentType="application/vnd.openxmlformats-officedocument.presentationml.tags+xml"/>
  <Override PartName="/ppt/tags/tag1317.xml" ContentType="application/vnd.openxmlformats-officedocument.presentationml.tags+xml"/>
  <Override PartName="/ppt/tags/tag1318.xml" ContentType="application/vnd.openxmlformats-officedocument.presentationml.tags+xml"/>
  <Override PartName="/ppt/tags/tag1319.xml" ContentType="application/vnd.openxmlformats-officedocument.presentationml.tags+xml"/>
  <Override PartName="/ppt/tags/tag132.xml" ContentType="application/vnd.openxmlformats-officedocument.presentationml.tags+xml"/>
  <Override PartName="/ppt/tags/tag1320.xml" ContentType="application/vnd.openxmlformats-officedocument.presentationml.tags+xml"/>
  <Override PartName="/ppt/tags/tag1321.xml" ContentType="application/vnd.openxmlformats-officedocument.presentationml.tags+xml"/>
  <Override PartName="/ppt/tags/tag1322.xml" ContentType="application/vnd.openxmlformats-officedocument.presentationml.tags+xml"/>
  <Override PartName="/ppt/tags/tag1323.xml" ContentType="application/vnd.openxmlformats-officedocument.presentationml.tags+xml"/>
  <Override PartName="/ppt/tags/tag1324.xml" ContentType="application/vnd.openxmlformats-officedocument.presentationml.tags+xml"/>
  <Override PartName="/ppt/tags/tag1325.xml" ContentType="application/vnd.openxmlformats-officedocument.presentationml.tags+xml"/>
  <Override PartName="/ppt/tags/tag1326.xml" ContentType="application/vnd.openxmlformats-officedocument.presentationml.tags+xml"/>
  <Override PartName="/ppt/tags/tag1327.xml" ContentType="application/vnd.openxmlformats-officedocument.presentationml.tags+xml"/>
  <Override PartName="/ppt/tags/tag1328.xml" ContentType="application/vnd.openxmlformats-officedocument.presentationml.tags+xml"/>
  <Override PartName="/ppt/tags/tag1329.xml" ContentType="application/vnd.openxmlformats-officedocument.presentationml.tags+xml"/>
  <Override PartName="/ppt/tags/tag133.xml" ContentType="application/vnd.openxmlformats-officedocument.presentationml.tags+xml"/>
  <Override PartName="/ppt/tags/tag1330.xml" ContentType="application/vnd.openxmlformats-officedocument.presentationml.tags+xml"/>
  <Override PartName="/ppt/tags/tag1331.xml" ContentType="application/vnd.openxmlformats-officedocument.presentationml.tags+xml"/>
  <Override PartName="/ppt/tags/tag1332.xml" ContentType="application/vnd.openxmlformats-officedocument.presentationml.tags+xml"/>
  <Override PartName="/ppt/tags/tag1333.xml" ContentType="application/vnd.openxmlformats-officedocument.presentationml.tags+xml"/>
  <Override PartName="/ppt/tags/tag1334.xml" ContentType="application/vnd.openxmlformats-officedocument.presentationml.tags+xml"/>
  <Override PartName="/ppt/tags/tag1335.xml" ContentType="application/vnd.openxmlformats-officedocument.presentationml.tags+xml"/>
  <Override PartName="/ppt/tags/tag1336.xml" ContentType="application/vnd.openxmlformats-officedocument.presentationml.tags+xml"/>
  <Override PartName="/ppt/tags/tag1337.xml" ContentType="application/vnd.openxmlformats-officedocument.presentationml.tags+xml"/>
  <Override PartName="/ppt/tags/tag1338.xml" ContentType="application/vnd.openxmlformats-officedocument.presentationml.tags+xml"/>
  <Override PartName="/ppt/tags/tag1339.xml" ContentType="application/vnd.openxmlformats-officedocument.presentationml.tags+xml"/>
  <Override PartName="/ppt/tags/tag134.xml" ContentType="application/vnd.openxmlformats-officedocument.presentationml.tags+xml"/>
  <Override PartName="/ppt/tags/tag1340.xml" ContentType="application/vnd.openxmlformats-officedocument.presentationml.tags+xml"/>
  <Override PartName="/ppt/tags/tag1341.xml" ContentType="application/vnd.openxmlformats-officedocument.presentationml.tags+xml"/>
  <Override PartName="/ppt/tags/tag1342.xml" ContentType="application/vnd.openxmlformats-officedocument.presentationml.tags+xml"/>
  <Override PartName="/ppt/tags/tag1343.xml" ContentType="application/vnd.openxmlformats-officedocument.presentationml.tags+xml"/>
  <Override PartName="/ppt/tags/tag1344.xml" ContentType="application/vnd.openxmlformats-officedocument.presentationml.tags+xml"/>
  <Override PartName="/ppt/tags/tag1345.xml" ContentType="application/vnd.openxmlformats-officedocument.presentationml.tags+xml"/>
  <Override PartName="/ppt/tags/tag1346.xml" ContentType="application/vnd.openxmlformats-officedocument.presentationml.tags+xml"/>
  <Override PartName="/ppt/tags/tag1347.xml" ContentType="application/vnd.openxmlformats-officedocument.presentationml.tags+xml"/>
  <Override PartName="/ppt/tags/tag1348.xml" ContentType="application/vnd.openxmlformats-officedocument.presentationml.tags+xml"/>
  <Override PartName="/ppt/tags/tag1349.xml" ContentType="application/vnd.openxmlformats-officedocument.presentationml.tags+xml"/>
  <Override PartName="/ppt/tags/tag135.xml" ContentType="application/vnd.openxmlformats-officedocument.presentationml.tags+xml"/>
  <Override PartName="/ppt/tags/tag1350.xml" ContentType="application/vnd.openxmlformats-officedocument.presentationml.tags+xml"/>
  <Override PartName="/ppt/tags/tag1351.xml" ContentType="application/vnd.openxmlformats-officedocument.presentationml.tags+xml"/>
  <Override PartName="/ppt/tags/tag1352.xml" ContentType="application/vnd.openxmlformats-officedocument.presentationml.tags+xml"/>
  <Override PartName="/ppt/tags/tag1353.xml" ContentType="application/vnd.openxmlformats-officedocument.presentationml.tags+xml"/>
  <Override PartName="/ppt/tags/tag1354.xml" ContentType="application/vnd.openxmlformats-officedocument.presentationml.tags+xml"/>
  <Override PartName="/ppt/tags/tag1355.xml" ContentType="application/vnd.openxmlformats-officedocument.presentationml.tags+xml"/>
  <Override PartName="/ppt/tags/tag1356.xml" ContentType="application/vnd.openxmlformats-officedocument.presentationml.tags+xml"/>
  <Override PartName="/ppt/tags/tag1357.xml" ContentType="application/vnd.openxmlformats-officedocument.presentationml.tags+xml"/>
  <Override PartName="/ppt/tags/tag1358.xml" ContentType="application/vnd.openxmlformats-officedocument.presentationml.tags+xml"/>
  <Override PartName="/ppt/tags/tag1359.xml" ContentType="application/vnd.openxmlformats-officedocument.presentationml.tags+xml"/>
  <Override PartName="/ppt/tags/tag136.xml" ContentType="application/vnd.openxmlformats-officedocument.presentationml.tags+xml"/>
  <Override PartName="/ppt/tags/tag1360.xml" ContentType="application/vnd.openxmlformats-officedocument.presentationml.tags+xml"/>
  <Override PartName="/ppt/tags/tag1361.xml" ContentType="application/vnd.openxmlformats-officedocument.presentationml.tags+xml"/>
  <Override PartName="/ppt/tags/tag1362.xml" ContentType="application/vnd.openxmlformats-officedocument.presentationml.tags+xml"/>
  <Override PartName="/ppt/tags/tag1363.xml" ContentType="application/vnd.openxmlformats-officedocument.presentationml.tags+xml"/>
  <Override PartName="/ppt/tags/tag1364.xml" ContentType="application/vnd.openxmlformats-officedocument.presentationml.tags+xml"/>
  <Override PartName="/ppt/tags/tag1365.xml" ContentType="application/vnd.openxmlformats-officedocument.presentationml.tags+xml"/>
  <Override PartName="/ppt/tags/tag1366.xml" ContentType="application/vnd.openxmlformats-officedocument.presentationml.tags+xml"/>
  <Override PartName="/ppt/tags/tag1367.xml" ContentType="application/vnd.openxmlformats-officedocument.presentationml.tags+xml"/>
  <Override PartName="/ppt/tags/tag1368.xml" ContentType="application/vnd.openxmlformats-officedocument.presentationml.tags+xml"/>
  <Override PartName="/ppt/tags/tag1369.xml" ContentType="application/vnd.openxmlformats-officedocument.presentationml.tags+xml"/>
  <Override PartName="/ppt/tags/tag137.xml" ContentType="application/vnd.openxmlformats-officedocument.presentationml.tags+xml"/>
  <Override PartName="/ppt/tags/tag1370.xml" ContentType="application/vnd.openxmlformats-officedocument.presentationml.tags+xml"/>
  <Override PartName="/ppt/tags/tag1371.xml" ContentType="application/vnd.openxmlformats-officedocument.presentationml.tags+xml"/>
  <Override PartName="/ppt/tags/tag1372.xml" ContentType="application/vnd.openxmlformats-officedocument.presentationml.tags+xml"/>
  <Override PartName="/ppt/tags/tag1373.xml" ContentType="application/vnd.openxmlformats-officedocument.presentationml.tags+xml"/>
  <Override PartName="/ppt/tags/tag1374.xml" ContentType="application/vnd.openxmlformats-officedocument.presentationml.tags+xml"/>
  <Override PartName="/ppt/tags/tag1375.xml" ContentType="application/vnd.openxmlformats-officedocument.presentationml.tags+xml"/>
  <Override PartName="/ppt/tags/tag1376.xml" ContentType="application/vnd.openxmlformats-officedocument.presentationml.tags+xml"/>
  <Override PartName="/ppt/tags/tag1377.xml" ContentType="application/vnd.openxmlformats-officedocument.presentationml.tags+xml"/>
  <Override PartName="/ppt/tags/tag1378.xml" ContentType="application/vnd.openxmlformats-officedocument.presentationml.tags+xml"/>
  <Override PartName="/ppt/tags/tag1379.xml" ContentType="application/vnd.openxmlformats-officedocument.presentationml.tags+xml"/>
  <Override PartName="/ppt/tags/tag138.xml" ContentType="application/vnd.openxmlformats-officedocument.presentationml.tags+xml"/>
  <Override PartName="/ppt/tags/tag1380.xml" ContentType="application/vnd.openxmlformats-officedocument.presentationml.tags+xml"/>
  <Override PartName="/ppt/tags/tag1381.xml" ContentType="application/vnd.openxmlformats-officedocument.presentationml.tags+xml"/>
  <Override PartName="/ppt/tags/tag1382.xml" ContentType="application/vnd.openxmlformats-officedocument.presentationml.tags+xml"/>
  <Override PartName="/ppt/tags/tag1383.xml" ContentType="application/vnd.openxmlformats-officedocument.presentationml.tags+xml"/>
  <Override PartName="/ppt/tags/tag1384.xml" ContentType="application/vnd.openxmlformats-officedocument.presentationml.tags+xml"/>
  <Override PartName="/ppt/tags/tag1385.xml" ContentType="application/vnd.openxmlformats-officedocument.presentationml.tags+xml"/>
  <Override PartName="/ppt/tags/tag1386.xml" ContentType="application/vnd.openxmlformats-officedocument.presentationml.tags+xml"/>
  <Override PartName="/ppt/tags/tag1387.xml" ContentType="application/vnd.openxmlformats-officedocument.presentationml.tags+xml"/>
  <Override PartName="/ppt/tags/tag1388.xml" ContentType="application/vnd.openxmlformats-officedocument.presentationml.tags+xml"/>
  <Override PartName="/ppt/tags/tag1389.xml" ContentType="application/vnd.openxmlformats-officedocument.presentationml.tags+xml"/>
  <Override PartName="/ppt/tags/tag139.xml" ContentType="application/vnd.openxmlformats-officedocument.presentationml.tags+xml"/>
  <Override PartName="/ppt/tags/tag1390.xml" ContentType="application/vnd.openxmlformats-officedocument.presentationml.tags+xml"/>
  <Override PartName="/ppt/tags/tag1391.xml" ContentType="application/vnd.openxmlformats-officedocument.presentationml.tags+xml"/>
  <Override PartName="/ppt/tags/tag1392.xml" ContentType="application/vnd.openxmlformats-officedocument.presentationml.tags+xml"/>
  <Override PartName="/ppt/tags/tag1393.xml" ContentType="application/vnd.openxmlformats-officedocument.presentationml.tags+xml"/>
  <Override PartName="/ppt/tags/tag1394.xml" ContentType="application/vnd.openxmlformats-officedocument.presentationml.tags+xml"/>
  <Override PartName="/ppt/tags/tag1395.xml" ContentType="application/vnd.openxmlformats-officedocument.presentationml.tags+xml"/>
  <Override PartName="/ppt/tags/tag1396.xml" ContentType="application/vnd.openxmlformats-officedocument.presentationml.tags+xml"/>
  <Override PartName="/ppt/tags/tag1397.xml" ContentType="application/vnd.openxmlformats-officedocument.presentationml.tags+xml"/>
  <Override PartName="/ppt/tags/tag1398.xml" ContentType="application/vnd.openxmlformats-officedocument.presentationml.tags+xml"/>
  <Override PartName="/ppt/tags/tag139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00.xml" ContentType="application/vnd.openxmlformats-officedocument.presentationml.tags+xml"/>
  <Override PartName="/ppt/tags/tag1401.xml" ContentType="application/vnd.openxmlformats-officedocument.presentationml.tags+xml"/>
  <Override PartName="/ppt/tags/tag1402.xml" ContentType="application/vnd.openxmlformats-officedocument.presentationml.tags+xml"/>
  <Override PartName="/ppt/tags/tag1403.xml" ContentType="application/vnd.openxmlformats-officedocument.presentationml.tags+xml"/>
  <Override PartName="/ppt/tags/tag1404.xml" ContentType="application/vnd.openxmlformats-officedocument.presentationml.tags+xml"/>
  <Override PartName="/ppt/tags/tag1405.xml" ContentType="application/vnd.openxmlformats-officedocument.presentationml.tags+xml"/>
  <Override PartName="/ppt/tags/tag1406.xml" ContentType="application/vnd.openxmlformats-officedocument.presentationml.tags+xml"/>
  <Override PartName="/ppt/tags/tag1407.xml" ContentType="application/vnd.openxmlformats-officedocument.presentationml.tags+xml"/>
  <Override PartName="/ppt/tags/tag1408.xml" ContentType="application/vnd.openxmlformats-officedocument.presentationml.tags+xml"/>
  <Override PartName="/ppt/tags/tag1409.xml" ContentType="application/vnd.openxmlformats-officedocument.presentationml.tags+xml"/>
  <Override PartName="/ppt/tags/tag141.xml" ContentType="application/vnd.openxmlformats-officedocument.presentationml.tags+xml"/>
  <Override PartName="/ppt/tags/tag1410.xml" ContentType="application/vnd.openxmlformats-officedocument.presentationml.tags+xml"/>
  <Override PartName="/ppt/tags/tag1411.xml" ContentType="application/vnd.openxmlformats-officedocument.presentationml.tags+xml"/>
  <Override PartName="/ppt/tags/tag1412.xml" ContentType="application/vnd.openxmlformats-officedocument.presentationml.tags+xml"/>
  <Override PartName="/ppt/tags/tag1413.xml" ContentType="application/vnd.openxmlformats-officedocument.presentationml.tags+xml"/>
  <Override PartName="/ppt/tags/tag1414.xml" ContentType="application/vnd.openxmlformats-officedocument.presentationml.tags+xml"/>
  <Override PartName="/ppt/tags/tag1415.xml" ContentType="application/vnd.openxmlformats-officedocument.presentationml.tags+xml"/>
  <Override PartName="/ppt/tags/tag1416.xml" ContentType="application/vnd.openxmlformats-officedocument.presentationml.tags+xml"/>
  <Override PartName="/ppt/tags/tag1417.xml" ContentType="application/vnd.openxmlformats-officedocument.presentationml.tags+xml"/>
  <Override PartName="/ppt/tags/tag1418.xml" ContentType="application/vnd.openxmlformats-officedocument.presentationml.tags+xml"/>
  <Override PartName="/ppt/tags/tag1419.xml" ContentType="application/vnd.openxmlformats-officedocument.presentationml.tags+xml"/>
  <Override PartName="/ppt/tags/tag142.xml" ContentType="application/vnd.openxmlformats-officedocument.presentationml.tags+xml"/>
  <Override PartName="/ppt/tags/tag1420.xml" ContentType="application/vnd.openxmlformats-officedocument.presentationml.tags+xml"/>
  <Override PartName="/ppt/tags/tag1421.xml" ContentType="application/vnd.openxmlformats-officedocument.presentationml.tags+xml"/>
  <Override PartName="/ppt/tags/tag1422.xml" ContentType="application/vnd.openxmlformats-officedocument.presentationml.tags+xml"/>
  <Override PartName="/ppt/tags/tag1423.xml" ContentType="application/vnd.openxmlformats-officedocument.presentationml.tags+xml"/>
  <Override PartName="/ppt/tags/tag1424.xml" ContentType="application/vnd.openxmlformats-officedocument.presentationml.tags+xml"/>
  <Override PartName="/ppt/tags/tag1425.xml" ContentType="application/vnd.openxmlformats-officedocument.presentationml.tags+xml"/>
  <Override PartName="/ppt/tags/tag1426.xml" ContentType="application/vnd.openxmlformats-officedocument.presentationml.tags+xml"/>
  <Override PartName="/ppt/tags/tag1427.xml" ContentType="application/vnd.openxmlformats-officedocument.presentationml.tags+xml"/>
  <Override PartName="/ppt/tags/tag1428.xml" ContentType="application/vnd.openxmlformats-officedocument.presentationml.tags+xml"/>
  <Override PartName="/ppt/tags/tag1429.xml" ContentType="application/vnd.openxmlformats-officedocument.presentationml.tags+xml"/>
  <Override PartName="/ppt/tags/tag143.xml" ContentType="application/vnd.openxmlformats-officedocument.presentationml.tags+xml"/>
  <Override PartName="/ppt/tags/tag1430.xml" ContentType="application/vnd.openxmlformats-officedocument.presentationml.tags+xml"/>
  <Override PartName="/ppt/tags/tag1431.xml" ContentType="application/vnd.openxmlformats-officedocument.presentationml.tags+xml"/>
  <Override PartName="/ppt/tags/tag1432.xml" ContentType="application/vnd.openxmlformats-officedocument.presentationml.tags+xml"/>
  <Override PartName="/ppt/tags/tag1433.xml" ContentType="application/vnd.openxmlformats-officedocument.presentationml.tags+xml"/>
  <Override PartName="/ppt/tags/tag1434.xml" ContentType="application/vnd.openxmlformats-officedocument.presentationml.tags+xml"/>
  <Override PartName="/ppt/tags/tag1435.xml" ContentType="application/vnd.openxmlformats-officedocument.presentationml.tags+xml"/>
  <Override PartName="/ppt/tags/tag1436.xml" ContentType="application/vnd.openxmlformats-officedocument.presentationml.tags+xml"/>
  <Override PartName="/ppt/tags/tag1437.xml" ContentType="application/vnd.openxmlformats-officedocument.presentationml.tags+xml"/>
  <Override PartName="/ppt/tags/tag1438.xml" ContentType="application/vnd.openxmlformats-officedocument.presentationml.tags+xml"/>
  <Override PartName="/ppt/tags/tag1439.xml" ContentType="application/vnd.openxmlformats-officedocument.presentationml.tags+xml"/>
  <Override PartName="/ppt/tags/tag144.xml" ContentType="application/vnd.openxmlformats-officedocument.presentationml.tags+xml"/>
  <Override PartName="/ppt/tags/tag1440.xml" ContentType="application/vnd.openxmlformats-officedocument.presentationml.tags+xml"/>
  <Override PartName="/ppt/tags/tag1441.xml" ContentType="application/vnd.openxmlformats-officedocument.presentationml.tags+xml"/>
  <Override PartName="/ppt/tags/tag1442.xml" ContentType="application/vnd.openxmlformats-officedocument.presentationml.tags+xml"/>
  <Override PartName="/ppt/tags/tag1443.xml" ContentType="application/vnd.openxmlformats-officedocument.presentationml.tags+xml"/>
  <Override PartName="/ppt/tags/tag1444.xml" ContentType="application/vnd.openxmlformats-officedocument.presentationml.tags+xml"/>
  <Override PartName="/ppt/tags/tag1445.xml" ContentType="application/vnd.openxmlformats-officedocument.presentationml.tags+xml"/>
  <Override PartName="/ppt/tags/tag1446.xml" ContentType="application/vnd.openxmlformats-officedocument.presentationml.tags+xml"/>
  <Override PartName="/ppt/tags/tag1447.xml" ContentType="application/vnd.openxmlformats-officedocument.presentationml.tags+xml"/>
  <Override PartName="/ppt/tags/tag1448.xml" ContentType="application/vnd.openxmlformats-officedocument.presentationml.tags+xml"/>
  <Override PartName="/ppt/tags/tag1449.xml" ContentType="application/vnd.openxmlformats-officedocument.presentationml.tags+xml"/>
  <Override PartName="/ppt/tags/tag145.xml" ContentType="application/vnd.openxmlformats-officedocument.presentationml.tags+xml"/>
  <Override PartName="/ppt/tags/tag1450.xml" ContentType="application/vnd.openxmlformats-officedocument.presentationml.tags+xml"/>
  <Override PartName="/ppt/tags/tag1451.xml" ContentType="application/vnd.openxmlformats-officedocument.presentationml.tags+xml"/>
  <Override PartName="/ppt/tags/tag1452.xml" ContentType="application/vnd.openxmlformats-officedocument.presentationml.tags+xml"/>
  <Override PartName="/ppt/tags/tag1453.xml" ContentType="application/vnd.openxmlformats-officedocument.presentationml.tags+xml"/>
  <Override PartName="/ppt/tags/tag1454.xml" ContentType="application/vnd.openxmlformats-officedocument.presentationml.tags+xml"/>
  <Override PartName="/ppt/tags/tag1455.xml" ContentType="application/vnd.openxmlformats-officedocument.presentationml.tags+xml"/>
  <Override PartName="/ppt/tags/tag1456.xml" ContentType="application/vnd.openxmlformats-officedocument.presentationml.tags+xml"/>
  <Override PartName="/ppt/tags/tag1457.xml" ContentType="application/vnd.openxmlformats-officedocument.presentationml.tags+xml"/>
  <Override PartName="/ppt/tags/tag1458.xml" ContentType="application/vnd.openxmlformats-officedocument.presentationml.tags+xml"/>
  <Override PartName="/ppt/tags/tag1459.xml" ContentType="application/vnd.openxmlformats-officedocument.presentationml.tags+xml"/>
  <Override PartName="/ppt/tags/tag146.xml" ContentType="application/vnd.openxmlformats-officedocument.presentationml.tags+xml"/>
  <Override PartName="/ppt/tags/tag1460.xml" ContentType="application/vnd.openxmlformats-officedocument.presentationml.tags+xml"/>
  <Override PartName="/ppt/tags/tag1461.xml" ContentType="application/vnd.openxmlformats-officedocument.presentationml.tags+xml"/>
  <Override PartName="/ppt/tags/tag1462.xml" ContentType="application/vnd.openxmlformats-officedocument.presentationml.tags+xml"/>
  <Override PartName="/ppt/tags/tag1463.xml" ContentType="application/vnd.openxmlformats-officedocument.presentationml.tags+xml"/>
  <Override PartName="/ppt/tags/tag1464.xml" ContentType="application/vnd.openxmlformats-officedocument.presentationml.tags+xml"/>
  <Override PartName="/ppt/tags/tag1465.xml" ContentType="application/vnd.openxmlformats-officedocument.presentationml.tags+xml"/>
  <Override PartName="/ppt/tags/tag1466.xml" ContentType="application/vnd.openxmlformats-officedocument.presentationml.tags+xml"/>
  <Override PartName="/ppt/tags/tag1467.xml" ContentType="application/vnd.openxmlformats-officedocument.presentationml.tags+xml"/>
  <Override PartName="/ppt/tags/tag1468.xml" ContentType="application/vnd.openxmlformats-officedocument.presentationml.tags+xml"/>
  <Override PartName="/ppt/tags/tag1469.xml" ContentType="application/vnd.openxmlformats-officedocument.presentationml.tags+xml"/>
  <Override PartName="/ppt/tags/tag147.xml" ContentType="application/vnd.openxmlformats-officedocument.presentationml.tags+xml"/>
  <Override PartName="/ppt/tags/tag1470.xml" ContentType="application/vnd.openxmlformats-officedocument.presentationml.tags+xml"/>
  <Override PartName="/ppt/tags/tag1471.xml" ContentType="application/vnd.openxmlformats-officedocument.presentationml.tags+xml"/>
  <Override PartName="/ppt/tags/tag1472.xml" ContentType="application/vnd.openxmlformats-officedocument.presentationml.tags+xml"/>
  <Override PartName="/ppt/tags/tag1473.xml" ContentType="application/vnd.openxmlformats-officedocument.presentationml.tags+xml"/>
  <Override PartName="/ppt/tags/tag1474.xml" ContentType="application/vnd.openxmlformats-officedocument.presentationml.tags+xml"/>
  <Override PartName="/ppt/tags/tag1475.xml" ContentType="application/vnd.openxmlformats-officedocument.presentationml.tags+xml"/>
  <Override PartName="/ppt/tags/tag1476.xml" ContentType="application/vnd.openxmlformats-officedocument.presentationml.tags+xml"/>
  <Override PartName="/ppt/tags/tag1477.xml" ContentType="application/vnd.openxmlformats-officedocument.presentationml.tags+xml"/>
  <Override PartName="/ppt/tags/tag1478.xml" ContentType="application/vnd.openxmlformats-officedocument.presentationml.tags+xml"/>
  <Override PartName="/ppt/tags/tag1479.xml" ContentType="application/vnd.openxmlformats-officedocument.presentationml.tags+xml"/>
  <Override PartName="/ppt/tags/tag148.xml" ContentType="application/vnd.openxmlformats-officedocument.presentationml.tags+xml"/>
  <Override PartName="/ppt/tags/tag1480.xml" ContentType="application/vnd.openxmlformats-officedocument.presentationml.tags+xml"/>
  <Override PartName="/ppt/tags/tag1481.xml" ContentType="application/vnd.openxmlformats-officedocument.presentationml.tags+xml"/>
  <Override PartName="/ppt/tags/tag1482.xml" ContentType="application/vnd.openxmlformats-officedocument.presentationml.tags+xml"/>
  <Override PartName="/ppt/tags/tag1483.xml" ContentType="application/vnd.openxmlformats-officedocument.presentationml.tags+xml"/>
  <Override PartName="/ppt/tags/tag1484.xml" ContentType="application/vnd.openxmlformats-officedocument.presentationml.tags+xml"/>
  <Override PartName="/ppt/tags/tag1485.xml" ContentType="application/vnd.openxmlformats-officedocument.presentationml.tags+xml"/>
  <Override PartName="/ppt/tags/tag1486.xml" ContentType="application/vnd.openxmlformats-officedocument.presentationml.tags+xml"/>
  <Override PartName="/ppt/tags/tag1487.xml" ContentType="application/vnd.openxmlformats-officedocument.presentationml.tags+xml"/>
  <Override PartName="/ppt/tags/tag1488.xml" ContentType="application/vnd.openxmlformats-officedocument.presentationml.tags+xml"/>
  <Override PartName="/ppt/tags/tag1489.xml" ContentType="application/vnd.openxmlformats-officedocument.presentationml.tags+xml"/>
  <Override PartName="/ppt/tags/tag149.xml" ContentType="application/vnd.openxmlformats-officedocument.presentationml.tags+xml"/>
  <Override PartName="/ppt/tags/tag1490.xml" ContentType="application/vnd.openxmlformats-officedocument.presentationml.tags+xml"/>
  <Override PartName="/ppt/tags/tag1491.xml" ContentType="application/vnd.openxmlformats-officedocument.presentationml.tags+xml"/>
  <Override PartName="/ppt/tags/tag1492.xml" ContentType="application/vnd.openxmlformats-officedocument.presentationml.tags+xml"/>
  <Override PartName="/ppt/tags/tag1493.xml" ContentType="application/vnd.openxmlformats-officedocument.presentationml.tags+xml"/>
  <Override PartName="/ppt/tags/tag1494.xml" ContentType="application/vnd.openxmlformats-officedocument.presentationml.tags+xml"/>
  <Override PartName="/ppt/tags/tag1495.xml" ContentType="application/vnd.openxmlformats-officedocument.presentationml.tags+xml"/>
  <Override PartName="/ppt/tags/tag1496.xml" ContentType="application/vnd.openxmlformats-officedocument.presentationml.tags+xml"/>
  <Override PartName="/ppt/tags/tag1497.xml" ContentType="application/vnd.openxmlformats-officedocument.presentationml.tags+xml"/>
  <Override PartName="/ppt/tags/tag1498.xml" ContentType="application/vnd.openxmlformats-officedocument.presentationml.tags+xml"/>
  <Override PartName="/ppt/tags/tag149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00.xml" ContentType="application/vnd.openxmlformats-officedocument.presentationml.tags+xml"/>
  <Override PartName="/ppt/tags/tag1501.xml" ContentType="application/vnd.openxmlformats-officedocument.presentationml.tags+xml"/>
  <Override PartName="/ppt/tags/tag1502.xml" ContentType="application/vnd.openxmlformats-officedocument.presentationml.tags+xml"/>
  <Override PartName="/ppt/tags/tag1503.xml" ContentType="application/vnd.openxmlformats-officedocument.presentationml.tags+xml"/>
  <Override PartName="/ppt/tags/tag1504.xml" ContentType="application/vnd.openxmlformats-officedocument.presentationml.tags+xml"/>
  <Override PartName="/ppt/tags/tag1505.xml" ContentType="application/vnd.openxmlformats-officedocument.presentationml.tags+xml"/>
  <Override PartName="/ppt/tags/tag1506.xml" ContentType="application/vnd.openxmlformats-officedocument.presentationml.tags+xml"/>
  <Override PartName="/ppt/tags/tag1507.xml" ContentType="application/vnd.openxmlformats-officedocument.presentationml.tags+xml"/>
  <Override PartName="/ppt/tags/tag1508.xml" ContentType="application/vnd.openxmlformats-officedocument.presentationml.tags+xml"/>
  <Override PartName="/ppt/tags/tag1509.xml" ContentType="application/vnd.openxmlformats-officedocument.presentationml.tags+xml"/>
  <Override PartName="/ppt/tags/tag151.xml" ContentType="application/vnd.openxmlformats-officedocument.presentationml.tags+xml"/>
  <Override PartName="/ppt/tags/tag1510.xml" ContentType="application/vnd.openxmlformats-officedocument.presentationml.tags+xml"/>
  <Override PartName="/ppt/tags/tag1511.xml" ContentType="application/vnd.openxmlformats-officedocument.presentationml.tags+xml"/>
  <Override PartName="/ppt/tags/tag1512.xml" ContentType="application/vnd.openxmlformats-officedocument.presentationml.tags+xml"/>
  <Override PartName="/ppt/tags/tag1513.xml" ContentType="application/vnd.openxmlformats-officedocument.presentationml.tags+xml"/>
  <Override PartName="/ppt/tags/tag1514.xml" ContentType="application/vnd.openxmlformats-officedocument.presentationml.tags+xml"/>
  <Override PartName="/ppt/tags/tag1515.xml" ContentType="application/vnd.openxmlformats-officedocument.presentationml.tags+xml"/>
  <Override PartName="/ppt/tags/tag1516.xml" ContentType="application/vnd.openxmlformats-officedocument.presentationml.tags+xml"/>
  <Override PartName="/ppt/tags/tag1517.xml" ContentType="application/vnd.openxmlformats-officedocument.presentationml.tags+xml"/>
  <Override PartName="/ppt/tags/tag1518.xml" ContentType="application/vnd.openxmlformats-officedocument.presentationml.tags+xml"/>
  <Override PartName="/ppt/tags/tag1519.xml" ContentType="application/vnd.openxmlformats-officedocument.presentationml.tags+xml"/>
  <Override PartName="/ppt/tags/tag152.xml" ContentType="application/vnd.openxmlformats-officedocument.presentationml.tags+xml"/>
  <Override PartName="/ppt/tags/tag1520.xml" ContentType="application/vnd.openxmlformats-officedocument.presentationml.tags+xml"/>
  <Override PartName="/ppt/tags/tag1521.xml" ContentType="application/vnd.openxmlformats-officedocument.presentationml.tags+xml"/>
  <Override PartName="/ppt/tags/tag1522.xml" ContentType="application/vnd.openxmlformats-officedocument.presentationml.tags+xml"/>
  <Override PartName="/ppt/tags/tag1523.xml" ContentType="application/vnd.openxmlformats-officedocument.presentationml.tags+xml"/>
  <Override PartName="/ppt/tags/tag1524.xml" ContentType="application/vnd.openxmlformats-officedocument.presentationml.tags+xml"/>
  <Override PartName="/ppt/tags/tag1525.xml" ContentType="application/vnd.openxmlformats-officedocument.presentationml.tags+xml"/>
  <Override PartName="/ppt/tags/tag1526.xml" ContentType="application/vnd.openxmlformats-officedocument.presentationml.tags+xml"/>
  <Override PartName="/ppt/tags/tag1527.xml" ContentType="application/vnd.openxmlformats-officedocument.presentationml.tags+xml"/>
  <Override PartName="/ppt/tags/tag1528.xml" ContentType="application/vnd.openxmlformats-officedocument.presentationml.tags+xml"/>
  <Override PartName="/ppt/tags/tag1529.xml" ContentType="application/vnd.openxmlformats-officedocument.presentationml.tags+xml"/>
  <Override PartName="/ppt/tags/tag153.xml" ContentType="application/vnd.openxmlformats-officedocument.presentationml.tags+xml"/>
  <Override PartName="/ppt/tags/tag1530.xml" ContentType="application/vnd.openxmlformats-officedocument.presentationml.tags+xml"/>
  <Override PartName="/ppt/tags/tag1531.xml" ContentType="application/vnd.openxmlformats-officedocument.presentationml.tags+xml"/>
  <Override PartName="/ppt/tags/tag1532.xml" ContentType="application/vnd.openxmlformats-officedocument.presentationml.tags+xml"/>
  <Override PartName="/ppt/tags/tag1533.xml" ContentType="application/vnd.openxmlformats-officedocument.presentationml.tags+xml"/>
  <Override PartName="/ppt/tags/tag1534.xml" ContentType="application/vnd.openxmlformats-officedocument.presentationml.tags+xml"/>
  <Override PartName="/ppt/tags/tag1535.xml" ContentType="application/vnd.openxmlformats-officedocument.presentationml.tags+xml"/>
  <Override PartName="/ppt/tags/tag1536.xml" ContentType="application/vnd.openxmlformats-officedocument.presentationml.tags+xml"/>
  <Override PartName="/ppt/tags/tag1537.xml" ContentType="application/vnd.openxmlformats-officedocument.presentationml.tags+xml"/>
  <Override PartName="/ppt/tags/tag1538.xml" ContentType="application/vnd.openxmlformats-officedocument.presentationml.tags+xml"/>
  <Override PartName="/ppt/tags/tag1539.xml" ContentType="application/vnd.openxmlformats-officedocument.presentationml.tags+xml"/>
  <Override PartName="/ppt/tags/tag154.xml" ContentType="application/vnd.openxmlformats-officedocument.presentationml.tags+xml"/>
  <Override PartName="/ppt/tags/tag1540.xml" ContentType="application/vnd.openxmlformats-officedocument.presentationml.tags+xml"/>
  <Override PartName="/ppt/tags/tag1541.xml" ContentType="application/vnd.openxmlformats-officedocument.presentationml.tags+xml"/>
  <Override PartName="/ppt/tags/tag1542.xml" ContentType="application/vnd.openxmlformats-officedocument.presentationml.tags+xml"/>
  <Override PartName="/ppt/tags/tag1543.xml" ContentType="application/vnd.openxmlformats-officedocument.presentationml.tags+xml"/>
  <Override PartName="/ppt/tags/tag1544.xml" ContentType="application/vnd.openxmlformats-officedocument.presentationml.tags+xml"/>
  <Override PartName="/ppt/tags/tag1545.xml" ContentType="application/vnd.openxmlformats-officedocument.presentationml.tags+xml"/>
  <Override PartName="/ppt/tags/tag1546.xml" ContentType="application/vnd.openxmlformats-officedocument.presentationml.tags+xml"/>
  <Override PartName="/ppt/tags/tag1547.xml" ContentType="application/vnd.openxmlformats-officedocument.presentationml.tags+xml"/>
  <Override PartName="/ppt/tags/tag1548.xml" ContentType="application/vnd.openxmlformats-officedocument.presentationml.tags+xml"/>
  <Override PartName="/ppt/tags/tag1549.xml" ContentType="application/vnd.openxmlformats-officedocument.presentationml.tags+xml"/>
  <Override PartName="/ppt/tags/tag155.xml" ContentType="application/vnd.openxmlformats-officedocument.presentationml.tags+xml"/>
  <Override PartName="/ppt/tags/tag1550.xml" ContentType="application/vnd.openxmlformats-officedocument.presentationml.tags+xml"/>
  <Override PartName="/ppt/tags/tag1551.xml" ContentType="application/vnd.openxmlformats-officedocument.presentationml.tags+xml"/>
  <Override PartName="/ppt/tags/tag1552.xml" ContentType="application/vnd.openxmlformats-officedocument.presentationml.tags+xml"/>
  <Override PartName="/ppt/tags/tag1553.xml" ContentType="application/vnd.openxmlformats-officedocument.presentationml.tags+xml"/>
  <Override PartName="/ppt/tags/tag1554.xml" ContentType="application/vnd.openxmlformats-officedocument.presentationml.tags+xml"/>
  <Override PartName="/ppt/tags/tag1555.xml" ContentType="application/vnd.openxmlformats-officedocument.presentationml.tags+xml"/>
  <Override PartName="/ppt/tags/tag1556.xml" ContentType="application/vnd.openxmlformats-officedocument.presentationml.tags+xml"/>
  <Override PartName="/ppt/tags/tag1557.xml" ContentType="application/vnd.openxmlformats-officedocument.presentationml.tags+xml"/>
  <Override PartName="/ppt/tags/tag1558.xml" ContentType="application/vnd.openxmlformats-officedocument.presentationml.tags+xml"/>
  <Override PartName="/ppt/tags/tag1559.xml" ContentType="application/vnd.openxmlformats-officedocument.presentationml.tags+xml"/>
  <Override PartName="/ppt/tags/tag156.xml" ContentType="application/vnd.openxmlformats-officedocument.presentationml.tags+xml"/>
  <Override PartName="/ppt/tags/tag1560.xml" ContentType="application/vnd.openxmlformats-officedocument.presentationml.tags+xml"/>
  <Override PartName="/ppt/tags/tag1561.xml" ContentType="application/vnd.openxmlformats-officedocument.presentationml.tags+xml"/>
  <Override PartName="/ppt/tags/tag1562.xml" ContentType="application/vnd.openxmlformats-officedocument.presentationml.tags+xml"/>
  <Override PartName="/ppt/tags/tag1563.xml" ContentType="application/vnd.openxmlformats-officedocument.presentationml.tags+xml"/>
  <Override PartName="/ppt/tags/tag1564.xml" ContentType="application/vnd.openxmlformats-officedocument.presentationml.tags+xml"/>
  <Override PartName="/ppt/tags/tag1565.xml" ContentType="application/vnd.openxmlformats-officedocument.presentationml.tags+xml"/>
  <Override PartName="/ppt/tags/tag1566.xml" ContentType="application/vnd.openxmlformats-officedocument.presentationml.tags+xml"/>
  <Override PartName="/ppt/tags/tag1567.xml" ContentType="application/vnd.openxmlformats-officedocument.presentationml.tags+xml"/>
  <Override PartName="/ppt/tags/tag1568.xml" ContentType="application/vnd.openxmlformats-officedocument.presentationml.tags+xml"/>
  <Override PartName="/ppt/tags/tag1569.xml" ContentType="application/vnd.openxmlformats-officedocument.presentationml.tags+xml"/>
  <Override PartName="/ppt/tags/tag157.xml" ContentType="application/vnd.openxmlformats-officedocument.presentationml.tags+xml"/>
  <Override PartName="/ppt/tags/tag1570.xml" ContentType="application/vnd.openxmlformats-officedocument.presentationml.tags+xml"/>
  <Override PartName="/ppt/tags/tag1571.xml" ContentType="application/vnd.openxmlformats-officedocument.presentationml.tags+xml"/>
  <Override PartName="/ppt/tags/tag1572.xml" ContentType="application/vnd.openxmlformats-officedocument.presentationml.tags+xml"/>
  <Override PartName="/ppt/tags/tag1573.xml" ContentType="application/vnd.openxmlformats-officedocument.presentationml.tags+xml"/>
  <Override PartName="/ppt/tags/tag1574.xml" ContentType="application/vnd.openxmlformats-officedocument.presentationml.tags+xml"/>
  <Override PartName="/ppt/tags/tag1575.xml" ContentType="application/vnd.openxmlformats-officedocument.presentationml.tags+xml"/>
  <Override PartName="/ppt/tags/tag1576.xml" ContentType="application/vnd.openxmlformats-officedocument.presentationml.tags+xml"/>
  <Override PartName="/ppt/tags/tag1577.xml" ContentType="application/vnd.openxmlformats-officedocument.presentationml.tags+xml"/>
  <Override PartName="/ppt/tags/tag1578.xml" ContentType="application/vnd.openxmlformats-officedocument.presentationml.tags+xml"/>
  <Override PartName="/ppt/tags/tag1579.xml" ContentType="application/vnd.openxmlformats-officedocument.presentationml.tags+xml"/>
  <Override PartName="/ppt/tags/tag158.xml" ContentType="application/vnd.openxmlformats-officedocument.presentationml.tags+xml"/>
  <Override PartName="/ppt/tags/tag1580.xml" ContentType="application/vnd.openxmlformats-officedocument.presentationml.tags+xml"/>
  <Override PartName="/ppt/tags/tag1581.xml" ContentType="application/vnd.openxmlformats-officedocument.presentationml.tags+xml"/>
  <Override PartName="/ppt/tags/tag1582.xml" ContentType="application/vnd.openxmlformats-officedocument.presentationml.tags+xml"/>
  <Override PartName="/ppt/tags/tag1583.xml" ContentType="application/vnd.openxmlformats-officedocument.presentationml.tags+xml"/>
  <Override PartName="/ppt/tags/tag1584.xml" ContentType="application/vnd.openxmlformats-officedocument.presentationml.tags+xml"/>
  <Override PartName="/ppt/tags/tag1585.xml" ContentType="application/vnd.openxmlformats-officedocument.presentationml.tags+xml"/>
  <Override PartName="/ppt/tags/tag1586.xml" ContentType="application/vnd.openxmlformats-officedocument.presentationml.tags+xml"/>
  <Override PartName="/ppt/tags/tag1587.xml" ContentType="application/vnd.openxmlformats-officedocument.presentationml.tags+xml"/>
  <Override PartName="/ppt/tags/tag1588.xml" ContentType="application/vnd.openxmlformats-officedocument.presentationml.tags+xml"/>
  <Override PartName="/ppt/tags/tag1589.xml" ContentType="application/vnd.openxmlformats-officedocument.presentationml.tags+xml"/>
  <Override PartName="/ppt/tags/tag159.xml" ContentType="application/vnd.openxmlformats-officedocument.presentationml.tags+xml"/>
  <Override PartName="/ppt/tags/tag1590.xml" ContentType="application/vnd.openxmlformats-officedocument.presentationml.tags+xml"/>
  <Override PartName="/ppt/tags/tag1591.xml" ContentType="application/vnd.openxmlformats-officedocument.presentationml.tags+xml"/>
  <Override PartName="/ppt/tags/tag1592.xml" ContentType="application/vnd.openxmlformats-officedocument.presentationml.tags+xml"/>
  <Override PartName="/ppt/tags/tag1593.xml" ContentType="application/vnd.openxmlformats-officedocument.presentationml.tags+xml"/>
  <Override PartName="/ppt/tags/tag1594.xml" ContentType="application/vnd.openxmlformats-officedocument.presentationml.tags+xml"/>
  <Override PartName="/ppt/tags/tag1595.xml" ContentType="application/vnd.openxmlformats-officedocument.presentationml.tags+xml"/>
  <Override PartName="/ppt/tags/tag1596.xml" ContentType="application/vnd.openxmlformats-officedocument.presentationml.tags+xml"/>
  <Override PartName="/ppt/tags/tag1597.xml" ContentType="application/vnd.openxmlformats-officedocument.presentationml.tags+xml"/>
  <Override PartName="/ppt/tags/tag1598.xml" ContentType="application/vnd.openxmlformats-officedocument.presentationml.tags+xml"/>
  <Override PartName="/ppt/tags/tag159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00.xml" ContentType="application/vnd.openxmlformats-officedocument.presentationml.tags+xml"/>
  <Override PartName="/ppt/tags/tag1601.xml" ContentType="application/vnd.openxmlformats-officedocument.presentationml.tags+xml"/>
  <Override PartName="/ppt/tags/tag1602.xml" ContentType="application/vnd.openxmlformats-officedocument.presentationml.tags+xml"/>
  <Override PartName="/ppt/tags/tag1603.xml" ContentType="application/vnd.openxmlformats-officedocument.presentationml.tags+xml"/>
  <Override PartName="/ppt/tags/tag1604.xml" ContentType="application/vnd.openxmlformats-officedocument.presentationml.tags+xml"/>
  <Override PartName="/ppt/tags/tag1605.xml" ContentType="application/vnd.openxmlformats-officedocument.presentationml.tags+xml"/>
  <Override PartName="/ppt/tags/tag1606.xml" ContentType="application/vnd.openxmlformats-officedocument.presentationml.tags+xml"/>
  <Override PartName="/ppt/tags/tag1607.xml" ContentType="application/vnd.openxmlformats-officedocument.presentationml.tags+xml"/>
  <Override PartName="/ppt/tags/tag1608.xml" ContentType="application/vnd.openxmlformats-officedocument.presentationml.tags+xml"/>
  <Override PartName="/ppt/tags/tag1609.xml" ContentType="application/vnd.openxmlformats-officedocument.presentationml.tags+xml"/>
  <Override PartName="/ppt/tags/tag161.xml" ContentType="application/vnd.openxmlformats-officedocument.presentationml.tags+xml"/>
  <Override PartName="/ppt/tags/tag1610.xml" ContentType="application/vnd.openxmlformats-officedocument.presentationml.tags+xml"/>
  <Override PartName="/ppt/tags/tag1611.xml" ContentType="application/vnd.openxmlformats-officedocument.presentationml.tags+xml"/>
  <Override PartName="/ppt/tags/tag1612.xml" ContentType="application/vnd.openxmlformats-officedocument.presentationml.tags+xml"/>
  <Override PartName="/ppt/tags/tag1613.xml" ContentType="application/vnd.openxmlformats-officedocument.presentationml.tags+xml"/>
  <Override PartName="/ppt/tags/tag1614.xml" ContentType="application/vnd.openxmlformats-officedocument.presentationml.tags+xml"/>
  <Override PartName="/ppt/tags/tag1615.xml" ContentType="application/vnd.openxmlformats-officedocument.presentationml.tags+xml"/>
  <Override PartName="/ppt/tags/tag1616.xml" ContentType="application/vnd.openxmlformats-officedocument.presentationml.tags+xml"/>
  <Override PartName="/ppt/tags/tag1617.xml" ContentType="application/vnd.openxmlformats-officedocument.presentationml.tags+xml"/>
  <Override PartName="/ppt/tags/tag1618.xml" ContentType="application/vnd.openxmlformats-officedocument.presentationml.tags+xml"/>
  <Override PartName="/ppt/tags/tag1619.xml" ContentType="application/vnd.openxmlformats-officedocument.presentationml.tags+xml"/>
  <Override PartName="/ppt/tags/tag162.xml" ContentType="application/vnd.openxmlformats-officedocument.presentationml.tags+xml"/>
  <Override PartName="/ppt/tags/tag1620.xml" ContentType="application/vnd.openxmlformats-officedocument.presentationml.tags+xml"/>
  <Override PartName="/ppt/tags/tag1621.xml" ContentType="application/vnd.openxmlformats-officedocument.presentationml.tags+xml"/>
  <Override PartName="/ppt/tags/tag1622.xml" ContentType="application/vnd.openxmlformats-officedocument.presentationml.tags+xml"/>
  <Override PartName="/ppt/tags/tag1623.xml" ContentType="application/vnd.openxmlformats-officedocument.presentationml.tags+xml"/>
  <Override PartName="/ppt/tags/tag1624.xml" ContentType="application/vnd.openxmlformats-officedocument.presentationml.tags+xml"/>
  <Override PartName="/ppt/tags/tag1625.xml" ContentType="application/vnd.openxmlformats-officedocument.presentationml.tags+xml"/>
  <Override PartName="/ppt/tags/tag1626.xml" ContentType="application/vnd.openxmlformats-officedocument.presentationml.tags+xml"/>
  <Override PartName="/ppt/tags/tag1627.xml" ContentType="application/vnd.openxmlformats-officedocument.presentationml.tags+xml"/>
  <Override PartName="/ppt/tags/tag1628.xml" ContentType="application/vnd.openxmlformats-officedocument.presentationml.tags+xml"/>
  <Override PartName="/ppt/tags/tag1629.xml" ContentType="application/vnd.openxmlformats-officedocument.presentationml.tags+xml"/>
  <Override PartName="/ppt/tags/tag163.xml" ContentType="application/vnd.openxmlformats-officedocument.presentationml.tags+xml"/>
  <Override PartName="/ppt/tags/tag1630.xml" ContentType="application/vnd.openxmlformats-officedocument.presentationml.tags+xml"/>
  <Override PartName="/ppt/tags/tag1631.xml" ContentType="application/vnd.openxmlformats-officedocument.presentationml.tags+xml"/>
  <Override PartName="/ppt/tags/tag1632.xml" ContentType="application/vnd.openxmlformats-officedocument.presentationml.tags+xml"/>
  <Override PartName="/ppt/tags/tag1633.xml" ContentType="application/vnd.openxmlformats-officedocument.presentationml.tags+xml"/>
  <Override PartName="/ppt/tags/tag1634.xml" ContentType="application/vnd.openxmlformats-officedocument.presentationml.tags+xml"/>
  <Override PartName="/ppt/tags/tag1635.xml" ContentType="application/vnd.openxmlformats-officedocument.presentationml.tags+xml"/>
  <Override PartName="/ppt/tags/tag1636.xml" ContentType="application/vnd.openxmlformats-officedocument.presentationml.tags+xml"/>
  <Override PartName="/ppt/tags/tag1637.xml" ContentType="application/vnd.openxmlformats-officedocument.presentationml.tags+xml"/>
  <Override PartName="/ppt/tags/tag1638.xml" ContentType="application/vnd.openxmlformats-officedocument.presentationml.tags+xml"/>
  <Override PartName="/ppt/tags/tag1639.xml" ContentType="application/vnd.openxmlformats-officedocument.presentationml.tags+xml"/>
  <Override PartName="/ppt/tags/tag164.xml" ContentType="application/vnd.openxmlformats-officedocument.presentationml.tags+xml"/>
  <Override PartName="/ppt/tags/tag1640.xml" ContentType="application/vnd.openxmlformats-officedocument.presentationml.tags+xml"/>
  <Override PartName="/ppt/tags/tag1641.xml" ContentType="application/vnd.openxmlformats-officedocument.presentationml.tags+xml"/>
  <Override PartName="/ppt/tags/tag1642.xml" ContentType="application/vnd.openxmlformats-officedocument.presentationml.tags+xml"/>
  <Override PartName="/ppt/tags/tag1643.xml" ContentType="application/vnd.openxmlformats-officedocument.presentationml.tags+xml"/>
  <Override PartName="/ppt/tags/tag1644.xml" ContentType="application/vnd.openxmlformats-officedocument.presentationml.tags+xml"/>
  <Override PartName="/ppt/tags/tag1645.xml" ContentType="application/vnd.openxmlformats-officedocument.presentationml.tags+xml"/>
  <Override PartName="/ppt/tags/tag1646.xml" ContentType="application/vnd.openxmlformats-officedocument.presentationml.tags+xml"/>
  <Override PartName="/ppt/tags/tag1647.xml" ContentType="application/vnd.openxmlformats-officedocument.presentationml.tags+xml"/>
  <Override PartName="/ppt/tags/tag1648.xml" ContentType="application/vnd.openxmlformats-officedocument.presentationml.tags+xml"/>
  <Override PartName="/ppt/tags/tag1649.xml" ContentType="application/vnd.openxmlformats-officedocument.presentationml.tags+xml"/>
  <Override PartName="/ppt/tags/tag165.xml" ContentType="application/vnd.openxmlformats-officedocument.presentationml.tags+xml"/>
  <Override PartName="/ppt/tags/tag1650.xml" ContentType="application/vnd.openxmlformats-officedocument.presentationml.tags+xml"/>
  <Override PartName="/ppt/tags/tag1651.xml" ContentType="application/vnd.openxmlformats-officedocument.presentationml.tags+xml"/>
  <Override PartName="/ppt/tags/tag1652.xml" ContentType="application/vnd.openxmlformats-officedocument.presentationml.tags+xml"/>
  <Override PartName="/ppt/tags/tag1653.xml" ContentType="application/vnd.openxmlformats-officedocument.presentationml.tags+xml"/>
  <Override PartName="/ppt/tags/tag1654.xml" ContentType="application/vnd.openxmlformats-officedocument.presentationml.tags+xml"/>
  <Override PartName="/ppt/tags/tag1655.xml" ContentType="application/vnd.openxmlformats-officedocument.presentationml.tags+xml"/>
  <Override PartName="/ppt/tags/tag1656.xml" ContentType="application/vnd.openxmlformats-officedocument.presentationml.tags+xml"/>
  <Override PartName="/ppt/tags/tag1657.xml" ContentType="application/vnd.openxmlformats-officedocument.presentationml.tags+xml"/>
  <Override PartName="/ppt/tags/tag1658.xml" ContentType="application/vnd.openxmlformats-officedocument.presentationml.tags+xml"/>
  <Override PartName="/ppt/tags/tag1659.xml" ContentType="application/vnd.openxmlformats-officedocument.presentationml.tags+xml"/>
  <Override PartName="/ppt/tags/tag166.xml" ContentType="application/vnd.openxmlformats-officedocument.presentationml.tags+xml"/>
  <Override PartName="/ppt/tags/tag1660.xml" ContentType="application/vnd.openxmlformats-officedocument.presentationml.tags+xml"/>
  <Override PartName="/ppt/tags/tag1661.xml" ContentType="application/vnd.openxmlformats-officedocument.presentationml.tags+xml"/>
  <Override PartName="/ppt/tags/tag1662.xml" ContentType="application/vnd.openxmlformats-officedocument.presentationml.tags+xml"/>
  <Override PartName="/ppt/tags/tag1663.xml" ContentType="application/vnd.openxmlformats-officedocument.presentationml.tags+xml"/>
  <Override PartName="/ppt/tags/tag1664.xml" ContentType="application/vnd.openxmlformats-officedocument.presentationml.tags+xml"/>
  <Override PartName="/ppt/tags/tag1665.xml" ContentType="application/vnd.openxmlformats-officedocument.presentationml.tags+xml"/>
  <Override PartName="/ppt/tags/tag1666.xml" ContentType="application/vnd.openxmlformats-officedocument.presentationml.tags+xml"/>
  <Override PartName="/ppt/tags/tag1667.xml" ContentType="application/vnd.openxmlformats-officedocument.presentationml.tags+xml"/>
  <Override PartName="/ppt/tags/tag1668.xml" ContentType="application/vnd.openxmlformats-officedocument.presentationml.tags+xml"/>
  <Override PartName="/ppt/tags/tag1669.xml" ContentType="application/vnd.openxmlformats-officedocument.presentationml.tags+xml"/>
  <Override PartName="/ppt/tags/tag167.xml" ContentType="application/vnd.openxmlformats-officedocument.presentationml.tags+xml"/>
  <Override PartName="/ppt/tags/tag1670.xml" ContentType="application/vnd.openxmlformats-officedocument.presentationml.tags+xml"/>
  <Override PartName="/ppt/tags/tag1671.xml" ContentType="application/vnd.openxmlformats-officedocument.presentationml.tags+xml"/>
  <Override PartName="/ppt/tags/tag1672.xml" ContentType="application/vnd.openxmlformats-officedocument.presentationml.tags+xml"/>
  <Override PartName="/ppt/tags/tag1673.xml" ContentType="application/vnd.openxmlformats-officedocument.presentationml.tags+xml"/>
  <Override PartName="/ppt/tags/tag1674.xml" ContentType="application/vnd.openxmlformats-officedocument.presentationml.tags+xml"/>
  <Override PartName="/ppt/tags/tag1675.xml" ContentType="application/vnd.openxmlformats-officedocument.presentationml.tags+xml"/>
  <Override PartName="/ppt/tags/tag1676.xml" ContentType="application/vnd.openxmlformats-officedocument.presentationml.tags+xml"/>
  <Override PartName="/ppt/tags/tag1677.xml" ContentType="application/vnd.openxmlformats-officedocument.presentationml.tags+xml"/>
  <Override PartName="/ppt/tags/tag1678.xml" ContentType="application/vnd.openxmlformats-officedocument.presentationml.tags+xml"/>
  <Override PartName="/ppt/tags/tag1679.xml" ContentType="application/vnd.openxmlformats-officedocument.presentationml.tags+xml"/>
  <Override PartName="/ppt/tags/tag168.xml" ContentType="application/vnd.openxmlformats-officedocument.presentationml.tags+xml"/>
  <Override PartName="/ppt/tags/tag1680.xml" ContentType="application/vnd.openxmlformats-officedocument.presentationml.tags+xml"/>
  <Override PartName="/ppt/tags/tag1681.xml" ContentType="application/vnd.openxmlformats-officedocument.presentationml.tags+xml"/>
  <Override PartName="/ppt/tags/tag1682.xml" ContentType="application/vnd.openxmlformats-officedocument.presentationml.tags+xml"/>
  <Override PartName="/ppt/tags/tag1683.xml" ContentType="application/vnd.openxmlformats-officedocument.presentationml.tags+xml"/>
  <Override PartName="/ppt/tags/tag1684.xml" ContentType="application/vnd.openxmlformats-officedocument.presentationml.tags+xml"/>
  <Override PartName="/ppt/tags/tag1685.xml" ContentType="application/vnd.openxmlformats-officedocument.presentationml.tags+xml"/>
  <Override PartName="/ppt/tags/tag1686.xml" ContentType="application/vnd.openxmlformats-officedocument.presentationml.tags+xml"/>
  <Override PartName="/ppt/tags/tag1687.xml" ContentType="application/vnd.openxmlformats-officedocument.presentationml.tags+xml"/>
  <Override PartName="/ppt/tags/tag1688.xml" ContentType="application/vnd.openxmlformats-officedocument.presentationml.tags+xml"/>
  <Override PartName="/ppt/tags/tag1689.xml" ContentType="application/vnd.openxmlformats-officedocument.presentationml.tags+xml"/>
  <Override PartName="/ppt/tags/tag169.xml" ContentType="application/vnd.openxmlformats-officedocument.presentationml.tags+xml"/>
  <Override PartName="/ppt/tags/tag1690.xml" ContentType="application/vnd.openxmlformats-officedocument.presentationml.tags+xml"/>
  <Override PartName="/ppt/tags/tag1691.xml" ContentType="application/vnd.openxmlformats-officedocument.presentationml.tags+xml"/>
  <Override PartName="/ppt/tags/tag1692.xml" ContentType="application/vnd.openxmlformats-officedocument.presentationml.tags+xml"/>
  <Override PartName="/ppt/tags/tag1693.xml" ContentType="application/vnd.openxmlformats-officedocument.presentationml.tags+xml"/>
  <Override PartName="/ppt/tags/tag1694.xml" ContentType="application/vnd.openxmlformats-officedocument.presentationml.tags+xml"/>
  <Override PartName="/ppt/tags/tag1695.xml" ContentType="application/vnd.openxmlformats-officedocument.presentationml.tags+xml"/>
  <Override PartName="/ppt/tags/tag1696.xml" ContentType="application/vnd.openxmlformats-officedocument.presentationml.tags+xml"/>
  <Override PartName="/ppt/tags/tag1697.xml" ContentType="application/vnd.openxmlformats-officedocument.presentationml.tags+xml"/>
  <Override PartName="/ppt/tags/tag1698.xml" ContentType="application/vnd.openxmlformats-officedocument.presentationml.tags+xml"/>
  <Override PartName="/ppt/tags/tag169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00.xml" ContentType="application/vnd.openxmlformats-officedocument.presentationml.tags+xml"/>
  <Override PartName="/ppt/tags/tag1701.xml" ContentType="application/vnd.openxmlformats-officedocument.presentationml.tags+xml"/>
  <Override PartName="/ppt/tags/tag1702.xml" ContentType="application/vnd.openxmlformats-officedocument.presentationml.tags+xml"/>
  <Override PartName="/ppt/tags/tag1703.xml" ContentType="application/vnd.openxmlformats-officedocument.presentationml.tags+xml"/>
  <Override PartName="/ppt/tags/tag1704.xml" ContentType="application/vnd.openxmlformats-officedocument.presentationml.tags+xml"/>
  <Override PartName="/ppt/tags/tag1705.xml" ContentType="application/vnd.openxmlformats-officedocument.presentationml.tags+xml"/>
  <Override PartName="/ppt/tags/tag1706.xml" ContentType="application/vnd.openxmlformats-officedocument.presentationml.tags+xml"/>
  <Override PartName="/ppt/tags/tag1707.xml" ContentType="application/vnd.openxmlformats-officedocument.presentationml.tags+xml"/>
  <Override PartName="/ppt/tags/tag1708.xml" ContentType="application/vnd.openxmlformats-officedocument.presentationml.tags+xml"/>
  <Override PartName="/ppt/tags/tag1709.xml" ContentType="application/vnd.openxmlformats-officedocument.presentationml.tags+xml"/>
  <Override PartName="/ppt/tags/tag171.xml" ContentType="application/vnd.openxmlformats-officedocument.presentationml.tags+xml"/>
  <Override PartName="/ppt/tags/tag1710.xml" ContentType="application/vnd.openxmlformats-officedocument.presentationml.tags+xml"/>
  <Override PartName="/ppt/tags/tag1711.xml" ContentType="application/vnd.openxmlformats-officedocument.presentationml.tags+xml"/>
  <Override PartName="/ppt/tags/tag1712.xml" ContentType="application/vnd.openxmlformats-officedocument.presentationml.tags+xml"/>
  <Override PartName="/ppt/tags/tag1713.xml" ContentType="application/vnd.openxmlformats-officedocument.presentationml.tags+xml"/>
  <Override PartName="/ppt/tags/tag1714.xml" ContentType="application/vnd.openxmlformats-officedocument.presentationml.tags+xml"/>
  <Override PartName="/ppt/tags/tag1715.xml" ContentType="application/vnd.openxmlformats-officedocument.presentationml.tags+xml"/>
  <Override PartName="/ppt/tags/tag1716.xml" ContentType="application/vnd.openxmlformats-officedocument.presentationml.tags+xml"/>
  <Override PartName="/ppt/tags/tag1717.xml" ContentType="application/vnd.openxmlformats-officedocument.presentationml.tags+xml"/>
  <Override PartName="/ppt/tags/tag1718.xml" ContentType="application/vnd.openxmlformats-officedocument.presentationml.tags+xml"/>
  <Override PartName="/ppt/tags/tag1719.xml" ContentType="application/vnd.openxmlformats-officedocument.presentationml.tags+xml"/>
  <Override PartName="/ppt/tags/tag172.xml" ContentType="application/vnd.openxmlformats-officedocument.presentationml.tags+xml"/>
  <Override PartName="/ppt/tags/tag1720.xml" ContentType="application/vnd.openxmlformats-officedocument.presentationml.tags+xml"/>
  <Override PartName="/ppt/tags/tag1721.xml" ContentType="application/vnd.openxmlformats-officedocument.presentationml.tags+xml"/>
  <Override PartName="/ppt/tags/tag1722.xml" ContentType="application/vnd.openxmlformats-officedocument.presentationml.tags+xml"/>
  <Override PartName="/ppt/tags/tag1723.xml" ContentType="application/vnd.openxmlformats-officedocument.presentationml.tags+xml"/>
  <Override PartName="/ppt/tags/tag1724.xml" ContentType="application/vnd.openxmlformats-officedocument.presentationml.tags+xml"/>
  <Override PartName="/ppt/tags/tag1725.xml" ContentType="application/vnd.openxmlformats-officedocument.presentationml.tags+xml"/>
  <Override PartName="/ppt/tags/tag1726.xml" ContentType="application/vnd.openxmlformats-officedocument.presentationml.tags+xml"/>
  <Override PartName="/ppt/tags/tag1727.xml" ContentType="application/vnd.openxmlformats-officedocument.presentationml.tags+xml"/>
  <Override PartName="/ppt/tags/tag1728.xml" ContentType="application/vnd.openxmlformats-officedocument.presentationml.tags+xml"/>
  <Override PartName="/ppt/tags/tag1729.xml" ContentType="application/vnd.openxmlformats-officedocument.presentationml.tags+xml"/>
  <Override PartName="/ppt/tags/tag173.xml" ContentType="application/vnd.openxmlformats-officedocument.presentationml.tags+xml"/>
  <Override PartName="/ppt/tags/tag1730.xml" ContentType="application/vnd.openxmlformats-officedocument.presentationml.tags+xml"/>
  <Override PartName="/ppt/tags/tag1731.xml" ContentType="application/vnd.openxmlformats-officedocument.presentationml.tags+xml"/>
  <Override PartName="/ppt/tags/tag1732.xml" ContentType="application/vnd.openxmlformats-officedocument.presentationml.tags+xml"/>
  <Override PartName="/ppt/tags/tag1733.xml" ContentType="application/vnd.openxmlformats-officedocument.presentationml.tags+xml"/>
  <Override PartName="/ppt/tags/tag1734.xml" ContentType="application/vnd.openxmlformats-officedocument.presentationml.tags+xml"/>
  <Override PartName="/ppt/tags/tag1735.xml" ContentType="application/vnd.openxmlformats-officedocument.presentationml.tags+xml"/>
  <Override PartName="/ppt/tags/tag1736.xml" ContentType="application/vnd.openxmlformats-officedocument.presentationml.tags+xml"/>
  <Override PartName="/ppt/tags/tag1737.xml" ContentType="application/vnd.openxmlformats-officedocument.presentationml.tags+xml"/>
  <Override PartName="/ppt/tags/tag1738.xml" ContentType="application/vnd.openxmlformats-officedocument.presentationml.tags+xml"/>
  <Override PartName="/ppt/tags/tag1739.xml" ContentType="application/vnd.openxmlformats-officedocument.presentationml.tags+xml"/>
  <Override PartName="/ppt/tags/tag174.xml" ContentType="application/vnd.openxmlformats-officedocument.presentationml.tags+xml"/>
  <Override PartName="/ppt/tags/tag1740.xml" ContentType="application/vnd.openxmlformats-officedocument.presentationml.tags+xml"/>
  <Override PartName="/ppt/tags/tag1741.xml" ContentType="application/vnd.openxmlformats-officedocument.presentationml.tags+xml"/>
  <Override PartName="/ppt/tags/tag1742.xml" ContentType="application/vnd.openxmlformats-officedocument.presentationml.tags+xml"/>
  <Override PartName="/ppt/tags/tag1743.xml" ContentType="application/vnd.openxmlformats-officedocument.presentationml.tags+xml"/>
  <Override PartName="/ppt/tags/tag1744.xml" ContentType="application/vnd.openxmlformats-officedocument.presentationml.tags+xml"/>
  <Override PartName="/ppt/tags/tag1745.xml" ContentType="application/vnd.openxmlformats-officedocument.presentationml.tags+xml"/>
  <Override PartName="/ppt/tags/tag1746.xml" ContentType="application/vnd.openxmlformats-officedocument.presentationml.tags+xml"/>
  <Override PartName="/ppt/tags/tag1747.xml" ContentType="application/vnd.openxmlformats-officedocument.presentationml.tags+xml"/>
  <Override PartName="/ppt/tags/tag1748.xml" ContentType="application/vnd.openxmlformats-officedocument.presentationml.tags+xml"/>
  <Override PartName="/ppt/tags/tag1749.xml" ContentType="application/vnd.openxmlformats-officedocument.presentationml.tags+xml"/>
  <Override PartName="/ppt/tags/tag175.xml" ContentType="application/vnd.openxmlformats-officedocument.presentationml.tags+xml"/>
  <Override PartName="/ppt/tags/tag1750.xml" ContentType="application/vnd.openxmlformats-officedocument.presentationml.tags+xml"/>
  <Override PartName="/ppt/tags/tag1751.xml" ContentType="application/vnd.openxmlformats-officedocument.presentationml.tags+xml"/>
  <Override PartName="/ppt/tags/tag1752.xml" ContentType="application/vnd.openxmlformats-officedocument.presentationml.tags+xml"/>
  <Override PartName="/ppt/tags/tag1753.xml" ContentType="application/vnd.openxmlformats-officedocument.presentationml.tags+xml"/>
  <Override PartName="/ppt/tags/tag1754.xml" ContentType="application/vnd.openxmlformats-officedocument.presentationml.tags+xml"/>
  <Override PartName="/ppt/tags/tag1755.xml" ContentType="application/vnd.openxmlformats-officedocument.presentationml.tags+xml"/>
  <Override PartName="/ppt/tags/tag1756.xml" ContentType="application/vnd.openxmlformats-officedocument.presentationml.tags+xml"/>
  <Override PartName="/ppt/tags/tag1757.xml" ContentType="application/vnd.openxmlformats-officedocument.presentationml.tags+xml"/>
  <Override PartName="/ppt/tags/tag1758.xml" ContentType="application/vnd.openxmlformats-officedocument.presentationml.tags+xml"/>
  <Override PartName="/ppt/tags/tag1759.xml" ContentType="application/vnd.openxmlformats-officedocument.presentationml.tags+xml"/>
  <Override PartName="/ppt/tags/tag176.xml" ContentType="application/vnd.openxmlformats-officedocument.presentationml.tags+xml"/>
  <Override PartName="/ppt/tags/tag1760.xml" ContentType="application/vnd.openxmlformats-officedocument.presentationml.tags+xml"/>
  <Override PartName="/ppt/tags/tag1761.xml" ContentType="application/vnd.openxmlformats-officedocument.presentationml.tags+xml"/>
  <Override PartName="/ppt/tags/tag1762.xml" ContentType="application/vnd.openxmlformats-officedocument.presentationml.tags+xml"/>
  <Override PartName="/ppt/tags/tag1763.xml" ContentType="application/vnd.openxmlformats-officedocument.presentationml.tags+xml"/>
  <Override PartName="/ppt/tags/tag1764.xml" ContentType="application/vnd.openxmlformats-officedocument.presentationml.tags+xml"/>
  <Override PartName="/ppt/tags/tag1765.xml" ContentType="application/vnd.openxmlformats-officedocument.presentationml.tags+xml"/>
  <Override PartName="/ppt/tags/tag1766.xml" ContentType="application/vnd.openxmlformats-officedocument.presentationml.tags+xml"/>
  <Override PartName="/ppt/tags/tag1767.xml" ContentType="application/vnd.openxmlformats-officedocument.presentationml.tags+xml"/>
  <Override PartName="/ppt/tags/tag1768.xml" ContentType="application/vnd.openxmlformats-officedocument.presentationml.tags+xml"/>
  <Override PartName="/ppt/tags/tag1769.xml" ContentType="application/vnd.openxmlformats-officedocument.presentationml.tags+xml"/>
  <Override PartName="/ppt/tags/tag177.xml" ContentType="application/vnd.openxmlformats-officedocument.presentationml.tags+xml"/>
  <Override PartName="/ppt/tags/tag1770.xml" ContentType="application/vnd.openxmlformats-officedocument.presentationml.tags+xml"/>
  <Override PartName="/ppt/tags/tag1771.xml" ContentType="application/vnd.openxmlformats-officedocument.presentationml.tags+xml"/>
  <Override PartName="/ppt/tags/tag1772.xml" ContentType="application/vnd.openxmlformats-officedocument.presentationml.tags+xml"/>
  <Override PartName="/ppt/tags/tag1773.xml" ContentType="application/vnd.openxmlformats-officedocument.presentationml.tags+xml"/>
  <Override PartName="/ppt/tags/tag1774.xml" ContentType="application/vnd.openxmlformats-officedocument.presentationml.tags+xml"/>
  <Override PartName="/ppt/tags/tag1775.xml" ContentType="application/vnd.openxmlformats-officedocument.presentationml.tags+xml"/>
  <Override PartName="/ppt/tags/tag1776.xml" ContentType="application/vnd.openxmlformats-officedocument.presentationml.tags+xml"/>
  <Override PartName="/ppt/tags/tag1777.xml" ContentType="application/vnd.openxmlformats-officedocument.presentationml.tags+xml"/>
  <Override PartName="/ppt/tags/tag1778.xml" ContentType="application/vnd.openxmlformats-officedocument.presentationml.tags+xml"/>
  <Override PartName="/ppt/tags/tag1779.xml" ContentType="application/vnd.openxmlformats-officedocument.presentationml.tags+xml"/>
  <Override PartName="/ppt/tags/tag178.xml" ContentType="application/vnd.openxmlformats-officedocument.presentationml.tags+xml"/>
  <Override PartName="/ppt/tags/tag1780.xml" ContentType="application/vnd.openxmlformats-officedocument.presentationml.tags+xml"/>
  <Override PartName="/ppt/tags/tag1781.xml" ContentType="application/vnd.openxmlformats-officedocument.presentationml.tags+xml"/>
  <Override PartName="/ppt/tags/tag1782.xml" ContentType="application/vnd.openxmlformats-officedocument.presentationml.tags+xml"/>
  <Override PartName="/ppt/tags/tag1783.xml" ContentType="application/vnd.openxmlformats-officedocument.presentationml.tags+xml"/>
  <Override PartName="/ppt/tags/tag1784.xml" ContentType="application/vnd.openxmlformats-officedocument.presentationml.tags+xml"/>
  <Override PartName="/ppt/tags/tag1785.xml" ContentType="application/vnd.openxmlformats-officedocument.presentationml.tags+xml"/>
  <Override PartName="/ppt/tags/tag1786.xml" ContentType="application/vnd.openxmlformats-officedocument.presentationml.tags+xml"/>
  <Override PartName="/ppt/tags/tag1787.xml" ContentType="application/vnd.openxmlformats-officedocument.presentationml.tags+xml"/>
  <Override PartName="/ppt/tags/tag1788.xml" ContentType="application/vnd.openxmlformats-officedocument.presentationml.tags+xml"/>
  <Override PartName="/ppt/tags/tag1789.xml" ContentType="application/vnd.openxmlformats-officedocument.presentationml.tags+xml"/>
  <Override PartName="/ppt/tags/tag179.xml" ContentType="application/vnd.openxmlformats-officedocument.presentationml.tags+xml"/>
  <Override PartName="/ppt/tags/tag1790.xml" ContentType="application/vnd.openxmlformats-officedocument.presentationml.tags+xml"/>
  <Override PartName="/ppt/tags/tag1791.xml" ContentType="application/vnd.openxmlformats-officedocument.presentationml.tags+xml"/>
  <Override PartName="/ppt/tags/tag1792.xml" ContentType="application/vnd.openxmlformats-officedocument.presentationml.tags+xml"/>
  <Override PartName="/ppt/tags/tag1793.xml" ContentType="application/vnd.openxmlformats-officedocument.presentationml.tags+xml"/>
  <Override PartName="/ppt/tags/tag1794.xml" ContentType="application/vnd.openxmlformats-officedocument.presentationml.tags+xml"/>
  <Override PartName="/ppt/tags/tag1795.xml" ContentType="application/vnd.openxmlformats-officedocument.presentationml.tags+xml"/>
  <Override PartName="/ppt/tags/tag1796.xml" ContentType="application/vnd.openxmlformats-officedocument.presentationml.tags+xml"/>
  <Override PartName="/ppt/tags/tag1797.xml" ContentType="application/vnd.openxmlformats-officedocument.presentationml.tags+xml"/>
  <Override PartName="/ppt/tags/tag1798.xml" ContentType="application/vnd.openxmlformats-officedocument.presentationml.tags+xml"/>
  <Override PartName="/ppt/tags/tag179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00.xml" ContentType="application/vnd.openxmlformats-officedocument.presentationml.tags+xml"/>
  <Override PartName="/ppt/tags/tag1801.xml" ContentType="application/vnd.openxmlformats-officedocument.presentationml.tags+xml"/>
  <Override PartName="/ppt/tags/tag1802.xml" ContentType="application/vnd.openxmlformats-officedocument.presentationml.tags+xml"/>
  <Override PartName="/ppt/tags/tag1803.xml" ContentType="application/vnd.openxmlformats-officedocument.presentationml.tags+xml"/>
  <Override PartName="/ppt/tags/tag1804.xml" ContentType="application/vnd.openxmlformats-officedocument.presentationml.tags+xml"/>
  <Override PartName="/ppt/tags/tag1805.xml" ContentType="application/vnd.openxmlformats-officedocument.presentationml.tags+xml"/>
  <Override PartName="/ppt/tags/tag1806.xml" ContentType="application/vnd.openxmlformats-officedocument.presentationml.tags+xml"/>
  <Override PartName="/ppt/tags/tag1807.xml" ContentType="application/vnd.openxmlformats-officedocument.presentationml.tags+xml"/>
  <Override PartName="/ppt/tags/tag1808.xml" ContentType="application/vnd.openxmlformats-officedocument.presentationml.tags+xml"/>
  <Override PartName="/ppt/tags/tag1809.xml" ContentType="application/vnd.openxmlformats-officedocument.presentationml.tags+xml"/>
  <Override PartName="/ppt/tags/tag181.xml" ContentType="application/vnd.openxmlformats-officedocument.presentationml.tags+xml"/>
  <Override PartName="/ppt/tags/tag1810.xml" ContentType="application/vnd.openxmlformats-officedocument.presentationml.tags+xml"/>
  <Override PartName="/ppt/tags/tag1811.xml" ContentType="application/vnd.openxmlformats-officedocument.presentationml.tags+xml"/>
  <Override PartName="/ppt/tags/tag1812.xml" ContentType="application/vnd.openxmlformats-officedocument.presentationml.tags+xml"/>
  <Override PartName="/ppt/tags/tag1813.xml" ContentType="application/vnd.openxmlformats-officedocument.presentationml.tags+xml"/>
  <Override PartName="/ppt/tags/tag1814.xml" ContentType="application/vnd.openxmlformats-officedocument.presentationml.tags+xml"/>
  <Override PartName="/ppt/tags/tag1815.xml" ContentType="application/vnd.openxmlformats-officedocument.presentationml.tags+xml"/>
  <Override PartName="/ppt/tags/tag1816.xml" ContentType="application/vnd.openxmlformats-officedocument.presentationml.tags+xml"/>
  <Override PartName="/ppt/tags/tag1817.xml" ContentType="application/vnd.openxmlformats-officedocument.presentationml.tags+xml"/>
  <Override PartName="/ppt/tags/tag1818.xml" ContentType="application/vnd.openxmlformats-officedocument.presentationml.tags+xml"/>
  <Override PartName="/ppt/tags/tag1819.xml" ContentType="application/vnd.openxmlformats-officedocument.presentationml.tags+xml"/>
  <Override PartName="/ppt/tags/tag182.xml" ContentType="application/vnd.openxmlformats-officedocument.presentationml.tags+xml"/>
  <Override PartName="/ppt/tags/tag1820.xml" ContentType="application/vnd.openxmlformats-officedocument.presentationml.tags+xml"/>
  <Override PartName="/ppt/tags/tag1821.xml" ContentType="application/vnd.openxmlformats-officedocument.presentationml.tags+xml"/>
  <Override PartName="/ppt/tags/tag1822.xml" ContentType="application/vnd.openxmlformats-officedocument.presentationml.tags+xml"/>
  <Override PartName="/ppt/tags/tag1823.xml" ContentType="application/vnd.openxmlformats-officedocument.presentationml.tags+xml"/>
  <Override PartName="/ppt/tags/tag1824.xml" ContentType="application/vnd.openxmlformats-officedocument.presentationml.tags+xml"/>
  <Override PartName="/ppt/tags/tag1825.xml" ContentType="application/vnd.openxmlformats-officedocument.presentationml.tags+xml"/>
  <Override PartName="/ppt/tags/tag1826.xml" ContentType="application/vnd.openxmlformats-officedocument.presentationml.tags+xml"/>
  <Override PartName="/ppt/tags/tag1827.xml" ContentType="application/vnd.openxmlformats-officedocument.presentationml.tags+xml"/>
  <Override PartName="/ppt/tags/tag1828.xml" ContentType="application/vnd.openxmlformats-officedocument.presentationml.tags+xml"/>
  <Override PartName="/ppt/tags/tag1829.xml" ContentType="application/vnd.openxmlformats-officedocument.presentationml.tags+xml"/>
  <Override PartName="/ppt/tags/tag183.xml" ContentType="application/vnd.openxmlformats-officedocument.presentationml.tags+xml"/>
  <Override PartName="/ppt/tags/tag1830.xml" ContentType="application/vnd.openxmlformats-officedocument.presentationml.tags+xml"/>
  <Override PartName="/ppt/tags/tag1831.xml" ContentType="application/vnd.openxmlformats-officedocument.presentationml.tags+xml"/>
  <Override PartName="/ppt/tags/tag1832.xml" ContentType="application/vnd.openxmlformats-officedocument.presentationml.tags+xml"/>
  <Override PartName="/ppt/tags/tag1833.xml" ContentType="application/vnd.openxmlformats-officedocument.presentationml.tags+xml"/>
  <Override PartName="/ppt/tags/tag1834.xml" ContentType="application/vnd.openxmlformats-officedocument.presentationml.tags+xml"/>
  <Override PartName="/ppt/tags/tag1835.xml" ContentType="application/vnd.openxmlformats-officedocument.presentationml.tags+xml"/>
  <Override PartName="/ppt/tags/tag1836.xml" ContentType="application/vnd.openxmlformats-officedocument.presentationml.tags+xml"/>
  <Override PartName="/ppt/tags/tag1837.xml" ContentType="application/vnd.openxmlformats-officedocument.presentationml.tags+xml"/>
  <Override PartName="/ppt/tags/tag1838.xml" ContentType="application/vnd.openxmlformats-officedocument.presentationml.tags+xml"/>
  <Override PartName="/ppt/tags/tag1839.xml" ContentType="application/vnd.openxmlformats-officedocument.presentationml.tags+xml"/>
  <Override PartName="/ppt/tags/tag184.xml" ContentType="application/vnd.openxmlformats-officedocument.presentationml.tags+xml"/>
  <Override PartName="/ppt/tags/tag1840.xml" ContentType="application/vnd.openxmlformats-officedocument.presentationml.tags+xml"/>
  <Override PartName="/ppt/tags/tag1841.xml" ContentType="application/vnd.openxmlformats-officedocument.presentationml.tags+xml"/>
  <Override PartName="/ppt/tags/tag1842.xml" ContentType="application/vnd.openxmlformats-officedocument.presentationml.tags+xml"/>
  <Override PartName="/ppt/tags/tag1843.xml" ContentType="application/vnd.openxmlformats-officedocument.presentationml.tags+xml"/>
  <Override PartName="/ppt/tags/tag1844.xml" ContentType="application/vnd.openxmlformats-officedocument.presentationml.tags+xml"/>
  <Override PartName="/ppt/tags/tag1845.xml" ContentType="application/vnd.openxmlformats-officedocument.presentationml.tags+xml"/>
  <Override PartName="/ppt/tags/tag1846.xml" ContentType="application/vnd.openxmlformats-officedocument.presentationml.tags+xml"/>
  <Override PartName="/ppt/tags/tag1847.xml" ContentType="application/vnd.openxmlformats-officedocument.presentationml.tags+xml"/>
  <Override PartName="/ppt/tags/tag1848.xml" ContentType="application/vnd.openxmlformats-officedocument.presentationml.tags+xml"/>
  <Override PartName="/ppt/tags/tag1849.xml" ContentType="application/vnd.openxmlformats-officedocument.presentationml.tags+xml"/>
  <Override PartName="/ppt/tags/tag185.xml" ContentType="application/vnd.openxmlformats-officedocument.presentationml.tags+xml"/>
  <Override PartName="/ppt/tags/tag1850.xml" ContentType="application/vnd.openxmlformats-officedocument.presentationml.tags+xml"/>
  <Override PartName="/ppt/tags/tag1851.xml" ContentType="application/vnd.openxmlformats-officedocument.presentationml.tags+xml"/>
  <Override PartName="/ppt/tags/tag1852.xml" ContentType="application/vnd.openxmlformats-officedocument.presentationml.tags+xml"/>
  <Override PartName="/ppt/tags/tag1853.xml" ContentType="application/vnd.openxmlformats-officedocument.presentationml.tags+xml"/>
  <Override PartName="/ppt/tags/tag1854.xml" ContentType="application/vnd.openxmlformats-officedocument.presentationml.tags+xml"/>
  <Override PartName="/ppt/tags/tag1855.xml" ContentType="application/vnd.openxmlformats-officedocument.presentationml.tags+xml"/>
  <Override PartName="/ppt/tags/tag1856.xml" ContentType="application/vnd.openxmlformats-officedocument.presentationml.tags+xml"/>
  <Override PartName="/ppt/tags/tag1857.xml" ContentType="application/vnd.openxmlformats-officedocument.presentationml.tags+xml"/>
  <Override PartName="/ppt/tags/tag1858.xml" ContentType="application/vnd.openxmlformats-officedocument.presentationml.tags+xml"/>
  <Override PartName="/ppt/tags/tag1859.xml" ContentType="application/vnd.openxmlformats-officedocument.presentationml.tags+xml"/>
  <Override PartName="/ppt/tags/tag186.xml" ContentType="application/vnd.openxmlformats-officedocument.presentationml.tags+xml"/>
  <Override PartName="/ppt/tags/tag1860.xml" ContentType="application/vnd.openxmlformats-officedocument.presentationml.tags+xml"/>
  <Override PartName="/ppt/tags/tag1861.xml" ContentType="application/vnd.openxmlformats-officedocument.presentationml.tags+xml"/>
  <Override PartName="/ppt/tags/tag1862.xml" ContentType="application/vnd.openxmlformats-officedocument.presentationml.tags+xml"/>
  <Override PartName="/ppt/tags/tag1863.xml" ContentType="application/vnd.openxmlformats-officedocument.presentationml.tags+xml"/>
  <Override PartName="/ppt/tags/tag1864.xml" ContentType="application/vnd.openxmlformats-officedocument.presentationml.tags+xml"/>
  <Override PartName="/ppt/tags/tag1865.xml" ContentType="application/vnd.openxmlformats-officedocument.presentationml.tags+xml"/>
  <Override PartName="/ppt/tags/tag1866.xml" ContentType="application/vnd.openxmlformats-officedocument.presentationml.tags+xml"/>
  <Override PartName="/ppt/tags/tag1867.xml" ContentType="application/vnd.openxmlformats-officedocument.presentationml.tags+xml"/>
  <Override PartName="/ppt/tags/tag1868.xml" ContentType="application/vnd.openxmlformats-officedocument.presentationml.tags+xml"/>
  <Override PartName="/ppt/tags/tag1869.xml" ContentType="application/vnd.openxmlformats-officedocument.presentationml.tags+xml"/>
  <Override PartName="/ppt/tags/tag187.xml" ContentType="application/vnd.openxmlformats-officedocument.presentationml.tags+xml"/>
  <Override PartName="/ppt/tags/tag1870.xml" ContentType="application/vnd.openxmlformats-officedocument.presentationml.tags+xml"/>
  <Override PartName="/ppt/tags/tag1871.xml" ContentType="application/vnd.openxmlformats-officedocument.presentationml.tags+xml"/>
  <Override PartName="/ppt/tags/tag1872.xml" ContentType="application/vnd.openxmlformats-officedocument.presentationml.tags+xml"/>
  <Override PartName="/ppt/tags/tag1873.xml" ContentType="application/vnd.openxmlformats-officedocument.presentationml.tags+xml"/>
  <Override PartName="/ppt/tags/tag1874.xml" ContentType="application/vnd.openxmlformats-officedocument.presentationml.tags+xml"/>
  <Override PartName="/ppt/tags/tag1875.xml" ContentType="application/vnd.openxmlformats-officedocument.presentationml.tags+xml"/>
  <Override PartName="/ppt/tags/tag1876.xml" ContentType="application/vnd.openxmlformats-officedocument.presentationml.tags+xml"/>
  <Override PartName="/ppt/tags/tag1877.xml" ContentType="application/vnd.openxmlformats-officedocument.presentationml.tags+xml"/>
  <Override PartName="/ppt/tags/tag1878.xml" ContentType="application/vnd.openxmlformats-officedocument.presentationml.tags+xml"/>
  <Override PartName="/ppt/tags/tag1879.xml" ContentType="application/vnd.openxmlformats-officedocument.presentationml.tags+xml"/>
  <Override PartName="/ppt/tags/tag188.xml" ContentType="application/vnd.openxmlformats-officedocument.presentationml.tags+xml"/>
  <Override PartName="/ppt/tags/tag1880.xml" ContentType="application/vnd.openxmlformats-officedocument.presentationml.tags+xml"/>
  <Override PartName="/ppt/tags/tag1881.xml" ContentType="application/vnd.openxmlformats-officedocument.presentationml.tags+xml"/>
  <Override PartName="/ppt/tags/tag1882.xml" ContentType="application/vnd.openxmlformats-officedocument.presentationml.tags+xml"/>
  <Override PartName="/ppt/tags/tag1883.xml" ContentType="application/vnd.openxmlformats-officedocument.presentationml.tags+xml"/>
  <Override PartName="/ppt/tags/tag1884.xml" ContentType="application/vnd.openxmlformats-officedocument.presentationml.tags+xml"/>
  <Override PartName="/ppt/tags/tag1885.xml" ContentType="application/vnd.openxmlformats-officedocument.presentationml.tags+xml"/>
  <Override PartName="/ppt/tags/tag1886.xml" ContentType="application/vnd.openxmlformats-officedocument.presentationml.tags+xml"/>
  <Override PartName="/ppt/tags/tag1887.xml" ContentType="application/vnd.openxmlformats-officedocument.presentationml.tags+xml"/>
  <Override PartName="/ppt/tags/tag1888.xml" ContentType="application/vnd.openxmlformats-officedocument.presentationml.tags+xml"/>
  <Override PartName="/ppt/tags/tag1889.xml" ContentType="application/vnd.openxmlformats-officedocument.presentationml.tags+xml"/>
  <Override PartName="/ppt/tags/tag189.xml" ContentType="application/vnd.openxmlformats-officedocument.presentationml.tags+xml"/>
  <Override PartName="/ppt/tags/tag1890.xml" ContentType="application/vnd.openxmlformats-officedocument.presentationml.tags+xml"/>
  <Override PartName="/ppt/tags/tag1891.xml" ContentType="application/vnd.openxmlformats-officedocument.presentationml.tags+xml"/>
  <Override PartName="/ppt/tags/tag1892.xml" ContentType="application/vnd.openxmlformats-officedocument.presentationml.tags+xml"/>
  <Override PartName="/ppt/tags/tag1893.xml" ContentType="application/vnd.openxmlformats-officedocument.presentationml.tags+xml"/>
  <Override PartName="/ppt/tags/tag1894.xml" ContentType="application/vnd.openxmlformats-officedocument.presentationml.tags+xml"/>
  <Override PartName="/ppt/tags/tag1895.xml" ContentType="application/vnd.openxmlformats-officedocument.presentationml.tags+xml"/>
  <Override PartName="/ppt/tags/tag1896.xml" ContentType="application/vnd.openxmlformats-officedocument.presentationml.tags+xml"/>
  <Override PartName="/ppt/tags/tag1897.xml" ContentType="application/vnd.openxmlformats-officedocument.presentationml.tags+xml"/>
  <Override PartName="/ppt/tags/tag1898.xml" ContentType="application/vnd.openxmlformats-officedocument.presentationml.tags+xml"/>
  <Override PartName="/ppt/tags/tag189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00.xml" ContentType="application/vnd.openxmlformats-officedocument.presentationml.tags+xml"/>
  <Override PartName="/ppt/tags/tag1901.xml" ContentType="application/vnd.openxmlformats-officedocument.presentationml.tags+xml"/>
  <Override PartName="/ppt/tags/tag1902.xml" ContentType="application/vnd.openxmlformats-officedocument.presentationml.tags+xml"/>
  <Override PartName="/ppt/tags/tag1903.xml" ContentType="application/vnd.openxmlformats-officedocument.presentationml.tags+xml"/>
  <Override PartName="/ppt/tags/tag1904.xml" ContentType="application/vnd.openxmlformats-officedocument.presentationml.tags+xml"/>
  <Override PartName="/ppt/tags/tag1905.xml" ContentType="application/vnd.openxmlformats-officedocument.presentationml.tags+xml"/>
  <Override PartName="/ppt/tags/tag1906.xml" ContentType="application/vnd.openxmlformats-officedocument.presentationml.tags+xml"/>
  <Override PartName="/ppt/tags/tag1907.xml" ContentType="application/vnd.openxmlformats-officedocument.presentationml.tags+xml"/>
  <Override PartName="/ppt/tags/tag1908.xml" ContentType="application/vnd.openxmlformats-officedocument.presentationml.tags+xml"/>
  <Override PartName="/ppt/tags/tag1909.xml" ContentType="application/vnd.openxmlformats-officedocument.presentationml.tags+xml"/>
  <Override PartName="/ppt/tags/tag191.xml" ContentType="application/vnd.openxmlformats-officedocument.presentationml.tags+xml"/>
  <Override PartName="/ppt/tags/tag1910.xml" ContentType="application/vnd.openxmlformats-officedocument.presentationml.tags+xml"/>
  <Override PartName="/ppt/tags/tag1911.xml" ContentType="application/vnd.openxmlformats-officedocument.presentationml.tags+xml"/>
  <Override PartName="/ppt/tags/tag1912.xml" ContentType="application/vnd.openxmlformats-officedocument.presentationml.tags+xml"/>
  <Override PartName="/ppt/tags/tag1913.xml" ContentType="application/vnd.openxmlformats-officedocument.presentationml.tags+xml"/>
  <Override PartName="/ppt/tags/tag1914.xml" ContentType="application/vnd.openxmlformats-officedocument.presentationml.tags+xml"/>
  <Override PartName="/ppt/tags/tag1915.xml" ContentType="application/vnd.openxmlformats-officedocument.presentationml.tags+xml"/>
  <Override PartName="/ppt/tags/tag1916.xml" ContentType="application/vnd.openxmlformats-officedocument.presentationml.tags+xml"/>
  <Override PartName="/ppt/tags/tag1917.xml" ContentType="application/vnd.openxmlformats-officedocument.presentationml.tags+xml"/>
  <Override PartName="/ppt/tags/tag1918.xml" ContentType="application/vnd.openxmlformats-officedocument.presentationml.tags+xml"/>
  <Override PartName="/ppt/tags/tag1919.xml" ContentType="application/vnd.openxmlformats-officedocument.presentationml.tags+xml"/>
  <Override PartName="/ppt/tags/tag192.xml" ContentType="application/vnd.openxmlformats-officedocument.presentationml.tags+xml"/>
  <Override PartName="/ppt/tags/tag1920.xml" ContentType="application/vnd.openxmlformats-officedocument.presentationml.tags+xml"/>
  <Override PartName="/ppt/tags/tag1921.xml" ContentType="application/vnd.openxmlformats-officedocument.presentationml.tags+xml"/>
  <Override PartName="/ppt/tags/tag1922.xml" ContentType="application/vnd.openxmlformats-officedocument.presentationml.tags+xml"/>
  <Override PartName="/ppt/tags/tag1923.xml" ContentType="application/vnd.openxmlformats-officedocument.presentationml.tags+xml"/>
  <Override PartName="/ppt/tags/tag1924.xml" ContentType="application/vnd.openxmlformats-officedocument.presentationml.tags+xml"/>
  <Override PartName="/ppt/tags/tag1925.xml" ContentType="application/vnd.openxmlformats-officedocument.presentationml.tags+xml"/>
  <Override PartName="/ppt/tags/tag1926.xml" ContentType="application/vnd.openxmlformats-officedocument.presentationml.tags+xml"/>
  <Override PartName="/ppt/tags/tag1927.xml" ContentType="application/vnd.openxmlformats-officedocument.presentationml.tags+xml"/>
  <Override PartName="/ppt/tags/tag1928.xml" ContentType="application/vnd.openxmlformats-officedocument.presentationml.tags+xml"/>
  <Override PartName="/ppt/tags/tag1929.xml" ContentType="application/vnd.openxmlformats-officedocument.presentationml.tags+xml"/>
  <Override PartName="/ppt/tags/tag193.xml" ContentType="application/vnd.openxmlformats-officedocument.presentationml.tags+xml"/>
  <Override PartName="/ppt/tags/tag1930.xml" ContentType="application/vnd.openxmlformats-officedocument.presentationml.tags+xml"/>
  <Override PartName="/ppt/tags/tag1931.xml" ContentType="application/vnd.openxmlformats-officedocument.presentationml.tags+xml"/>
  <Override PartName="/ppt/tags/tag1932.xml" ContentType="application/vnd.openxmlformats-officedocument.presentationml.tags+xml"/>
  <Override PartName="/ppt/tags/tag1933.xml" ContentType="application/vnd.openxmlformats-officedocument.presentationml.tags+xml"/>
  <Override PartName="/ppt/tags/tag1934.xml" ContentType="application/vnd.openxmlformats-officedocument.presentationml.tags+xml"/>
  <Override PartName="/ppt/tags/tag1935.xml" ContentType="application/vnd.openxmlformats-officedocument.presentationml.tags+xml"/>
  <Override PartName="/ppt/tags/tag1936.xml" ContentType="application/vnd.openxmlformats-officedocument.presentationml.tags+xml"/>
  <Override PartName="/ppt/tags/tag1937.xml" ContentType="application/vnd.openxmlformats-officedocument.presentationml.tags+xml"/>
  <Override PartName="/ppt/tags/tag1938.xml" ContentType="application/vnd.openxmlformats-officedocument.presentationml.tags+xml"/>
  <Override PartName="/ppt/tags/tag1939.xml" ContentType="application/vnd.openxmlformats-officedocument.presentationml.tags+xml"/>
  <Override PartName="/ppt/tags/tag194.xml" ContentType="application/vnd.openxmlformats-officedocument.presentationml.tags+xml"/>
  <Override PartName="/ppt/tags/tag1940.xml" ContentType="application/vnd.openxmlformats-officedocument.presentationml.tags+xml"/>
  <Override PartName="/ppt/tags/tag1941.xml" ContentType="application/vnd.openxmlformats-officedocument.presentationml.tags+xml"/>
  <Override PartName="/ppt/tags/tag1942.xml" ContentType="application/vnd.openxmlformats-officedocument.presentationml.tags+xml"/>
  <Override PartName="/ppt/tags/tag1943.xml" ContentType="application/vnd.openxmlformats-officedocument.presentationml.tags+xml"/>
  <Override PartName="/ppt/tags/tag1944.xml" ContentType="application/vnd.openxmlformats-officedocument.presentationml.tags+xml"/>
  <Override PartName="/ppt/tags/tag1945.xml" ContentType="application/vnd.openxmlformats-officedocument.presentationml.tags+xml"/>
  <Override PartName="/ppt/tags/tag1946.xml" ContentType="application/vnd.openxmlformats-officedocument.presentationml.tags+xml"/>
  <Override PartName="/ppt/tags/tag1947.xml" ContentType="application/vnd.openxmlformats-officedocument.presentationml.tags+xml"/>
  <Override PartName="/ppt/tags/tag1948.xml" ContentType="application/vnd.openxmlformats-officedocument.presentationml.tags+xml"/>
  <Override PartName="/ppt/tags/tag1949.xml" ContentType="application/vnd.openxmlformats-officedocument.presentationml.tags+xml"/>
  <Override PartName="/ppt/tags/tag195.xml" ContentType="application/vnd.openxmlformats-officedocument.presentationml.tags+xml"/>
  <Override PartName="/ppt/tags/tag1950.xml" ContentType="application/vnd.openxmlformats-officedocument.presentationml.tags+xml"/>
  <Override PartName="/ppt/tags/tag1951.xml" ContentType="application/vnd.openxmlformats-officedocument.presentationml.tags+xml"/>
  <Override PartName="/ppt/tags/tag1952.xml" ContentType="application/vnd.openxmlformats-officedocument.presentationml.tags+xml"/>
  <Override PartName="/ppt/tags/tag1953.xml" ContentType="application/vnd.openxmlformats-officedocument.presentationml.tags+xml"/>
  <Override PartName="/ppt/tags/tag1954.xml" ContentType="application/vnd.openxmlformats-officedocument.presentationml.tags+xml"/>
  <Override PartName="/ppt/tags/tag1955.xml" ContentType="application/vnd.openxmlformats-officedocument.presentationml.tags+xml"/>
  <Override PartName="/ppt/tags/tag1956.xml" ContentType="application/vnd.openxmlformats-officedocument.presentationml.tags+xml"/>
  <Override PartName="/ppt/tags/tag1957.xml" ContentType="application/vnd.openxmlformats-officedocument.presentationml.tags+xml"/>
  <Override PartName="/ppt/tags/tag1958.xml" ContentType="application/vnd.openxmlformats-officedocument.presentationml.tags+xml"/>
  <Override PartName="/ppt/tags/tag1959.xml" ContentType="application/vnd.openxmlformats-officedocument.presentationml.tags+xml"/>
  <Override PartName="/ppt/tags/tag196.xml" ContentType="application/vnd.openxmlformats-officedocument.presentationml.tags+xml"/>
  <Override PartName="/ppt/tags/tag1960.xml" ContentType="application/vnd.openxmlformats-officedocument.presentationml.tags+xml"/>
  <Override PartName="/ppt/tags/tag1961.xml" ContentType="application/vnd.openxmlformats-officedocument.presentationml.tags+xml"/>
  <Override PartName="/ppt/tags/tag1962.xml" ContentType="application/vnd.openxmlformats-officedocument.presentationml.tags+xml"/>
  <Override PartName="/ppt/tags/tag1963.xml" ContentType="application/vnd.openxmlformats-officedocument.presentationml.tags+xml"/>
  <Override PartName="/ppt/tags/tag1964.xml" ContentType="application/vnd.openxmlformats-officedocument.presentationml.tags+xml"/>
  <Override PartName="/ppt/tags/tag1965.xml" ContentType="application/vnd.openxmlformats-officedocument.presentationml.tags+xml"/>
  <Override PartName="/ppt/tags/tag1966.xml" ContentType="application/vnd.openxmlformats-officedocument.presentationml.tags+xml"/>
  <Override PartName="/ppt/tags/tag1967.xml" ContentType="application/vnd.openxmlformats-officedocument.presentationml.tags+xml"/>
  <Override PartName="/ppt/tags/tag1968.xml" ContentType="application/vnd.openxmlformats-officedocument.presentationml.tags+xml"/>
  <Override PartName="/ppt/tags/tag1969.xml" ContentType="application/vnd.openxmlformats-officedocument.presentationml.tags+xml"/>
  <Override PartName="/ppt/tags/tag197.xml" ContentType="application/vnd.openxmlformats-officedocument.presentationml.tags+xml"/>
  <Override PartName="/ppt/tags/tag1970.xml" ContentType="application/vnd.openxmlformats-officedocument.presentationml.tags+xml"/>
  <Override PartName="/ppt/tags/tag1971.xml" ContentType="application/vnd.openxmlformats-officedocument.presentationml.tags+xml"/>
  <Override PartName="/ppt/tags/tag1972.xml" ContentType="application/vnd.openxmlformats-officedocument.presentationml.tags+xml"/>
  <Override PartName="/ppt/tags/tag1973.xml" ContentType="application/vnd.openxmlformats-officedocument.presentationml.tags+xml"/>
  <Override PartName="/ppt/tags/tag1974.xml" ContentType="application/vnd.openxmlformats-officedocument.presentationml.tags+xml"/>
  <Override PartName="/ppt/tags/tag1975.xml" ContentType="application/vnd.openxmlformats-officedocument.presentationml.tags+xml"/>
  <Override PartName="/ppt/tags/tag1976.xml" ContentType="application/vnd.openxmlformats-officedocument.presentationml.tags+xml"/>
  <Override PartName="/ppt/tags/tag1977.xml" ContentType="application/vnd.openxmlformats-officedocument.presentationml.tags+xml"/>
  <Override PartName="/ppt/tags/tag1978.xml" ContentType="application/vnd.openxmlformats-officedocument.presentationml.tags+xml"/>
  <Override PartName="/ppt/tags/tag1979.xml" ContentType="application/vnd.openxmlformats-officedocument.presentationml.tags+xml"/>
  <Override PartName="/ppt/tags/tag198.xml" ContentType="application/vnd.openxmlformats-officedocument.presentationml.tags+xml"/>
  <Override PartName="/ppt/tags/tag1980.xml" ContentType="application/vnd.openxmlformats-officedocument.presentationml.tags+xml"/>
  <Override PartName="/ppt/tags/tag1981.xml" ContentType="application/vnd.openxmlformats-officedocument.presentationml.tags+xml"/>
  <Override PartName="/ppt/tags/tag1982.xml" ContentType="application/vnd.openxmlformats-officedocument.presentationml.tags+xml"/>
  <Override PartName="/ppt/tags/tag1983.xml" ContentType="application/vnd.openxmlformats-officedocument.presentationml.tags+xml"/>
  <Override PartName="/ppt/tags/tag1984.xml" ContentType="application/vnd.openxmlformats-officedocument.presentationml.tags+xml"/>
  <Override PartName="/ppt/tags/tag1985.xml" ContentType="application/vnd.openxmlformats-officedocument.presentationml.tags+xml"/>
  <Override PartName="/ppt/tags/tag1986.xml" ContentType="application/vnd.openxmlformats-officedocument.presentationml.tags+xml"/>
  <Override PartName="/ppt/tags/tag1987.xml" ContentType="application/vnd.openxmlformats-officedocument.presentationml.tags+xml"/>
  <Override PartName="/ppt/tags/tag1988.xml" ContentType="application/vnd.openxmlformats-officedocument.presentationml.tags+xml"/>
  <Override PartName="/ppt/tags/tag1989.xml" ContentType="application/vnd.openxmlformats-officedocument.presentationml.tags+xml"/>
  <Override PartName="/ppt/tags/tag199.xml" ContentType="application/vnd.openxmlformats-officedocument.presentationml.tags+xml"/>
  <Override PartName="/ppt/tags/tag1990.xml" ContentType="application/vnd.openxmlformats-officedocument.presentationml.tags+xml"/>
  <Override PartName="/ppt/tags/tag1991.xml" ContentType="application/vnd.openxmlformats-officedocument.presentationml.tags+xml"/>
  <Override PartName="/ppt/tags/tag1992.xml" ContentType="application/vnd.openxmlformats-officedocument.presentationml.tags+xml"/>
  <Override PartName="/ppt/tags/tag1993.xml" ContentType="application/vnd.openxmlformats-officedocument.presentationml.tags+xml"/>
  <Override PartName="/ppt/tags/tag1994.xml" ContentType="application/vnd.openxmlformats-officedocument.presentationml.tags+xml"/>
  <Override PartName="/ppt/tags/tag1995.xml" ContentType="application/vnd.openxmlformats-officedocument.presentationml.tags+xml"/>
  <Override PartName="/ppt/tags/tag1996.xml" ContentType="application/vnd.openxmlformats-officedocument.presentationml.tags+xml"/>
  <Override PartName="/ppt/tags/tag1997.xml" ContentType="application/vnd.openxmlformats-officedocument.presentationml.tags+xml"/>
  <Override PartName="/ppt/tags/tag1998.xml" ContentType="application/vnd.openxmlformats-officedocument.presentationml.tags+xml"/>
  <Override PartName="/ppt/tags/tag19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00.xml" ContentType="application/vnd.openxmlformats-officedocument.presentationml.tags+xml"/>
  <Override PartName="/ppt/tags/tag2001.xml" ContentType="application/vnd.openxmlformats-officedocument.presentationml.tags+xml"/>
  <Override PartName="/ppt/tags/tag2002.xml" ContentType="application/vnd.openxmlformats-officedocument.presentationml.tags+xml"/>
  <Override PartName="/ppt/tags/tag2003.xml" ContentType="application/vnd.openxmlformats-officedocument.presentationml.tags+xml"/>
  <Override PartName="/ppt/tags/tag2004.xml" ContentType="application/vnd.openxmlformats-officedocument.presentationml.tags+xml"/>
  <Override PartName="/ppt/tags/tag2005.xml" ContentType="application/vnd.openxmlformats-officedocument.presentationml.tags+xml"/>
  <Override PartName="/ppt/tags/tag2006.xml" ContentType="application/vnd.openxmlformats-officedocument.presentationml.tags+xml"/>
  <Override PartName="/ppt/tags/tag2007.xml" ContentType="application/vnd.openxmlformats-officedocument.presentationml.tags+xml"/>
  <Override PartName="/ppt/tags/tag2008.xml" ContentType="application/vnd.openxmlformats-officedocument.presentationml.tags+xml"/>
  <Override PartName="/ppt/tags/tag2009.xml" ContentType="application/vnd.openxmlformats-officedocument.presentationml.tags+xml"/>
  <Override PartName="/ppt/tags/tag201.xml" ContentType="application/vnd.openxmlformats-officedocument.presentationml.tags+xml"/>
  <Override PartName="/ppt/tags/tag2010.xml" ContentType="application/vnd.openxmlformats-officedocument.presentationml.tags+xml"/>
  <Override PartName="/ppt/tags/tag2011.xml" ContentType="application/vnd.openxmlformats-officedocument.presentationml.tags+xml"/>
  <Override PartName="/ppt/tags/tag2012.xml" ContentType="application/vnd.openxmlformats-officedocument.presentationml.tags+xml"/>
  <Override PartName="/ppt/tags/tag2013.xml" ContentType="application/vnd.openxmlformats-officedocument.presentationml.tags+xml"/>
  <Override PartName="/ppt/tags/tag2014.xml" ContentType="application/vnd.openxmlformats-officedocument.presentationml.tags+xml"/>
  <Override PartName="/ppt/tags/tag2015.xml" ContentType="application/vnd.openxmlformats-officedocument.presentationml.tags+xml"/>
  <Override PartName="/ppt/tags/tag2016.xml" ContentType="application/vnd.openxmlformats-officedocument.presentationml.tags+xml"/>
  <Override PartName="/ppt/tags/tag2017.xml" ContentType="application/vnd.openxmlformats-officedocument.presentationml.tags+xml"/>
  <Override PartName="/ppt/tags/tag2018.xml" ContentType="application/vnd.openxmlformats-officedocument.presentationml.tags+xml"/>
  <Override PartName="/ppt/tags/tag2019.xml" ContentType="application/vnd.openxmlformats-officedocument.presentationml.tags+xml"/>
  <Override PartName="/ppt/tags/tag202.xml" ContentType="application/vnd.openxmlformats-officedocument.presentationml.tags+xml"/>
  <Override PartName="/ppt/tags/tag2020.xml" ContentType="application/vnd.openxmlformats-officedocument.presentationml.tags+xml"/>
  <Override PartName="/ppt/tags/tag2021.xml" ContentType="application/vnd.openxmlformats-officedocument.presentationml.tags+xml"/>
  <Override PartName="/ppt/tags/tag2022.xml" ContentType="application/vnd.openxmlformats-officedocument.presentationml.tags+xml"/>
  <Override PartName="/ppt/tags/tag2023.xml" ContentType="application/vnd.openxmlformats-officedocument.presentationml.tags+xml"/>
  <Override PartName="/ppt/tags/tag2024.xml" ContentType="application/vnd.openxmlformats-officedocument.presentationml.tags+xml"/>
  <Override PartName="/ppt/tags/tag2025.xml" ContentType="application/vnd.openxmlformats-officedocument.presentationml.tags+xml"/>
  <Override PartName="/ppt/tags/tag2026.xml" ContentType="application/vnd.openxmlformats-officedocument.presentationml.tags+xml"/>
  <Override PartName="/ppt/tags/tag2027.xml" ContentType="application/vnd.openxmlformats-officedocument.presentationml.tags+xml"/>
  <Override PartName="/ppt/tags/tag2028.xml" ContentType="application/vnd.openxmlformats-officedocument.presentationml.tags+xml"/>
  <Override PartName="/ppt/tags/tag2029.xml" ContentType="application/vnd.openxmlformats-officedocument.presentationml.tags+xml"/>
  <Override PartName="/ppt/tags/tag203.xml" ContentType="application/vnd.openxmlformats-officedocument.presentationml.tags+xml"/>
  <Override PartName="/ppt/tags/tag2030.xml" ContentType="application/vnd.openxmlformats-officedocument.presentationml.tags+xml"/>
  <Override PartName="/ppt/tags/tag2031.xml" ContentType="application/vnd.openxmlformats-officedocument.presentationml.tags+xml"/>
  <Override PartName="/ppt/tags/tag2032.xml" ContentType="application/vnd.openxmlformats-officedocument.presentationml.tags+xml"/>
  <Override PartName="/ppt/tags/tag2033.xml" ContentType="application/vnd.openxmlformats-officedocument.presentationml.tags+xml"/>
  <Override PartName="/ppt/tags/tag2034.xml" ContentType="application/vnd.openxmlformats-officedocument.presentationml.tags+xml"/>
  <Override PartName="/ppt/tags/tag2035.xml" ContentType="application/vnd.openxmlformats-officedocument.presentationml.tags+xml"/>
  <Override PartName="/ppt/tags/tag2036.xml" ContentType="application/vnd.openxmlformats-officedocument.presentationml.tags+xml"/>
  <Override PartName="/ppt/tags/tag2037.xml" ContentType="application/vnd.openxmlformats-officedocument.presentationml.tags+xml"/>
  <Override PartName="/ppt/tags/tag2038.xml" ContentType="application/vnd.openxmlformats-officedocument.presentationml.tags+xml"/>
  <Override PartName="/ppt/tags/tag2039.xml" ContentType="application/vnd.openxmlformats-officedocument.presentationml.tags+xml"/>
  <Override PartName="/ppt/tags/tag204.xml" ContentType="application/vnd.openxmlformats-officedocument.presentationml.tags+xml"/>
  <Override PartName="/ppt/tags/tag2040.xml" ContentType="application/vnd.openxmlformats-officedocument.presentationml.tags+xml"/>
  <Override PartName="/ppt/tags/tag2041.xml" ContentType="application/vnd.openxmlformats-officedocument.presentationml.tags+xml"/>
  <Override PartName="/ppt/tags/tag2042.xml" ContentType="application/vnd.openxmlformats-officedocument.presentationml.tags+xml"/>
  <Override PartName="/ppt/tags/tag2043.xml" ContentType="application/vnd.openxmlformats-officedocument.presentationml.tags+xml"/>
  <Override PartName="/ppt/tags/tag2044.xml" ContentType="application/vnd.openxmlformats-officedocument.presentationml.tags+xml"/>
  <Override PartName="/ppt/tags/tag2045.xml" ContentType="application/vnd.openxmlformats-officedocument.presentationml.tags+xml"/>
  <Override PartName="/ppt/tags/tag2046.xml" ContentType="application/vnd.openxmlformats-officedocument.presentationml.tags+xml"/>
  <Override PartName="/ppt/tags/tag2047.xml" ContentType="application/vnd.openxmlformats-officedocument.presentationml.tags+xml"/>
  <Override PartName="/ppt/tags/tag2048.xml" ContentType="application/vnd.openxmlformats-officedocument.presentationml.tags+xml"/>
  <Override PartName="/ppt/tags/tag2049.xml" ContentType="application/vnd.openxmlformats-officedocument.presentationml.tags+xml"/>
  <Override PartName="/ppt/tags/tag205.xml" ContentType="application/vnd.openxmlformats-officedocument.presentationml.tags+xml"/>
  <Override PartName="/ppt/tags/tag2050.xml" ContentType="application/vnd.openxmlformats-officedocument.presentationml.tags+xml"/>
  <Override PartName="/ppt/tags/tag2051.xml" ContentType="application/vnd.openxmlformats-officedocument.presentationml.tags+xml"/>
  <Override PartName="/ppt/tags/tag2052.xml" ContentType="application/vnd.openxmlformats-officedocument.presentationml.tags+xml"/>
  <Override PartName="/ppt/tags/tag2053.xml" ContentType="application/vnd.openxmlformats-officedocument.presentationml.tags+xml"/>
  <Override PartName="/ppt/tags/tag2054.xml" ContentType="application/vnd.openxmlformats-officedocument.presentationml.tags+xml"/>
  <Override PartName="/ppt/tags/tag2055.xml" ContentType="application/vnd.openxmlformats-officedocument.presentationml.tags+xml"/>
  <Override PartName="/ppt/tags/tag2056.xml" ContentType="application/vnd.openxmlformats-officedocument.presentationml.tags+xml"/>
  <Override PartName="/ppt/tags/tag2057.xml" ContentType="application/vnd.openxmlformats-officedocument.presentationml.tags+xml"/>
  <Override PartName="/ppt/tags/tag2058.xml" ContentType="application/vnd.openxmlformats-officedocument.presentationml.tags+xml"/>
  <Override PartName="/ppt/tags/tag2059.xml" ContentType="application/vnd.openxmlformats-officedocument.presentationml.tags+xml"/>
  <Override PartName="/ppt/tags/tag206.xml" ContentType="application/vnd.openxmlformats-officedocument.presentationml.tags+xml"/>
  <Override PartName="/ppt/tags/tag2060.xml" ContentType="application/vnd.openxmlformats-officedocument.presentationml.tags+xml"/>
  <Override PartName="/ppt/tags/tag2061.xml" ContentType="application/vnd.openxmlformats-officedocument.presentationml.tags+xml"/>
  <Override PartName="/ppt/tags/tag2062.xml" ContentType="application/vnd.openxmlformats-officedocument.presentationml.tags+xml"/>
  <Override PartName="/ppt/tags/tag2063.xml" ContentType="application/vnd.openxmlformats-officedocument.presentationml.tags+xml"/>
  <Override PartName="/ppt/tags/tag2064.xml" ContentType="application/vnd.openxmlformats-officedocument.presentationml.tags+xml"/>
  <Override PartName="/ppt/tags/tag2065.xml" ContentType="application/vnd.openxmlformats-officedocument.presentationml.tags+xml"/>
  <Override PartName="/ppt/tags/tag2066.xml" ContentType="application/vnd.openxmlformats-officedocument.presentationml.tags+xml"/>
  <Override PartName="/ppt/tags/tag2067.xml" ContentType="application/vnd.openxmlformats-officedocument.presentationml.tags+xml"/>
  <Override PartName="/ppt/tags/tag2068.xml" ContentType="application/vnd.openxmlformats-officedocument.presentationml.tags+xml"/>
  <Override PartName="/ppt/tags/tag2069.xml" ContentType="application/vnd.openxmlformats-officedocument.presentationml.tags+xml"/>
  <Override PartName="/ppt/tags/tag207.xml" ContentType="application/vnd.openxmlformats-officedocument.presentationml.tags+xml"/>
  <Override PartName="/ppt/tags/tag2070.xml" ContentType="application/vnd.openxmlformats-officedocument.presentationml.tags+xml"/>
  <Override PartName="/ppt/tags/tag2071.xml" ContentType="application/vnd.openxmlformats-officedocument.presentationml.tags+xml"/>
  <Override PartName="/ppt/tags/tag2072.xml" ContentType="application/vnd.openxmlformats-officedocument.presentationml.tags+xml"/>
  <Override PartName="/ppt/tags/tag2073.xml" ContentType="application/vnd.openxmlformats-officedocument.presentationml.tags+xml"/>
  <Override PartName="/ppt/tags/tag2074.xml" ContentType="application/vnd.openxmlformats-officedocument.presentationml.tags+xml"/>
  <Override PartName="/ppt/tags/tag2075.xml" ContentType="application/vnd.openxmlformats-officedocument.presentationml.tags+xml"/>
  <Override PartName="/ppt/tags/tag2076.xml" ContentType="application/vnd.openxmlformats-officedocument.presentationml.tags+xml"/>
  <Override PartName="/ppt/tags/tag2077.xml" ContentType="application/vnd.openxmlformats-officedocument.presentationml.tags+xml"/>
  <Override PartName="/ppt/tags/tag2078.xml" ContentType="application/vnd.openxmlformats-officedocument.presentationml.tags+xml"/>
  <Override PartName="/ppt/tags/tag2079.xml" ContentType="application/vnd.openxmlformats-officedocument.presentationml.tags+xml"/>
  <Override PartName="/ppt/tags/tag208.xml" ContentType="application/vnd.openxmlformats-officedocument.presentationml.tags+xml"/>
  <Override PartName="/ppt/tags/tag2080.xml" ContentType="application/vnd.openxmlformats-officedocument.presentationml.tags+xml"/>
  <Override PartName="/ppt/tags/tag2081.xml" ContentType="application/vnd.openxmlformats-officedocument.presentationml.tags+xml"/>
  <Override PartName="/ppt/tags/tag2082.xml" ContentType="application/vnd.openxmlformats-officedocument.presentationml.tags+xml"/>
  <Override PartName="/ppt/tags/tag2083.xml" ContentType="application/vnd.openxmlformats-officedocument.presentationml.tags+xml"/>
  <Override PartName="/ppt/tags/tag2084.xml" ContentType="application/vnd.openxmlformats-officedocument.presentationml.tags+xml"/>
  <Override PartName="/ppt/tags/tag2085.xml" ContentType="application/vnd.openxmlformats-officedocument.presentationml.tags+xml"/>
  <Override PartName="/ppt/tags/tag2086.xml" ContentType="application/vnd.openxmlformats-officedocument.presentationml.tags+xml"/>
  <Override PartName="/ppt/tags/tag2087.xml" ContentType="application/vnd.openxmlformats-officedocument.presentationml.tags+xml"/>
  <Override PartName="/ppt/tags/tag2088.xml" ContentType="application/vnd.openxmlformats-officedocument.presentationml.tags+xml"/>
  <Override PartName="/ppt/tags/tag2089.xml" ContentType="application/vnd.openxmlformats-officedocument.presentationml.tags+xml"/>
  <Override PartName="/ppt/tags/tag209.xml" ContentType="application/vnd.openxmlformats-officedocument.presentationml.tags+xml"/>
  <Override PartName="/ppt/tags/tag2090.xml" ContentType="application/vnd.openxmlformats-officedocument.presentationml.tags+xml"/>
  <Override PartName="/ppt/tags/tag2091.xml" ContentType="application/vnd.openxmlformats-officedocument.presentationml.tags+xml"/>
  <Override PartName="/ppt/tags/tag2092.xml" ContentType="application/vnd.openxmlformats-officedocument.presentationml.tags+xml"/>
  <Override PartName="/ppt/tags/tag2093.xml" ContentType="application/vnd.openxmlformats-officedocument.presentationml.tags+xml"/>
  <Override PartName="/ppt/tags/tag2094.xml" ContentType="application/vnd.openxmlformats-officedocument.presentationml.tags+xml"/>
  <Override PartName="/ppt/tags/tag2095.xml" ContentType="application/vnd.openxmlformats-officedocument.presentationml.tags+xml"/>
  <Override PartName="/ppt/tags/tag2096.xml" ContentType="application/vnd.openxmlformats-officedocument.presentationml.tags+xml"/>
  <Override PartName="/ppt/tags/tag2097.xml" ContentType="application/vnd.openxmlformats-officedocument.presentationml.tags+xml"/>
  <Override PartName="/ppt/tags/tag2098.xml" ContentType="application/vnd.openxmlformats-officedocument.presentationml.tags+xml"/>
  <Override PartName="/ppt/tags/tag209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00.xml" ContentType="application/vnd.openxmlformats-officedocument.presentationml.tags+xml"/>
  <Override PartName="/ppt/tags/tag2101.xml" ContentType="application/vnd.openxmlformats-officedocument.presentationml.tags+xml"/>
  <Override PartName="/ppt/tags/tag2102.xml" ContentType="application/vnd.openxmlformats-officedocument.presentationml.tags+xml"/>
  <Override PartName="/ppt/tags/tag2103.xml" ContentType="application/vnd.openxmlformats-officedocument.presentationml.tags+xml"/>
  <Override PartName="/ppt/tags/tag2104.xml" ContentType="application/vnd.openxmlformats-officedocument.presentationml.tags+xml"/>
  <Override PartName="/ppt/tags/tag2105.xml" ContentType="application/vnd.openxmlformats-officedocument.presentationml.tags+xml"/>
  <Override PartName="/ppt/tags/tag2106.xml" ContentType="application/vnd.openxmlformats-officedocument.presentationml.tags+xml"/>
  <Override PartName="/ppt/tags/tag2107.xml" ContentType="application/vnd.openxmlformats-officedocument.presentationml.tags+xml"/>
  <Override PartName="/ppt/tags/tag2108.xml" ContentType="application/vnd.openxmlformats-officedocument.presentationml.tags+xml"/>
  <Override PartName="/ppt/tags/tag2109.xml" ContentType="application/vnd.openxmlformats-officedocument.presentationml.tags+xml"/>
  <Override PartName="/ppt/tags/tag211.xml" ContentType="application/vnd.openxmlformats-officedocument.presentationml.tags+xml"/>
  <Override PartName="/ppt/tags/tag2110.xml" ContentType="application/vnd.openxmlformats-officedocument.presentationml.tags+xml"/>
  <Override PartName="/ppt/tags/tag2111.xml" ContentType="application/vnd.openxmlformats-officedocument.presentationml.tags+xml"/>
  <Override PartName="/ppt/tags/tag2112.xml" ContentType="application/vnd.openxmlformats-officedocument.presentationml.tags+xml"/>
  <Override PartName="/ppt/tags/tag2113.xml" ContentType="application/vnd.openxmlformats-officedocument.presentationml.tags+xml"/>
  <Override PartName="/ppt/tags/tag2114.xml" ContentType="application/vnd.openxmlformats-officedocument.presentationml.tags+xml"/>
  <Override PartName="/ppt/tags/tag2115.xml" ContentType="application/vnd.openxmlformats-officedocument.presentationml.tags+xml"/>
  <Override PartName="/ppt/tags/tag2116.xml" ContentType="application/vnd.openxmlformats-officedocument.presentationml.tags+xml"/>
  <Override PartName="/ppt/tags/tag2117.xml" ContentType="application/vnd.openxmlformats-officedocument.presentationml.tags+xml"/>
  <Override PartName="/ppt/tags/tag2118.xml" ContentType="application/vnd.openxmlformats-officedocument.presentationml.tags+xml"/>
  <Override PartName="/ppt/tags/tag2119.xml" ContentType="application/vnd.openxmlformats-officedocument.presentationml.tags+xml"/>
  <Override PartName="/ppt/tags/tag212.xml" ContentType="application/vnd.openxmlformats-officedocument.presentationml.tags+xml"/>
  <Override PartName="/ppt/tags/tag2120.xml" ContentType="application/vnd.openxmlformats-officedocument.presentationml.tags+xml"/>
  <Override PartName="/ppt/tags/tag2121.xml" ContentType="application/vnd.openxmlformats-officedocument.presentationml.tags+xml"/>
  <Override PartName="/ppt/tags/tag2122.xml" ContentType="application/vnd.openxmlformats-officedocument.presentationml.tags+xml"/>
  <Override PartName="/ppt/tags/tag2123.xml" ContentType="application/vnd.openxmlformats-officedocument.presentationml.tags+xml"/>
  <Override PartName="/ppt/tags/tag2124.xml" ContentType="application/vnd.openxmlformats-officedocument.presentationml.tags+xml"/>
  <Override PartName="/ppt/tags/tag2125.xml" ContentType="application/vnd.openxmlformats-officedocument.presentationml.tags+xml"/>
  <Override PartName="/ppt/tags/tag2126.xml" ContentType="application/vnd.openxmlformats-officedocument.presentationml.tags+xml"/>
  <Override PartName="/ppt/tags/tag2127.xml" ContentType="application/vnd.openxmlformats-officedocument.presentationml.tags+xml"/>
  <Override PartName="/ppt/tags/tag2128.xml" ContentType="application/vnd.openxmlformats-officedocument.presentationml.tags+xml"/>
  <Override PartName="/ppt/tags/tag2129.xml" ContentType="application/vnd.openxmlformats-officedocument.presentationml.tags+xml"/>
  <Override PartName="/ppt/tags/tag213.xml" ContentType="application/vnd.openxmlformats-officedocument.presentationml.tags+xml"/>
  <Override PartName="/ppt/tags/tag2130.xml" ContentType="application/vnd.openxmlformats-officedocument.presentationml.tags+xml"/>
  <Override PartName="/ppt/tags/tag2131.xml" ContentType="application/vnd.openxmlformats-officedocument.presentationml.tags+xml"/>
  <Override PartName="/ppt/tags/tag2132.xml" ContentType="application/vnd.openxmlformats-officedocument.presentationml.tags+xml"/>
  <Override PartName="/ppt/tags/tag2133.xml" ContentType="application/vnd.openxmlformats-officedocument.presentationml.tags+xml"/>
  <Override PartName="/ppt/tags/tag2134.xml" ContentType="application/vnd.openxmlformats-officedocument.presentationml.tags+xml"/>
  <Override PartName="/ppt/tags/tag2135.xml" ContentType="application/vnd.openxmlformats-officedocument.presentationml.tags+xml"/>
  <Override PartName="/ppt/tags/tag2136.xml" ContentType="application/vnd.openxmlformats-officedocument.presentationml.tags+xml"/>
  <Override PartName="/ppt/tags/tag2137.xml" ContentType="application/vnd.openxmlformats-officedocument.presentationml.tags+xml"/>
  <Override PartName="/ppt/tags/tag2138.xml" ContentType="application/vnd.openxmlformats-officedocument.presentationml.tags+xml"/>
  <Override PartName="/ppt/tags/tag2139.xml" ContentType="application/vnd.openxmlformats-officedocument.presentationml.tags+xml"/>
  <Override PartName="/ppt/tags/tag214.xml" ContentType="application/vnd.openxmlformats-officedocument.presentationml.tags+xml"/>
  <Override PartName="/ppt/tags/tag2140.xml" ContentType="application/vnd.openxmlformats-officedocument.presentationml.tags+xml"/>
  <Override PartName="/ppt/tags/tag2141.xml" ContentType="application/vnd.openxmlformats-officedocument.presentationml.tags+xml"/>
  <Override PartName="/ppt/tags/tag2142.xml" ContentType="application/vnd.openxmlformats-officedocument.presentationml.tags+xml"/>
  <Override PartName="/ppt/tags/tag2143.xml" ContentType="application/vnd.openxmlformats-officedocument.presentationml.tags+xml"/>
  <Override PartName="/ppt/tags/tag2144.xml" ContentType="application/vnd.openxmlformats-officedocument.presentationml.tags+xml"/>
  <Override PartName="/ppt/tags/tag2145.xml" ContentType="application/vnd.openxmlformats-officedocument.presentationml.tags+xml"/>
  <Override PartName="/ppt/tags/tag2146.xml" ContentType="application/vnd.openxmlformats-officedocument.presentationml.tags+xml"/>
  <Override PartName="/ppt/tags/tag2147.xml" ContentType="application/vnd.openxmlformats-officedocument.presentationml.tags+xml"/>
  <Override PartName="/ppt/tags/tag2148.xml" ContentType="application/vnd.openxmlformats-officedocument.presentationml.tags+xml"/>
  <Override PartName="/ppt/tags/tag2149.xml" ContentType="application/vnd.openxmlformats-officedocument.presentationml.tags+xml"/>
  <Override PartName="/ppt/tags/tag215.xml" ContentType="application/vnd.openxmlformats-officedocument.presentationml.tags+xml"/>
  <Override PartName="/ppt/tags/tag2150.xml" ContentType="application/vnd.openxmlformats-officedocument.presentationml.tags+xml"/>
  <Override PartName="/ppt/tags/tag2151.xml" ContentType="application/vnd.openxmlformats-officedocument.presentationml.tags+xml"/>
  <Override PartName="/ppt/tags/tag2152.xml" ContentType="application/vnd.openxmlformats-officedocument.presentationml.tags+xml"/>
  <Override PartName="/ppt/tags/tag2153.xml" ContentType="application/vnd.openxmlformats-officedocument.presentationml.tags+xml"/>
  <Override PartName="/ppt/tags/tag2154.xml" ContentType="application/vnd.openxmlformats-officedocument.presentationml.tags+xml"/>
  <Override PartName="/ppt/tags/tag2155.xml" ContentType="application/vnd.openxmlformats-officedocument.presentationml.tags+xml"/>
  <Override PartName="/ppt/tags/tag2156.xml" ContentType="application/vnd.openxmlformats-officedocument.presentationml.tags+xml"/>
  <Override PartName="/ppt/tags/tag2157.xml" ContentType="application/vnd.openxmlformats-officedocument.presentationml.tags+xml"/>
  <Override PartName="/ppt/tags/tag2158.xml" ContentType="application/vnd.openxmlformats-officedocument.presentationml.tags+xml"/>
  <Override PartName="/ppt/tags/tag2159.xml" ContentType="application/vnd.openxmlformats-officedocument.presentationml.tags+xml"/>
  <Override PartName="/ppt/tags/tag216.xml" ContentType="application/vnd.openxmlformats-officedocument.presentationml.tags+xml"/>
  <Override PartName="/ppt/tags/tag2160.xml" ContentType="application/vnd.openxmlformats-officedocument.presentationml.tags+xml"/>
  <Override PartName="/ppt/tags/tag2161.xml" ContentType="application/vnd.openxmlformats-officedocument.presentationml.tags+xml"/>
  <Override PartName="/ppt/tags/tag2162.xml" ContentType="application/vnd.openxmlformats-officedocument.presentationml.tags+xml"/>
  <Override PartName="/ppt/tags/tag2163.xml" ContentType="application/vnd.openxmlformats-officedocument.presentationml.tags+xml"/>
  <Override PartName="/ppt/tags/tag2164.xml" ContentType="application/vnd.openxmlformats-officedocument.presentationml.tags+xml"/>
  <Override PartName="/ppt/tags/tag2165.xml" ContentType="application/vnd.openxmlformats-officedocument.presentationml.tags+xml"/>
  <Override PartName="/ppt/tags/tag2166.xml" ContentType="application/vnd.openxmlformats-officedocument.presentationml.tags+xml"/>
  <Override PartName="/ppt/tags/tag2167.xml" ContentType="application/vnd.openxmlformats-officedocument.presentationml.tags+xml"/>
  <Override PartName="/ppt/tags/tag2168.xml" ContentType="application/vnd.openxmlformats-officedocument.presentationml.tags+xml"/>
  <Override PartName="/ppt/tags/tag2169.xml" ContentType="application/vnd.openxmlformats-officedocument.presentationml.tags+xml"/>
  <Override PartName="/ppt/tags/tag217.xml" ContentType="application/vnd.openxmlformats-officedocument.presentationml.tags+xml"/>
  <Override PartName="/ppt/tags/tag2170.xml" ContentType="application/vnd.openxmlformats-officedocument.presentationml.tags+xml"/>
  <Override PartName="/ppt/tags/tag2171.xml" ContentType="application/vnd.openxmlformats-officedocument.presentationml.tags+xml"/>
  <Override PartName="/ppt/tags/tag2172.xml" ContentType="application/vnd.openxmlformats-officedocument.presentationml.tags+xml"/>
  <Override PartName="/ppt/tags/tag2173.xml" ContentType="application/vnd.openxmlformats-officedocument.presentationml.tags+xml"/>
  <Override PartName="/ppt/tags/tag2174.xml" ContentType="application/vnd.openxmlformats-officedocument.presentationml.tags+xml"/>
  <Override PartName="/ppt/tags/tag2175.xml" ContentType="application/vnd.openxmlformats-officedocument.presentationml.tags+xml"/>
  <Override PartName="/ppt/tags/tag2176.xml" ContentType="application/vnd.openxmlformats-officedocument.presentationml.tags+xml"/>
  <Override PartName="/ppt/tags/tag2177.xml" ContentType="application/vnd.openxmlformats-officedocument.presentationml.tags+xml"/>
  <Override PartName="/ppt/tags/tag2178.xml" ContentType="application/vnd.openxmlformats-officedocument.presentationml.tags+xml"/>
  <Override PartName="/ppt/tags/tag2179.xml" ContentType="application/vnd.openxmlformats-officedocument.presentationml.tags+xml"/>
  <Override PartName="/ppt/tags/tag218.xml" ContentType="application/vnd.openxmlformats-officedocument.presentationml.tags+xml"/>
  <Override PartName="/ppt/tags/tag2180.xml" ContentType="application/vnd.openxmlformats-officedocument.presentationml.tags+xml"/>
  <Override PartName="/ppt/tags/tag2181.xml" ContentType="application/vnd.openxmlformats-officedocument.presentationml.tags+xml"/>
  <Override PartName="/ppt/tags/tag2182.xml" ContentType="application/vnd.openxmlformats-officedocument.presentationml.tags+xml"/>
  <Override PartName="/ppt/tags/tag2183.xml" ContentType="application/vnd.openxmlformats-officedocument.presentationml.tags+xml"/>
  <Override PartName="/ppt/tags/tag2184.xml" ContentType="application/vnd.openxmlformats-officedocument.presentationml.tags+xml"/>
  <Override PartName="/ppt/tags/tag2185.xml" ContentType="application/vnd.openxmlformats-officedocument.presentationml.tags+xml"/>
  <Override PartName="/ppt/tags/tag2186.xml" ContentType="application/vnd.openxmlformats-officedocument.presentationml.tags+xml"/>
  <Override PartName="/ppt/tags/tag2187.xml" ContentType="application/vnd.openxmlformats-officedocument.presentationml.tags+xml"/>
  <Override PartName="/ppt/tags/tag2188.xml" ContentType="application/vnd.openxmlformats-officedocument.presentationml.tags+xml"/>
  <Override PartName="/ppt/tags/tag2189.xml" ContentType="application/vnd.openxmlformats-officedocument.presentationml.tags+xml"/>
  <Override PartName="/ppt/tags/tag219.xml" ContentType="application/vnd.openxmlformats-officedocument.presentationml.tags+xml"/>
  <Override PartName="/ppt/tags/tag2190.xml" ContentType="application/vnd.openxmlformats-officedocument.presentationml.tags+xml"/>
  <Override PartName="/ppt/tags/tag2191.xml" ContentType="application/vnd.openxmlformats-officedocument.presentationml.tags+xml"/>
  <Override PartName="/ppt/tags/tag2192.xml" ContentType="application/vnd.openxmlformats-officedocument.presentationml.tags+xml"/>
  <Override PartName="/ppt/tags/tag2193.xml" ContentType="application/vnd.openxmlformats-officedocument.presentationml.tags+xml"/>
  <Override PartName="/ppt/tags/tag2194.xml" ContentType="application/vnd.openxmlformats-officedocument.presentationml.tags+xml"/>
  <Override PartName="/ppt/tags/tag2195.xml" ContentType="application/vnd.openxmlformats-officedocument.presentationml.tags+xml"/>
  <Override PartName="/ppt/tags/tag2196.xml" ContentType="application/vnd.openxmlformats-officedocument.presentationml.tags+xml"/>
  <Override PartName="/ppt/tags/tag2197.xml" ContentType="application/vnd.openxmlformats-officedocument.presentationml.tags+xml"/>
  <Override PartName="/ppt/tags/tag2198.xml" ContentType="application/vnd.openxmlformats-officedocument.presentationml.tags+xml"/>
  <Override PartName="/ppt/tags/tag219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00.xml" ContentType="application/vnd.openxmlformats-officedocument.presentationml.tags+xml"/>
  <Override PartName="/ppt/tags/tag2201.xml" ContentType="application/vnd.openxmlformats-officedocument.presentationml.tags+xml"/>
  <Override PartName="/ppt/tags/tag2202.xml" ContentType="application/vnd.openxmlformats-officedocument.presentationml.tags+xml"/>
  <Override PartName="/ppt/tags/tag2203.xml" ContentType="application/vnd.openxmlformats-officedocument.presentationml.tags+xml"/>
  <Override PartName="/ppt/tags/tag2204.xml" ContentType="application/vnd.openxmlformats-officedocument.presentationml.tags+xml"/>
  <Override PartName="/ppt/tags/tag2205.xml" ContentType="application/vnd.openxmlformats-officedocument.presentationml.tags+xml"/>
  <Override PartName="/ppt/tags/tag2206.xml" ContentType="application/vnd.openxmlformats-officedocument.presentationml.tags+xml"/>
  <Override PartName="/ppt/tags/tag2207.xml" ContentType="application/vnd.openxmlformats-officedocument.presentationml.tags+xml"/>
  <Override PartName="/ppt/tags/tag2208.xml" ContentType="application/vnd.openxmlformats-officedocument.presentationml.tags+xml"/>
  <Override PartName="/ppt/tags/tag2209.xml" ContentType="application/vnd.openxmlformats-officedocument.presentationml.tags+xml"/>
  <Override PartName="/ppt/tags/tag221.xml" ContentType="application/vnd.openxmlformats-officedocument.presentationml.tags+xml"/>
  <Override PartName="/ppt/tags/tag2210.xml" ContentType="application/vnd.openxmlformats-officedocument.presentationml.tags+xml"/>
  <Override PartName="/ppt/tags/tag2211.xml" ContentType="application/vnd.openxmlformats-officedocument.presentationml.tags+xml"/>
  <Override PartName="/ppt/tags/tag2212.xml" ContentType="application/vnd.openxmlformats-officedocument.presentationml.tags+xml"/>
  <Override PartName="/ppt/tags/tag2213.xml" ContentType="application/vnd.openxmlformats-officedocument.presentationml.tags+xml"/>
  <Override PartName="/ppt/tags/tag2214.xml" ContentType="application/vnd.openxmlformats-officedocument.presentationml.tags+xml"/>
  <Override PartName="/ppt/tags/tag2215.xml" ContentType="application/vnd.openxmlformats-officedocument.presentationml.tags+xml"/>
  <Override PartName="/ppt/tags/tag2216.xml" ContentType="application/vnd.openxmlformats-officedocument.presentationml.tags+xml"/>
  <Override PartName="/ppt/tags/tag2217.xml" ContentType="application/vnd.openxmlformats-officedocument.presentationml.tags+xml"/>
  <Override PartName="/ppt/tags/tag2218.xml" ContentType="application/vnd.openxmlformats-officedocument.presentationml.tags+xml"/>
  <Override PartName="/ppt/tags/tag2219.xml" ContentType="application/vnd.openxmlformats-officedocument.presentationml.tags+xml"/>
  <Override PartName="/ppt/tags/tag222.xml" ContentType="application/vnd.openxmlformats-officedocument.presentationml.tags+xml"/>
  <Override PartName="/ppt/tags/tag2220.xml" ContentType="application/vnd.openxmlformats-officedocument.presentationml.tags+xml"/>
  <Override PartName="/ppt/tags/tag2221.xml" ContentType="application/vnd.openxmlformats-officedocument.presentationml.tags+xml"/>
  <Override PartName="/ppt/tags/tag2222.xml" ContentType="application/vnd.openxmlformats-officedocument.presentationml.tags+xml"/>
  <Override PartName="/ppt/tags/tag2223.xml" ContentType="application/vnd.openxmlformats-officedocument.presentationml.tags+xml"/>
  <Override PartName="/ppt/tags/tag2224.xml" ContentType="application/vnd.openxmlformats-officedocument.presentationml.tags+xml"/>
  <Override PartName="/ppt/tags/tag2225.xml" ContentType="application/vnd.openxmlformats-officedocument.presentationml.tags+xml"/>
  <Override PartName="/ppt/tags/tag2227.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398" r:id="rId3"/>
    <p:sldId id="406" r:id="rId5"/>
    <p:sldId id="399" r:id="rId6"/>
    <p:sldId id="400" r:id="rId7"/>
    <p:sldId id="402" r:id="rId8"/>
    <p:sldId id="903" r:id="rId9"/>
    <p:sldId id="405" r:id="rId10"/>
    <p:sldId id="735" r:id="rId11"/>
    <p:sldId id="976" r:id="rId12"/>
    <p:sldId id="977" r:id="rId13"/>
    <p:sldId id="989" r:id="rId14"/>
    <p:sldId id="978" r:id="rId15"/>
    <p:sldId id="979" r:id="rId16"/>
    <p:sldId id="981" r:id="rId17"/>
    <p:sldId id="982" r:id="rId18"/>
    <p:sldId id="1015" r:id="rId19"/>
    <p:sldId id="980" r:id="rId20"/>
    <p:sldId id="1013" r:id="rId21"/>
    <p:sldId id="1016" r:id="rId22"/>
    <p:sldId id="1017" r:id="rId23"/>
    <p:sldId id="1018" r:id="rId24"/>
    <p:sldId id="1026" r:id="rId25"/>
    <p:sldId id="1001" r:id="rId26"/>
    <p:sldId id="1019" r:id="rId27"/>
    <p:sldId id="1020" r:id="rId28"/>
    <p:sldId id="1021" r:id="rId29"/>
    <p:sldId id="1022" r:id="rId30"/>
    <p:sldId id="1023" r:id="rId31"/>
    <p:sldId id="1025" r:id="rId32"/>
    <p:sldId id="1030" r:id="rId33"/>
    <p:sldId id="1031" r:id="rId34"/>
    <p:sldId id="1032" r:id="rId35"/>
    <p:sldId id="1036" r:id="rId36"/>
    <p:sldId id="940" r:id="rId37"/>
    <p:sldId id="942" r:id="rId38"/>
    <p:sldId id="1048" r:id="rId39"/>
    <p:sldId id="1042" r:id="rId40"/>
    <p:sldId id="1043" r:id="rId41"/>
    <p:sldId id="1044" r:id="rId42"/>
    <p:sldId id="1045" r:id="rId43"/>
    <p:sldId id="1046" r:id="rId44"/>
    <p:sldId id="1047" r:id="rId45"/>
    <p:sldId id="1038" r:id="rId46"/>
    <p:sldId id="1058" r:id="rId47"/>
    <p:sldId id="1059" r:id="rId48"/>
    <p:sldId id="1064" r:id="rId49"/>
    <p:sldId id="1060" r:id="rId50"/>
    <p:sldId id="1061" r:id="rId51"/>
    <p:sldId id="1062" r:id="rId52"/>
    <p:sldId id="1063" r:id="rId53"/>
    <p:sldId id="1057" r:id="rId54"/>
    <p:sldId id="1066" r:id="rId55"/>
    <p:sldId id="656" r:id="rId56"/>
    <p:sldId id="943" r:id="rId57"/>
    <p:sldId id="453" r:id="rId58"/>
    <p:sldId id="549" r:id="rId59"/>
    <p:sldId id="454" r:id="rId60"/>
    <p:sldId id="555" r:id="rId61"/>
    <p:sldId id="639" r:id="rId62"/>
    <p:sldId id="640" r:id="rId63"/>
    <p:sldId id="476" r:id="rId64"/>
    <p:sldId id="477" r:id="rId65"/>
    <p:sldId id="565" r:id="rId66"/>
    <p:sldId id="567" r:id="rId67"/>
  </p:sldIdLst>
  <p:sldSz cx="12192000" cy="6858000"/>
  <p:notesSz cx="6858000" cy="12192000"/>
  <p:custDataLst>
    <p:tags r:id="rId74"/>
  </p:custData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29" userDrawn="1">
          <p15:clr>
            <a:srgbClr val="A4A3A4"/>
          </p15:clr>
        </p15:guide>
        <p15:guide id="2" pos="3748" userDrawn="1">
          <p15:clr>
            <a:srgbClr val="A4A3A4"/>
          </p15:clr>
        </p15:guide>
        <p15:guide id="3" orient="horz" pos="541" userDrawn="1">
          <p15:clr>
            <a:srgbClr val="A4A3A4"/>
          </p15:clr>
        </p15:guide>
        <p15:guide id="4" pos="248" userDrawn="1">
          <p15:clr>
            <a:srgbClr val="A4A3A4"/>
          </p15:clr>
        </p15:guide>
        <p15:guide id="5" pos="7143" userDrawn="1">
          <p15:clr>
            <a:srgbClr val="A4A3A4"/>
          </p15:clr>
        </p15:guide>
        <p15:guide id="6" orient="horz" pos="878" userDrawn="1">
          <p15:clr>
            <a:srgbClr val="A4A3A4"/>
          </p15:clr>
        </p15:guide>
        <p15:guide id="7" pos="1826" userDrawn="1">
          <p15:clr>
            <a:srgbClr val="A4A3A4"/>
          </p15:clr>
        </p15:guide>
        <p15:guide id="8" orient="horz" pos="2190" userDrawn="1">
          <p15:clr>
            <a:srgbClr val="A4A3A4"/>
          </p15:clr>
        </p15:guide>
        <p15:guide id="9" orient="horz" pos="4041" userDrawn="1">
          <p15:clr>
            <a:srgbClr val="A4A3A4"/>
          </p15:clr>
        </p15:guide>
        <p15:guide id="10" orient="horz" pos="172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道环 李" initials="道环" lastIdx="0" clrIdx="0"/>
  <p:cmAuthor id="0" name="Administrator" initials="A" lastIdx="1" clrIdx="0"/>
  <p:cmAuthor id="2" name="郭小球~" initials="郭小球~" lastIdx="0" clrIdx="1"/>
  <p:cmAuthor id="3" name="shx" initials="s" lastIdx="0" clrIdx="0"/>
  <p:cmAuthor id="4" name="Lenovo" initials="L" lastIdx="0" clrIdx="2"/>
  <p:cmAuthor id="5" name="宋洁然" initials="宋" lastIdx="0" clrIdx="1"/>
  <p:cmAuthor id="6" name="ming qiu" initials="m" lastIdx="0" clrIdx="1"/>
  <p:cmAuthor id="7" name="1206988966@qq.com" initials="1" lastIdx="0" clrIdx="2"/>
  <p:cmAuthor id="8" name="姜伟光" initials="姜" lastIdx="0" clrIdx="0"/>
  <p:cmAuthor id="9" name="作者" initials="作" lastIdx="0" clrIdx="24"/>
  <p:cmAuthor id="10" name="yyyaogd@126.com" initials="y" lastIdx="0" clrIdx="0"/>
  <p:cmAuthor id="11" name="wucj" initials="w" lastIdx="0" clrIdx="0"/>
  <p:cmAuthor id="12" name="SkyUser" initials="S" lastIdx="0" clrIdx="0"/>
  <p:cmAuthor id="13" name="54410" initials="5" lastIdx="0" clrIdx="12"/>
  <p:cmAuthor id="14" name="珠珠的电脑" initials="珠" lastIdx="0" clrIdx="13"/>
  <p:cmAuthor id="15" name="admin" initials="a" lastIdx="0" clrIdx="14"/>
  <p:cmAuthor id="17" name="86187" initials="8" lastIdx="0" clrIdx="16"/>
  <p:cmAuthor id="18" name="宁鹏鹏" initials="宁" lastIdx="0" clrIdx="17"/>
  <p:cmAuthor id="16" name="aurora" initials="a" lastIdx="0" clrIdx="15"/>
  <p:cmAuthor id="22" name="cuisyz" initials="c" lastIdx="0" clrIdx="1"/>
  <p:cmAuthor id="23" name="Hiupan" initials="H" lastIdx="0" clrIdx="2"/>
  <p:cmAuthor id="21" name="薛 华林" initials="薛" lastIdx="0" clrIdx="0"/>
  <p:cmAuthor id="76" name="朱 昌花" initials="朱" lastIdx="0" clrIdx="25"/>
  <p:cmAuthor id="25" name="林文苗" initials="林" lastIdx="0" clrIdx="24"/>
  <p:cmAuthor id="19" name="d'y" initials="d" lastIdx="0" clrIdx="18"/>
  <p:cmAuthor id="302335242" name="泡沬" initials="泡" lastIdx="0" clrIdx="21"/>
  <p:cmAuthor id="2001" name="骆倩怡_Znauj26B" initials="authorId_382814100" lastIdx="0" clrIdx="0"/>
  <p:cmAuthor id="24" name="HIAPAD" initials="H" lastIdx="0" clrIdx="23"/>
  <p:cmAuthor id="20" name="Matebook 14" initials="M" lastIdx="0" clrIdx="19"/>
  <p:cmAuthor id="191839276" name="偲" initials="偲" lastIdx="0" clrIdx="29"/>
  <p:cmAuthor id="27" name="谢丹凤" initials="谢" lastIdx="0" clrIdx="26"/>
  <p:cmAuthor id="701" name="未知用户419" initials="未" lastIdx="0" clrIdx="0"/>
  <p:cmAuthor id="702" name="未知用户425" initials="未" lastIdx="0" clrIdx="0"/>
  <p:cmAuthor id="703" name="未知用户426" initials="未" lastIdx="0" clrIdx="0"/>
  <p:cmAuthor id="704" name="未知用户427" initials="未" lastIdx="0" clrIdx="1"/>
  <p:cmAuthor id="705" name="未知用户428" initials="未" lastIdx="0" clrIdx="0"/>
  <p:cmAuthor id="706" name="未知用户429" initials="未" lastIdx="0" clrIdx="0"/>
  <p:cmAuthor id="707" name="未知用户430" initials="未" lastIdx="0" clrIdx="0"/>
  <p:cmAuthor id="708" name="未知用户431" initials="未" lastIdx="0" clrIdx="0"/>
  <p:cmAuthor id="709" name="未知用户432" initials="未" lastIdx="0" clrIdx="0"/>
  <p:cmAuthor id="710" name="未知用户433" initials="未" lastIdx="0" clrIdx="0"/>
  <p:cmAuthor id="711" name="未知用户434" initials="未" lastIdx="0" clrIdx="0"/>
  <p:cmAuthor id="712" name="未知用户435" initials="未" lastIdx="0" clrIdx="0"/>
  <p:cmAuthor id="713" name="未知用户436" initials="未" lastIdx="0" clrIdx="0"/>
  <p:cmAuthor id="714" name="未知用户437" initials="未" lastIdx="0" clrIdx="0"/>
  <p:cmAuthor id="715" name="未知用户438" initials="未" lastIdx="0" clrIdx="0"/>
  <p:cmAuthor id="716" name="未知用户417" initials="未" lastIdx="0" clrIdx="0"/>
  <p:cmAuthor id="717" name="未知用户439" initials="未" lastIdx="0" clrIdx="0"/>
  <p:cmAuthor id="718" name="未知用户440" initials="未" lastIdx="0" clrIdx="0"/>
  <p:cmAuthor id="719" name="未知用户441" initials="未" lastIdx="0" clrIdx="0"/>
  <p:cmAuthor id="720" name="未知用户442" initials="未" lastIdx="0" clrIdx="0"/>
  <p:cmAuthor id="721" name="未知用户443" initials="未" lastIdx="0" clrIdx="1"/>
  <p:cmAuthor id="722" name="未知用户444" initials="未" lastIdx="0" clrIdx="0"/>
  <p:cmAuthor id="723" name="未知用户445" initials="未" lastIdx="0" clrIdx="0"/>
  <p:cmAuthor id="724" name="未知用户446" initials="未" lastIdx="0" clrIdx="0"/>
  <p:cmAuthor id="725" name="未知用户447" initials="未" lastIdx="0" clrIdx="0"/>
  <p:cmAuthor id="726" name="未知用户448" initials="未" lastIdx="0" clrIdx="0"/>
  <p:cmAuthor id="26" name="ansen emma" initials="a" lastIdx="0" clrIdx="18"/>
  <p:cmAuthor id="728" name="谢静波" initials="谢" lastIdx="0" clrIdx="727"/>
  <p:cmAuthor id="28" name="WHTP" initials="W" lastIdx="0" clrIdx="20"/>
  <p:cmAuthor id="29" name="w" initials="w" lastIdx="0" clrIdx="0"/>
  <p:cmAuthor id="730" name="zhang li" initials="z" lastIdx="0" clrIdx="138"/>
  <p:cmAuthor id="30" name="余潇迎" initials="余" lastIdx="0" clrIdx="0"/>
  <p:cmAuthor id="31" name="FrogPrince1121" initials="F" lastIdx="0" clrIdx="1"/>
  <p:cmAuthor id="32" name="未知用户12" initials="未" lastIdx="0" clrIdx="0"/>
  <p:cmAuthor id="33" name="jiansheng li" initials="j" lastIdx="0" clrIdx="0"/>
  <p:cmAuthor id="34" name="李增增" initials="李" lastIdx="0" clrIdx="2"/>
  <p:cmAuthor id="35" name="video" initials="v" lastIdx="0" clrIdx="0"/>
  <p:cmAuthor id="36" name="郭禹希" initials="郭" lastIdx="0" clrIdx="0"/>
  <p:cmAuthor id="37" name="YZB" initials="Y" lastIdx="0" clrIdx="15"/>
  <p:cmAuthor id="38" name="yiwei zhu" initials="y" lastIdx="0" clrIdx="0"/>
  <p:cmAuthor id="39" name="吕震" initials="吕" lastIdx="0" clrIdx="0"/>
  <p:cmAuthor id="40" name="吴岩" initials="吴" lastIdx="0" clrIdx="0"/>
  <p:cmAuthor id="41" name="陈 橙橙" initials="陈" lastIdx="0" clrIdx="21"/>
  <p:cmAuthor id="42" name="我" initials="我" lastIdx="0" clrIdx="32"/>
  <p:cmAuthor id="43" name="User" initials="U" lastIdx="0" clrIdx="0"/>
  <p:cmAuthor id="44" name="catlaohu" initials="c" lastIdx="0" clrIdx="0"/>
  <p:cmAuthor id="45" name="??" initials="?" lastIdx="0" clrIdx="0"/>
  <p:cmAuthor id="46" name="hy-tkyl" initials="h" lastIdx="0" clrIdx="0"/>
  <p:cmAuthor id="47" name="821375975@qq.com" initials="8" lastIdx="0" clrIdx="23"/>
  <p:cmAuthor id="748" name="殷 积波" initials="殷" lastIdx="0" clrIdx="22"/>
  <p:cmAuthor id="48" name="用户" initials="用" lastIdx="0" clrIdx="0"/>
  <p:cmAuthor id="749" name="启浩" initials="启" lastIdx="0" clrIdx="0"/>
  <p:cmAuthor id="49" name="幺以谦" initials="幺" lastIdx="0" clrIdx="1"/>
  <p:cmAuthor id="750" name="袨?嗴?傤?" initials="袨" lastIdx="0" clrIdx="0"/>
  <p:cmAuthor id="50" name="志龙 姜" initials="志" lastIdx="0" clrIdx="0"/>
  <p:cmAuthor id="751" name="林玲 郑" initials="林" lastIdx="0" clrIdx="0"/>
  <p:cmAuthor id="51" name="潈ऎ䕨அ" initials="潈" lastIdx="0" clrIdx="0"/>
  <p:cmAuthor id="752" name="554154816@qq.com" initials="5" lastIdx="0" clrIdx="0"/>
  <p:cmAuthor id="52" name="YANGS-PC" initials="Y" lastIdx="0" clrIdx="0"/>
  <p:cmAuthor id="753" name="未知用户192" initials="未" lastIdx="0" clrIdx="0"/>
  <p:cmAuthor id="53" name="庞宝国" initials="庞" lastIdx="0" clrIdx="0"/>
  <p:cmAuthor id="54" name="pangyt" initials="p" lastIdx="0" clrIdx="1"/>
  <p:cmAuthor id="55" name="apple" initials="a" lastIdx="0" clrIdx="0"/>
  <p:cmAuthor id="56" name="卫天一" initials="卫" lastIdx="0" clrIdx="0"/>
  <p:cmAuthor id="757" name="崔冶鸣（内蒙古英才管培生）" initials="崔" lastIdx="0" clrIdx="0"/>
  <p:cmAuthor id="57" name="万户网络" initials="万" lastIdx="0" clrIdx="0"/>
  <p:cmAuthor id="58" name="未知用户20" initials="未" lastIdx="0" clrIdx="0"/>
  <p:cmAuthor id="759" name="张逸晨" initials="张" lastIdx="0" clrIdx="0"/>
  <p:cmAuthor id="59" name="孙璐璐" initials="孙" lastIdx="0" clrIdx="0"/>
  <p:cmAuthor id="60" name="新萝卜家园" initials="新" lastIdx="0" clrIdx="0"/>
  <p:cmAuthor id="61" name="1003776019@qq.com" initials="1" lastIdx="0" clrIdx="33"/>
  <p:cmAuthor id="762" name="张洁01-lhq" initials="张" lastIdx="0" clrIdx="0"/>
  <p:cmAuthor id="62" name="Jinyi" initials="J" lastIdx="0" clrIdx="2"/>
  <p:cmAuthor id="763" name="池依曼" initials="池" lastIdx="0" clrIdx="72"/>
  <p:cmAuthor id="764" name="未知用户219" initials="未" lastIdx="0" clrIdx="0"/>
  <p:cmAuthor id="64" name="tkuser" initials="t" lastIdx="0" clrIdx="0"/>
  <p:cmAuthor id="765" name="未知用户230" initials="未" lastIdx="0" clrIdx="0"/>
  <p:cmAuthor id="65" name="江涛 李" initials="江" lastIdx="0" clrIdx="0"/>
  <p:cmAuthor id="766" name="未知用户231" initials="未" lastIdx="0" clrIdx="0"/>
  <p:cmAuthor id="66" name="杨国" initials="杨" lastIdx="0" clrIdx="0"/>
  <p:cmAuthor id="767" name="未知用户232" initials="未" lastIdx="0" clrIdx="0"/>
  <p:cmAuthor id="67" name="HaoshuaiWu" initials="H" lastIdx="0" clrIdx="0"/>
  <p:cmAuthor id="768" name="未知用户237" initials="未" lastIdx="0" clrIdx="0"/>
  <p:cmAuthor id="68" name="刘承刚" initials="刘" lastIdx="0" clrIdx="2"/>
  <p:cmAuthor id="769" name="未知用户226" initials="未" lastIdx="0" clrIdx="0"/>
  <p:cmAuthor id="69" name="史璐瑶" initials="史" lastIdx="0" clrIdx="23"/>
  <p:cmAuthor id="770" name="亚运 曹" initials="亚" lastIdx="0" clrIdx="2"/>
  <p:cmAuthor id="70" name="wangcz2" initials="w" lastIdx="0" clrIdx="0"/>
  <p:cmAuthor id="71" name="tianan" initials="t" lastIdx="0" clrIdx="5"/>
  <p:cmAuthor id="772" name="张正明" initials="张" lastIdx="0" clrIdx="0"/>
  <p:cmAuthor id="72" name="Microsoft" initials="M" lastIdx="0" clrIdx="0"/>
  <p:cmAuthor id="773" name="FANG SUN" initials="F" lastIdx="0" clrIdx="4"/>
  <p:cmAuthor id="73" name="未知用户14" initials="未" lastIdx="0" clrIdx="2"/>
  <p:cmAuthor id="774" name="富德生命人寿" initials="富" lastIdx="0" clrIdx="0"/>
  <p:cmAuthor id="74" name="Sky123.Org" initials="S" lastIdx="0" clrIdx="0"/>
  <p:cmAuthor id="775" name="袁缘" initials="袁" lastIdx="0" clrIdx="0"/>
  <p:cmAuthor id="75" name="zhouyiming" initials="z" lastIdx="0" clrIdx="0"/>
  <p:cmAuthor id="776" name="未知用户416" initials="未" lastIdx="0" clrIdx="0"/>
  <p:cmAuthor id="777" name="未知用户404" initials="未" lastIdx="0" clrIdx="0"/>
  <p:cmAuthor id="77" name=" " initials=" " lastIdx="0" clrIdx="1"/>
  <p:cmAuthor id="778" name="未知用户408" initials="未" lastIdx="0" clrIdx="1"/>
  <p:cmAuthor id="78" name="徐 宁" initials="徐" lastIdx="0" clrIdx="0"/>
  <p:cmAuthor id="779" name="未知用户409" initials="未" lastIdx="0" clrIdx="0"/>
  <p:cmAuthor id="79" name="QBOSSCHEN" initials="Q" lastIdx="0" clrIdx="0"/>
  <p:cmAuthor id="780" name="未知用户412" initials="未" lastIdx="0" clrIdx="1"/>
  <p:cmAuthor id="80" name="Calvin G" initials="C" lastIdx="0" clrIdx="0"/>
  <p:cmAuthor id="781" name="未知用户413" initials="未" lastIdx="0" clrIdx="0"/>
  <p:cmAuthor id="81" name="张莹" initials="张" lastIdx="0" clrIdx="0"/>
  <p:cmAuthor id="782" name="未知用户414" initials="未" lastIdx="0" clrIdx="0"/>
  <p:cmAuthor id="82" name="MC SYSTEM" initials="M" lastIdx="0" clrIdx="0"/>
  <p:cmAuthor id="783" name="未知用户415" initials="未" lastIdx="0" clrIdx="0"/>
  <p:cmAuthor id="83" name="spring_ren" initials="s" lastIdx="0" clrIdx="1"/>
  <p:cmAuthor id="784" name="未知用户215" initials="未" lastIdx="0" clrIdx="0"/>
  <p:cmAuthor id="84" name="user" initials="u" lastIdx="0" clrIdx="0"/>
  <p:cmAuthor id="785" name="未知用户217" initials="未" lastIdx="0" clrIdx="0"/>
  <p:cmAuthor id="85" name="李璐---寿险总公司营销管理部" initials="李" lastIdx="0" clrIdx="0"/>
  <p:cmAuthor id="786" name="未知用户261" initials="未" lastIdx="0" clrIdx="0"/>
  <p:cmAuthor id="86" name="xuqing" initials="x" lastIdx="0" clrIdx="0"/>
  <p:cmAuthor id="787" name="未知用户371" initials="未" lastIdx="0" clrIdx="0"/>
  <p:cmAuthor id="87" name="王顶" initials="王" lastIdx="0" clrIdx="0"/>
  <p:cmAuthor id="788" name="未知用户370" initials="未" lastIdx="0" clrIdx="0"/>
  <p:cmAuthor id="88" name="王 金谦" initials="王" lastIdx="0" clrIdx="21"/>
  <p:cmAuthor id="789" name="未知用户347" initials="未" lastIdx="0" clrIdx="0"/>
  <p:cmAuthor id="790" name="未知用户348" initials="未" lastIdx="0" clrIdx="0"/>
  <p:cmAuthor id="90" name="caoyq0624" initials="c" lastIdx="0" clrIdx="0"/>
  <p:cmAuthor id="791" name="未知用户286" initials="未" lastIdx="0" clrIdx="0"/>
  <p:cmAuthor id="91" name="wangyuan20" initials="w" lastIdx="0" clrIdx="1"/>
  <p:cmAuthor id="792" name="未知用户373" initials="未" lastIdx="0" clrIdx="0"/>
  <p:cmAuthor id="92" name="easonyoun" initials="e" lastIdx="0" clrIdx="0"/>
  <p:cmAuthor id="793" name="未知用户350" initials="未" lastIdx="0" clrIdx="0"/>
  <p:cmAuthor id="93" name="董苗苗" initials="董" lastIdx="0" clrIdx="1"/>
  <p:cmAuthor id="794" name="未知用户218" initials="未" lastIdx="0" clrIdx="0"/>
  <p:cmAuthor id="94" name="何慧丽" initials="何" lastIdx="0" clrIdx="0"/>
  <p:cmAuthor id="795" name="未知用户351" initials="未" lastIdx="0" clrIdx="0"/>
  <p:cmAuthor id="95" name="Chen" initials="C" lastIdx="0" clrIdx="94"/>
  <p:cmAuthor id="796" name="未知用户352" initials="未" lastIdx="0" clrIdx="1"/>
  <p:cmAuthor id="96" name="Mz" initials="M" lastIdx="0" clrIdx="0"/>
  <p:cmAuthor id="797" name="未知用户353" initials="未" lastIdx="0" clrIdx="0"/>
  <p:cmAuthor id="97" name="齐涛" initials="齐" lastIdx="0" clrIdx="0"/>
  <p:cmAuthor id="798" name="未知用户354" initials="未" lastIdx="0" clrIdx="0"/>
  <p:cmAuthor id="98" name="Microsoft Office 用户" initials="M" lastIdx="0" clrIdx="0"/>
  <p:cmAuthor id="799" name="未知用户355" initials="未" lastIdx="0" clrIdx="0"/>
  <p:cmAuthor id="99" name="季玉洁" initials="季" lastIdx="0" clrIdx="0"/>
  <p:cmAuthor id="800" name="未知用户356" initials="未" lastIdx="0" clrIdx="0"/>
  <p:cmAuthor id="100" name="陈树权" initials="陈" lastIdx="0" clrIdx="0"/>
  <p:cmAuthor id="801" name="未知用户378" initials="未" lastIdx="0" clrIdx="0"/>
  <p:cmAuthor id="101" name="八妹" initials="八" lastIdx="0" clrIdx="0"/>
  <p:cmAuthor id="802" name="未知用户357" initials="未" lastIdx="0" clrIdx="0"/>
  <p:cmAuthor id="102" name="方朝军/产品推动室/产品开发推广部/总公司" initials="方" lastIdx="0" clrIdx="0"/>
  <p:cmAuthor id="803" name="未知用户362" initials="未" lastIdx="0" clrIdx="0"/>
  <p:cmAuthor id="103" name="zq" initials="z" lastIdx="0" clrIdx="0"/>
  <p:cmAuthor id="804" name="未知用户363" initials="未" lastIdx="0" clrIdx="0"/>
  <p:cmAuthor id="104" name="刘 思蜀" initials="刘" lastIdx="0" clrIdx="0"/>
  <p:cmAuthor id="805" name="未知用户374" initials="未" lastIdx="0" clrIdx="0"/>
  <p:cmAuthor id="105" name="Ms" initials="M" lastIdx="0" clrIdx="0"/>
  <p:cmAuthor id="806" name="未知用户375" initials="未" lastIdx="0" clrIdx="0"/>
  <p:cmAuthor id="106" name="sdzz-syy" initials="s" lastIdx="0" clrIdx="0"/>
  <p:cmAuthor id="807" name="未知用户369" initials="未" lastIdx="0" clrIdx="0"/>
  <p:cmAuthor id="808" name="未知用户376" initials="未" lastIdx="0" clrIdx="0"/>
  <p:cmAuthor id="809" name="未知用户377" initials="未" lastIdx="0" clrIdx="0"/>
  <p:cmAuthor id="810" name="未知用户372" initials="未" lastIdx="0" clrIdx="1"/>
  <p:cmAuthor id="110" name="未知用户11" initials="未" lastIdx="0" clrIdx="0"/>
  <p:cmAuthor id="811" name="Xzjd" initials="X" lastIdx="0" clrIdx="0"/>
  <p:cmAuthor id="111" name="Lenovo User" initials="L" lastIdx="0" clrIdx="0"/>
  <p:cmAuthor id="112" name="冯炳辰/业务管理部/私人银行部/总行机关/ABC" initials="冯" lastIdx="0" clrIdx="0"/>
  <p:cmAuthor id="113" name="谢俊/技术总监室/软件开发中心/总行机关/ABC" initials="谢" lastIdx="0" clrIdx="2"/>
  <p:cmAuthor id="814" name="未知用户466" initials="未" lastIdx="0" clrIdx="0"/>
  <p:cmAuthor id="114" name="CN=谢俊/OU=技术总监室/OU=软件开发中心/OU=总行机关/O=ABC" initials="C" lastIdx="0" clrIdx="3"/>
  <p:cmAuthor id="815" name="未知用户460" initials="未" lastIdx="0" clrIdx="0"/>
  <p:cmAuthor id="115" name="赖强/技术总监室/软件开发中心/总行机关/ABC" initials="赖" lastIdx="0" clrIdx="2"/>
  <p:cmAuthor id="816" name="未知用户454" initials="未" lastIdx="0" clrIdx="0"/>
  <p:cmAuthor id="116" name="未知用户9" initials="未" lastIdx="0" clrIdx="0"/>
  <p:cmAuthor id="817" name="未知用户461" initials="未" lastIdx="0" clrIdx="0"/>
  <p:cmAuthor id="117" name="49254" initials="4" lastIdx="0" clrIdx="0"/>
  <p:cmAuthor id="818" name="未知用户455" initials="未" lastIdx="0" clrIdx="0"/>
  <p:cmAuthor id="118" name="lgp" initials="l" lastIdx="0" clrIdx="0"/>
  <p:cmAuthor id="819" name="未知用户462" initials="未" lastIdx="0" clrIdx="0"/>
  <p:cmAuthor id="119" name="沛斯 钟" initials="沛" lastIdx="0" clrIdx="2"/>
  <p:cmAuthor id="820" name="未知用户465" initials="未" lastIdx="0" clrIdx="5"/>
  <p:cmAuthor id="120" name="wangsc" initials="w" lastIdx="0" clrIdx="34"/>
  <p:cmAuthor id="821" name="未知用户457" initials="未" lastIdx="0" clrIdx="0"/>
  <p:cmAuthor id="121" name="马妍" initials="马" lastIdx="0" clrIdx="0"/>
  <p:cmAuthor id="822" name="未知用户450" initials="未" lastIdx="0" clrIdx="0"/>
  <p:cmAuthor id="122" name="yanqiqi-lgd" initials="y" lastIdx="0" clrIdx="5"/>
  <p:cmAuthor id="823" name="未知用户463" initials="未" lastIdx="0" clrIdx="18"/>
  <p:cmAuthor id="123" name="547716734@qq.com" initials="5" lastIdx="0" clrIdx="0"/>
  <p:cmAuthor id="824" name="未知用户467" initials="未" lastIdx="0" clrIdx="0"/>
  <p:cmAuthor id="124" name="shuaibing" initials="s" lastIdx="0" clrIdx="0"/>
  <p:cmAuthor id="825" name="未知用户468" initials="未" lastIdx="0" clrIdx="0"/>
  <p:cmAuthor id="125" name="贺龙" initials="贺" lastIdx="0" clrIdx="0"/>
  <p:cmAuthor id="826" name="未知用户469" initials="未" lastIdx="0" clrIdx="0"/>
  <p:cmAuthor id="126" name="个险部" initials="个" lastIdx="0" clrIdx="0"/>
  <p:cmAuthor id="827" name="未知用户458" initials="未" lastIdx="0" clrIdx="0"/>
  <p:cmAuthor id="127" name="林 声洋" initials="林" lastIdx="0" clrIdx="0"/>
  <p:cmAuthor id="828" name="未知用户470" initials="未" lastIdx="0" clrIdx="0"/>
  <p:cmAuthor id="128" name="Ray" initials="R" lastIdx="0" clrIdx="0"/>
  <p:cmAuthor id="829" name="未知用户471" initials="未" lastIdx="0" clrIdx="0"/>
  <p:cmAuthor id="129" name="zhengzhong" initials="z" lastIdx="0" clrIdx="0"/>
  <p:cmAuthor id="830" name="未知用户472" initials="未" lastIdx="0" clrIdx="0"/>
  <p:cmAuthor id="130" name="ydx2003new@163.com" initials="y" lastIdx="0" clrIdx="0"/>
  <p:cmAuthor id="831" name="未知用户473" initials="未" lastIdx="0" clrIdx="0"/>
  <p:cmAuthor id="131" name="肖 雷" initials="肖" lastIdx="0" clrIdx="0"/>
  <p:cmAuthor id="832" name="未知用户235" initials="未" lastIdx="0" clrIdx="1"/>
  <p:cmAuthor id="132" name="gongxuan" initials="g" lastIdx="0" clrIdx="0"/>
  <p:cmAuthor id="833" name="未知用户453" initials="未" lastIdx="0" clrIdx="0"/>
  <p:cmAuthor id="133" name="zhuqy3" initials="z" lastIdx="0" clrIdx="0"/>
  <p:cmAuthor id="834" name="未知用户474" initials="未" lastIdx="0" clrIdx="0"/>
  <p:cmAuthor id="134" name="雷庭" initials="雷" lastIdx="0" clrIdx="0"/>
  <p:cmAuthor id="835" name="未知用户475" initials="未" lastIdx="0" clrIdx="0"/>
  <p:cmAuthor id="135" name="未知用户10" initials="未" lastIdx="0" clrIdx="0"/>
  <p:cmAuthor id="836" name="未知用户476" initials="未" lastIdx="0" clrIdx="0"/>
  <p:cmAuthor id="136" name="wpp" initials="w" lastIdx="0" clrIdx="0"/>
  <p:cmAuthor id="837" name="未知用户459" initials="未" lastIdx="0" clrIdx="1"/>
  <p:cmAuthor id="137" name="asuse" initials="a" lastIdx="0" clrIdx="0"/>
  <p:cmAuthor id="838" name="未知用户489" initials="未" lastIdx="0" clrIdx="0"/>
  <p:cmAuthor id="138" name="lin lin" initials="l" lastIdx="0" clrIdx="0"/>
  <p:cmAuthor id="839" name="未知用户488" initials="未" lastIdx="0" clrIdx="0"/>
  <p:cmAuthor id="139" name="nieyp" initials="n" lastIdx="0" clrIdx="0"/>
  <p:cmAuthor id="840" name="未知用户490" initials="未" lastIdx="0" clrIdx="0"/>
  <p:cmAuthor id="140" name="未知用户16" initials="未" lastIdx="0" clrIdx="0"/>
  <p:cmAuthor id="841" name="未知用户477" initials="未" lastIdx="0" clrIdx="0"/>
  <p:cmAuthor id="141" name="China" initials="C" lastIdx="0" clrIdx="0"/>
  <p:cmAuthor id="842" name="未知用户478" initials="未" lastIdx="0" clrIdx="0"/>
  <p:cmAuthor id="142" name="AbuSina" initials="A" lastIdx="0" clrIdx="0"/>
  <p:cmAuthor id="843" name="未知用户479" initials="未" lastIdx="0" clrIdx="8"/>
  <p:cmAuthor id="143" name="zhengwen" initials="z" lastIdx="0" clrIdx="0"/>
  <p:cmAuthor id="844" name="未知用户480" initials="未" lastIdx="0" clrIdx="0"/>
  <p:cmAuthor id="144" name="Wanwei Liang" initials="W" lastIdx="0" clrIdx="0"/>
  <p:cmAuthor id="845" name="未知用户481" initials="未" lastIdx="0" clrIdx="0"/>
  <p:cmAuthor id="145" name="chinalife" initials="c" lastIdx="0" clrIdx="0"/>
  <p:cmAuthor id="846" name="未知用户482" initials="未" lastIdx="0" clrIdx="0"/>
  <p:cmAuthor id="146" name="刘莹" initials="刘" lastIdx="0" clrIdx="2"/>
  <p:cmAuthor id="847" name="未知用户483" initials="未" lastIdx="0" clrIdx="0"/>
  <p:cmAuthor id="147" name="彭凯" initials="彭" lastIdx="0" clrIdx="1"/>
  <p:cmAuthor id="848" name="未知用户484" initials="未" lastIdx="0" clrIdx="0"/>
  <p:cmAuthor id="148" name="Sky.Wang" initials="S" lastIdx="0" clrIdx="0"/>
  <p:cmAuthor id="849" name="未知用户485" initials="未" lastIdx="0" clrIdx="0"/>
  <p:cmAuthor id="149" name="黄元" initials="黄" lastIdx="0" clrIdx="1"/>
  <p:cmAuthor id="850" name="未知用户486" initials="未" lastIdx="0" clrIdx="0"/>
  <p:cmAuthor id="150" name="总公司培训部" initials="总" lastIdx="0" clrIdx="9"/>
  <p:cmAuthor id="851" name="未知用户452" initials="未" lastIdx="0" clrIdx="0"/>
  <p:cmAuthor id="151" name="sunxp002" initials="s" lastIdx="0" clrIdx="0"/>
  <p:cmAuthor id="852" name="未知用户456" initials="未" lastIdx="0" clrIdx="0"/>
  <p:cmAuthor id="152" name="杨姗" initials="杨" lastIdx="0" clrIdx="1"/>
  <p:cmAuthor id="853" name="未知用户464" initials="未" lastIdx="0" clrIdx="0"/>
  <p:cmAuthor id="153" name="未知用户15" initials="未" lastIdx="0" clrIdx="0"/>
  <p:cmAuthor id="854" name="未知用户487" initials="未" lastIdx="0" clrIdx="0"/>
  <p:cmAuthor id="154" name="严之" initials="严" lastIdx="0" clrIdx="0"/>
  <p:cmAuthor id="861" name="seki" initials="s" lastIdx="0" clrIdx="0"/>
  <p:cmAuthor id="161" name="未知用户17" initials="未" lastIdx="0" clrIdx="21"/>
  <p:cmAuthor id="163" name="91huhang" initials="9" lastIdx="0" clrIdx="0"/>
  <p:cmAuthor id="164" name="未知用户89" initials="未" lastIdx="0" clrIdx="0"/>
  <p:cmAuthor id="165" name="未知用户90" initials="未" lastIdx="0" clrIdx="0"/>
  <p:cmAuthor id="166" name="未知用户80" initials="未" lastIdx="0" clrIdx="0"/>
  <p:cmAuthor id="167" name="ProMedican" initials="P" lastIdx="0" clrIdx="1"/>
  <p:cmAuthor id="168" name="未知用户103" initials="未" lastIdx="0" clrIdx="0"/>
  <p:cmAuthor id="169" name="未知用户104" initials="未" lastIdx="0" clrIdx="0"/>
  <p:cmAuthor id="170" name="未知用户87" initials="未" lastIdx="0" clrIdx="0"/>
  <p:cmAuthor id="171" name="未知用户47" initials="未" lastIdx="0" clrIdx="0"/>
  <p:cmAuthor id="172" name="未知用户92" initials="未" lastIdx="0" clrIdx="0"/>
  <p:cmAuthor id="49837067" name="刘浩" initials="刘" lastIdx="0" clrIdx="0"/>
  <p:cmAuthor id="174" name="ht guo" initials="h" lastIdx="0" clrIdx="1"/>
  <p:cmAuthor id="49837068" name="Vivian Liu" initials="VL" lastIdx="0" clrIdx="1"/>
  <p:cmAuthor id="175" name="cuizijin01" initials="c" lastIdx="0" clrIdx="2"/>
  <p:cmAuthor id="49837069" name="程玉珍" initials="程" lastIdx="0" clrIdx="143"/>
  <p:cmAuthor id="49837070" name="yang" initials="y" lastIdx="0" clrIdx="144"/>
  <p:cmAuthor id="177" name="孙青川" initials="孙" lastIdx="0" clrIdx="1"/>
  <p:cmAuthor id="49837071" name="孙 澍" initials="孙" lastIdx="0" clrIdx="207"/>
  <p:cmAuthor id="178" name="未知用户52" initials="未" lastIdx="0" clrIdx="1"/>
  <p:cmAuthor id="179" name="未知用户85" initials="未" lastIdx="0" clrIdx="0"/>
  <p:cmAuthor id="180" name="Windows" initials="W" lastIdx="0" clrIdx="3"/>
  <p:cmAuthor id="181" name="松 李" initials="松" lastIdx="0" clrIdx="4"/>
  <p:cmAuthor id="182" name="b1487" initials="b" lastIdx="0" clrIdx="0"/>
  <p:cmAuthor id="183" name="郭书含" initials="郭" lastIdx="0" clrIdx="0"/>
  <p:cmAuthor id="184" name="sivaram" initials="s" lastIdx="0" clrIdx="0"/>
  <p:cmAuthor id="185" name="пользователь Microsoft Office" initials="п" lastIdx="0" clrIdx="0"/>
  <p:cmAuthor id="186" name="刘淼" initials="刘" lastIdx="0" clrIdx="6"/>
  <p:cmAuthor id="187" name="Office 365" initials="O" lastIdx="0" clrIdx="0"/>
  <p:cmAuthor id="188" name="1716266060@qq.com" initials="1" lastIdx="0" clrIdx="0"/>
  <p:cmAuthor id="189" name="程学春 cxc" initials="程" lastIdx="0" clrIdx="0"/>
  <p:cmAuthor id="190" name="chenli8" initials="c" lastIdx="0" clrIdx="0"/>
  <p:cmAuthor id="191" name="448097321@qq.com" initials="4" lastIdx="0" clrIdx="0"/>
  <p:cmAuthor id="192" name="zhumin1" initials="z" lastIdx="0" clrIdx="1"/>
  <p:cmAuthor id="193" name="FS" initials="F" lastIdx="0" clrIdx="0"/>
  <p:cmAuthor id="194" name="Temp" initials="T" lastIdx="0" clrIdx="0"/>
  <p:cmAuthor id="195" name="刘岸亮" initials="刘" lastIdx="0" clrIdx="0"/>
  <p:cmAuthor id="196" name="雍中婧" initials="雍" lastIdx="0" clrIdx="0"/>
  <p:cmAuthor id="197" name="任斐" initials="任" lastIdx="0" clrIdx="1"/>
  <p:cmAuthor id="198" name="未知用户33" initials="未" lastIdx="0" clrIdx="0"/>
  <p:cmAuthor id="199" name="未知用户34" initials="未" lastIdx="0" clrIdx="1"/>
  <p:cmAuthor id="200" name="未知用户25" initials="未" lastIdx="0" clrIdx="0"/>
  <p:cmAuthor id="201" name="未知用户26" initials="未" lastIdx="0" clrIdx="0"/>
  <p:cmAuthor id="202" name="未知用户48" initials="未" lastIdx="0" clrIdx="0"/>
  <p:cmAuthor id="203" name="未知用户27" initials="未" lastIdx="0" clrIdx="0"/>
  <p:cmAuthor id="204" name="未知用户28" initials="未" lastIdx="0" clrIdx="0"/>
  <p:cmAuthor id="205" name="未知用户29" initials="未" lastIdx="0" clrIdx="0"/>
  <p:cmAuthor id="206" name="未知用户30" initials="未" lastIdx="0" clrIdx="0"/>
  <p:cmAuthor id="207" name="未知用户31" initials="未" lastIdx="0" clrIdx="1"/>
  <p:cmAuthor id="208" name="未知用户35" initials="未" lastIdx="0" clrIdx="6"/>
  <p:cmAuthor id="209" name="未知用户39" initials="未" lastIdx="0" clrIdx="0"/>
  <p:cmAuthor id="210" name="未知用户40" initials="未" lastIdx="0" clrIdx="1"/>
  <p:cmAuthor id="211" name="未知用户41" initials="未" lastIdx="0" clrIdx="0"/>
  <p:cmAuthor id="212" name="未知用户43" initials="未" lastIdx="0" clrIdx="1"/>
  <p:cmAuthor id="213" name="未知用户44" initials="未" lastIdx="0" clrIdx="0"/>
  <p:cmAuthor id="214" name="未知用户45" initials="未" lastIdx="0" clrIdx="0"/>
  <p:cmAuthor id="215" name="王雅静" initials="王" lastIdx="0" clrIdx="0"/>
  <p:cmAuthor id="216" name="sun frank" initials="s" lastIdx="0" clrIdx="0"/>
  <p:cmAuthor id="217" name="zhao wei" initials="z" lastIdx="0" clrIdx="0"/>
  <p:cmAuthor id="218" name="徐 伟钦" initials="徐" lastIdx="0" clrIdx="0"/>
  <p:cmAuthor id="219" name="韩冰" initials="韩" lastIdx="0" clrIdx="0"/>
  <p:cmAuthor id="220" name="李昕玫" initials="李" lastIdx="0" clrIdx="0"/>
  <p:cmAuthor id="221" name="lianxing liao" initials="l" lastIdx="0" clrIdx="0"/>
  <p:cmAuthor id="222" name="未知用户" initials="未" lastIdx="0" clrIdx="0"/>
  <p:cmAuthor id="223" name="yangysh" initials="y" lastIdx="0" clrIdx="0"/>
  <p:cmAuthor id="224" name="未知用户46" initials="未" lastIdx="0" clrIdx="2"/>
  <p:cmAuthor id="226" name="JAMES 杨" initials="J" lastIdx="0" clrIdx="6"/>
  <p:cmAuthor id="227" name="闫志深" initials="闫" lastIdx="0" clrIdx="0"/>
  <p:cmAuthor id="235" name="梁潇-lhq" initials="梁" lastIdx="0" clrIdx="0"/>
  <p:cmAuthor id="236" name="未知用户21" initials="未" lastIdx="0" clrIdx="0"/>
  <p:cmAuthor id="237" name="未知用户22" initials="未" lastIdx="0" clrIdx="0"/>
  <p:cmAuthor id="238" name="未知用户18" initials="未" lastIdx="0" clrIdx="0"/>
  <p:cmAuthor id="240" name="2819264246@qq.com" initials="2" lastIdx="0" clrIdx="22"/>
  <p:cmAuthor id="243" name="Poseidon" initials="P" lastIdx="0" clrIdx="0"/>
  <p:cmAuthor id="248" name="ZZC" initials="Z" lastIdx="0" clrIdx="1"/>
  <p:cmAuthor id="249" name="李晨曦" initials="李" lastIdx="0" clrIdx="0"/>
  <p:cmAuthor id="250" name="Bonan Qi" initials="B" lastIdx="0" clrIdx="0"/>
  <p:cmAuthor id="251" name="yaoxiaojun" initials="y" lastIdx="0" clrIdx="0"/>
  <p:cmAuthor id="253" name="朱雪松" initials="朱" lastIdx="0" clrIdx="2"/>
  <p:cmAuthor id="254" name="周涛" initials="周" lastIdx="0" clrIdx="0"/>
  <p:cmAuthor id="257" name="张洲萌" initials="张" lastIdx="0" clrIdx="23"/>
  <p:cmAuthor id="259" name="Vagun Vagun" initials="V" lastIdx="0" clrIdx="0"/>
  <p:cmAuthor id="260" name="李秋静" initials="李" lastIdx="0" clrIdx="1"/>
  <p:cmAuthor id="261" name="陈林" initials="陈" lastIdx="0" clrIdx="0"/>
  <p:cmAuthor id="262" name="Author" initials="A" lastIdx="0" clrIdx="2"/>
  <p:cmAuthor id="263" name="张梦莞" initials="张" lastIdx="0" clrIdx="27"/>
  <p:cmAuthor id="265" name="程诗媛" initials="程" lastIdx="0" clrIdx="1"/>
  <p:cmAuthor id="266" name="未知用户36" initials="未" lastIdx="0" clrIdx="0"/>
  <p:cmAuthor id="267" name="未知用户148" initials="未" lastIdx="0" clrIdx="0"/>
  <p:cmAuthor id="268" name="未知用户163" initials="未" lastIdx="0" clrIdx="0"/>
  <p:cmAuthor id="269" name="未知用户151" initials="未" lastIdx="0" clrIdx="1"/>
  <p:cmAuthor id="270" name="未知用户152" initials="未" lastIdx="0" clrIdx="0"/>
  <p:cmAuthor id="271" name="未知用户164" initials="未" lastIdx="0" clrIdx="1"/>
  <p:cmAuthor id="272" name="未知用户153" initials="未" lastIdx="0" clrIdx="0"/>
  <p:cmAuthor id="273" name="未知用户154" initials="未" lastIdx="0" clrIdx="0"/>
  <p:cmAuthor id="274" name="未知用户155" initials="未" lastIdx="0" clrIdx="0"/>
  <p:cmAuthor id="275" name="未知用户156" initials="未" lastIdx="0" clrIdx="0"/>
  <p:cmAuthor id="276" name="未知用户157" initials="未" lastIdx="0" clrIdx="0"/>
  <p:cmAuthor id="277" name="未知用户158" initials="未" lastIdx="0" clrIdx="0"/>
  <p:cmAuthor id="278" name="未知用户159" initials="未" lastIdx="0" clrIdx="0"/>
  <p:cmAuthor id="279" name="未知用户160" initials="未" lastIdx="0" clrIdx="0"/>
  <p:cmAuthor id="280" name="未知用户161" initials="未" lastIdx="0" clrIdx="0"/>
  <p:cmAuthor id="281" name="未知用户162" initials="未" lastIdx="0" clrIdx="0"/>
  <p:cmAuthor id="282" name="未知用户149" initials="未" lastIdx="0" clrIdx="0"/>
  <p:cmAuthor id="283" name="未知用户146" initials="未" lastIdx="0" clrIdx="21"/>
  <p:cmAuthor id="284" name="未知用户147" initials="未" lastIdx="0" clrIdx="0"/>
  <p:cmAuthor id="285" name="未知用户37" initials="未" lastIdx="0" clrIdx="2"/>
  <p:cmAuthor id="286" name="未知用户23" initials="未" lastIdx="0" clrIdx="0"/>
  <p:cmAuthor id="287" name="未知用户19" initials="未" lastIdx="0" clrIdx="0"/>
  <p:cmAuthor id="288" name="刘仕俭" initials="刘" lastIdx="0" clrIdx="0"/>
  <p:cmAuthor id="289" name="Changing Zhuang" initials="C" lastIdx="0" clrIdx="1"/>
  <p:cmAuthor id="290" name="未知用户177" initials="未" lastIdx="0" clrIdx="0"/>
  <p:cmAuthor id="291" name="未知用户178" initials="未" lastIdx="0" clrIdx="0"/>
  <p:cmAuthor id="292" name="未知用户179" initials="未" lastIdx="0" clrIdx="0"/>
  <p:cmAuthor id="293" name="未知用户180" initials="未" lastIdx="0" clrIdx="0"/>
  <p:cmAuthor id="294" name="未知用户181" initials="未" lastIdx="0" clrIdx="1"/>
  <p:cmAuthor id="295" name="未知用户182" initials="未" lastIdx="0" clrIdx="0"/>
  <p:cmAuthor id="296" name="未知用户183" initials="未" lastIdx="0" clrIdx="0"/>
  <p:cmAuthor id="297" name="未知用户184" initials="未" lastIdx="0" clrIdx="0"/>
  <p:cmAuthor id="298" name="未知用户187" initials="未" lastIdx="0" clrIdx="0"/>
  <p:cmAuthor id="299" name="未知用户185" initials="未" lastIdx="0" clrIdx="21"/>
  <p:cmAuthor id="300" name="未知用户186" initials="未" lastIdx="0" clrIdx="0"/>
  <p:cmAuthor id="301" name="哒哒 熊猫" initials="哒" lastIdx="0" clrIdx="0"/>
  <p:cmAuthor id="302" name="Yun-Ting Tseng" initials="Y" lastIdx="0" clrIdx="0"/>
  <p:cmAuthor id="303" name="Miss 豆" initials="M" lastIdx="0" clrIdx="0"/>
  <p:cmAuthor id="304" name="G" initials="G" lastIdx="0" clrIdx="22"/>
  <p:cmAuthor id="307" name="未知用户108" initials="未" lastIdx="0" clrIdx="0"/>
  <p:cmAuthor id="308" name="未知用户72" initials="未" lastIdx="0" clrIdx="0"/>
  <p:cmAuthor id="309" name="未知用户73" initials="未" lastIdx="0" clrIdx="0"/>
  <p:cmAuthor id="310" name="未知用户74" initials="未" lastIdx="0" clrIdx="0"/>
  <p:cmAuthor id="311" name="未知用户110" initials="未" lastIdx="0" clrIdx="0"/>
  <p:cmAuthor id="312" name="未知用户77" initials="未" lastIdx="0" clrIdx="0"/>
  <p:cmAuthor id="313" name="86139" initials="8" lastIdx="0" clrIdx="0"/>
  <p:cmAuthor id="314" name="朴鹏-lhq" initials="朴" lastIdx="0" clrIdx="18"/>
  <p:cmAuthor id="315" name="吕 阔" initials="吕" lastIdx="0" clrIdx="22"/>
  <p:cmAuthor id="316" name="ozg106" initials="o" lastIdx="0" clrIdx="92"/>
  <p:cmAuthor id="317" name="冰箱" initials="冰" lastIdx="0" clrIdx="0"/>
  <p:cmAuthor id="318" name="lixun" initials="l" lastIdx="0" clrIdx="16"/>
  <p:cmAuthor id="319" name="Isabella" initials="I" lastIdx="0" clrIdx="4"/>
  <p:cmAuthor id="320" name="倚海听风" initials="倚" lastIdx="0" clrIdx="21"/>
  <p:cmAuthor id="321" name="CodonMedical" initials="C" lastIdx="0" clrIdx="2"/>
  <p:cmAuthor id="322" name="Yvonne Lin" initials="Y" lastIdx="0" clrIdx="3"/>
  <p:cmAuthor id="323" name="Gallivan, John-Paul {MDAO~Basel}" initials="G" lastIdx="0" clrIdx="4"/>
  <p:cmAuthor id="324" name="Helms, Hans-Joachim {MDBA~Basel}" initials="H" lastIdx="0" clrIdx="5"/>
  <p:cmAuthor id="325" name="Codon Medical" initials="C" lastIdx="0" clrIdx="6"/>
  <p:cmAuthor id="326" name="Petersen, Jenny {MDBD~South San Francisco}" initials="P" lastIdx="0" clrIdx="7"/>
  <p:cmAuthor id="327" name="刘风香" initials="刘" lastIdx="0" clrIdx="20"/>
  <p:cmAuthor id="328" name="feng wei" initials="f" lastIdx="0" clrIdx="0"/>
  <p:cmAuthor id="329" name="Meredith Kalish" initials="M" lastIdx="0" clrIdx="10"/>
  <p:cmAuthor id="330" name="Mary Beattie" initials="M" lastIdx="0" clrIdx="11"/>
  <p:cmAuthor id="331" name="Melanie Smitt" initials="M" lastIdx="0" clrIdx="12"/>
  <p:cmAuthor id="332" name="Andrea Michels" initials="A" lastIdx="0" clrIdx="13"/>
  <p:cmAuthor id="333" name="Daniel Clyde (HI)" initials="D" lastIdx="0" clrIdx="0"/>
  <p:cmAuthor id="334" name="Fitzpatrick, Nicole {MGAO~Basel}" initials="F" lastIdx="0" clrIdx="1"/>
  <p:cmAuthor id="335" name="Kate Rijnen" initials="K" lastIdx="0" clrIdx="2"/>
  <p:cmAuthor id="336" name="Mark McGregor (HI)" initials="M" lastIdx="0" clrIdx="3"/>
  <p:cmAuthor id="337" name="Machackova, Zuzana {MDAO~Basel}" initials="M" lastIdx="0" clrIdx="5"/>
  <p:cmAuthor id="338" name="Franca, Ryan {MDAO~Basel}" initials="F" lastIdx="0" clrIdx="6"/>
  <p:cmAuthor id="339" name="Bart Baranowski (HI)" initials="B" lastIdx="0" clrIdx="7"/>
  <p:cmAuthor id="340" name="Helen Keyworth (HI)" initials="H" lastIdx="0" clrIdx="8"/>
  <p:cmAuthor id="341" name="Louise Adamson (HI)" initials="L" lastIdx="0" clrIdx="9"/>
  <p:cmAuthor id="342" name="Andrew Moss (HI)" initials="A" lastIdx="0" clrIdx="10"/>
  <p:cmAuthor id="343" name="David Morgan (HI)" initials="D" lastIdx="0" clrIdx="11"/>
  <p:cmAuthor id="344" name="Kate Sillitoe (HI)" initials="K" lastIdx="0" clrIdx="12"/>
  <p:cmAuthor id="345" name="孟轩君" initials="孟" lastIdx="0" clrIdx="0"/>
  <p:cmAuthor id="346" name="hpguan" initials="h" lastIdx="0" clrIdx="0"/>
  <p:cmAuthor id="347" name="miaott" initials="m" lastIdx="0" clrIdx="195"/>
  <p:cmAuthor id="349" name="zhaoby01" initials="z" lastIdx="0" clrIdx="6"/>
  <p:cmAuthor id="350" name="Lydia" initials="L" lastIdx="0" clrIdx="0"/>
  <p:cmAuthor id="351" name="fengyuan03" initials="f" lastIdx="0" clrIdx="1"/>
  <p:cmAuthor id="352" name="古二蛋" initials="古" lastIdx="0" clrIdx="2"/>
  <p:cmAuthor id="353" name="xusha" initials="x" lastIdx="0" clrIdx="2"/>
  <p:cmAuthor id="354" name="李 东科" initials="李" lastIdx="0" clrIdx="35"/>
  <p:cmAuthor id="355" name="甘源" initials="甘" lastIdx="0" clrIdx="0"/>
  <p:cmAuthor id="356" name="何富军" initials="何" lastIdx="0" clrIdx="0"/>
  <p:cmAuthor id="357" name="闫秀丽" initials="闫" lastIdx="0" clrIdx="0"/>
  <p:cmAuthor id="358" name="fafa" initials="f" lastIdx="0" clrIdx="1"/>
  <p:cmAuthor id="359" name="qatr130" initials="q" lastIdx="0" clrIdx="0"/>
  <p:cmAuthor id="360" name="袁正海" initials="袁" lastIdx="0" clrIdx="0"/>
  <p:cmAuthor id="361" name="未知用户84" initials="未" lastIdx="0" clrIdx="0"/>
  <p:cmAuthor id="362" name="未知用户88" initials="未" lastIdx="0" clrIdx="0"/>
  <p:cmAuthor id="364" name="未知用户93" initials="未" lastIdx="0" clrIdx="0"/>
  <p:cmAuthor id="365" name="未知用户94" initials="未" lastIdx="0" clrIdx="0"/>
  <p:cmAuthor id="366" name="未知用户95" initials="未" lastIdx="0" clrIdx="0"/>
  <p:cmAuthor id="367" name="未知用户96" initials="未" lastIdx="0" clrIdx="1"/>
  <p:cmAuthor id="368" name="未知用户99" initials="未" lastIdx="0" clrIdx="0"/>
  <p:cmAuthor id="369" name="橙子" initials="橙" lastIdx="0" clrIdx="1"/>
  <p:cmAuthor id="370" name="加 林" initials="加" lastIdx="0" clrIdx="0"/>
  <p:cmAuthor id="371" name="wenle369@sina.com" initials="w" lastIdx="0" clrIdx="0"/>
  <p:cmAuthor id="372" name="未知用户418" initials="未" lastIdx="0" clrIdx="0"/>
  <p:cmAuthor id="373" name="未知用户271" initials="未" lastIdx="0" clrIdx="0"/>
  <p:cmAuthor id="374" name="think" initials="t" lastIdx="0" clrIdx="0"/>
  <p:cmAuthor id="375" name="过 去" initials="过" lastIdx="0" clrIdx="0"/>
  <p:cmAuthor id="376" name="ChinaUser" initials="C" lastIdx="0" clrIdx="0"/>
  <p:cmAuthor id="377" name="未知用户75" initials="未" lastIdx="0" clrIdx="0"/>
  <p:cmAuthor id="378" name="未知用户76" initials="未" lastIdx="0" clrIdx="0"/>
  <p:cmAuthor id="379" name="linkplus" initials="l" lastIdx="0" clrIdx="0"/>
  <p:cmAuthor id="380" name="未知用户118" initials="未" lastIdx="0" clrIdx="0"/>
  <p:cmAuthor id="381" name="未知用户119" initials="未" lastIdx="0" clrIdx="0"/>
  <p:cmAuthor id="382" name="未知用户120" initials="未" lastIdx="0" clrIdx="1"/>
  <p:cmAuthor id="383" name="未知用户121" initials="未" lastIdx="0" clrIdx="0"/>
  <p:cmAuthor id="384" name="未知用户122" initials="未" lastIdx="0" clrIdx="0"/>
  <p:cmAuthor id="385" name="未知用户123" initials="未" lastIdx="0" clrIdx="0"/>
  <p:cmAuthor id="386" name="未知用户124" initials="未" lastIdx="0" clrIdx="0"/>
  <p:cmAuthor id="387" name="未知用户125" initials="未" lastIdx="0" clrIdx="0"/>
  <p:cmAuthor id="388" name="未知用户126" initials="未" lastIdx="0" clrIdx="0"/>
  <p:cmAuthor id="389" name="未知用户127" initials="未" lastIdx="0" clrIdx="0"/>
  <p:cmAuthor id="390" name="未知用户128" initials="未" lastIdx="0" clrIdx="0"/>
  <p:cmAuthor id="391" name="未知用户129" initials="未" lastIdx="0" clrIdx="8"/>
  <p:cmAuthor id="392" name="未知用户130" initials="未" lastIdx="0" clrIdx="0"/>
  <p:cmAuthor id="393" name="未知用户131" initials="未" lastIdx="0" clrIdx="0"/>
  <p:cmAuthor id="394" name="未知用户132" initials="未" lastIdx="0" clrIdx="0"/>
  <p:cmAuthor id="395" name="未知用户133" initials="未" lastIdx="0" clrIdx="0"/>
  <p:cmAuthor id="396" name="未知用户134" initials="未" lastIdx="0" clrIdx="0"/>
  <p:cmAuthor id="397" name="未知用户135" initials="未" lastIdx="0" clrIdx="0"/>
  <p:cmAuthor id="398" name="未知用户136" initials="未" lastIdx="0" clrIdx="0"/>
  <p:cmAuthor id="399" name="未知用户137" initials="未" lastIdx="0" clrIdx="0"/>
  <p:cmAuthor id="400" name="未知用户138" initials="未" lastIdx="0" clrIdx="0"/>
  <p:cmAuthor id="401" name="未知用户141" initials="未" lastIdx="0" clrIdx="0"/>
  <p:cmAuthor id="402" name="未知用户142" initials="未" lastIdx="0" clrIdx="1"/>
  <p:cmAuthor id="403" name="未知用户143" initials="未" lastIdx="0" clrIdx="0"/>
  <p:cmAuthor id="404" name="未知用户144" initials="未" lastIdx="0" clrIdx="0"/>
  <p:cmAuthor id="405" name="未知用户145" initials="未" lastIdx="0" clrIdx="0"/>
  <p:cmAuthor id="406" name="未知用户114" initials="未" lastIdx="0" clrIdx="0"/>
  <p:cmAuthor id="407" name="未知用户115" initials="未" lastIdx="0" clrIdx="1"/>
  <p:cmAuthor id="408" name="未知用户116" initials="未" lastIdx="0" clrIdx="0"/>
  <p:cmAuthor id="409" name="未知用户117" initials="未" lastIdx="0" clrIdx="0"/>
  <p:cmAuthor id="410" name="未知用户139" initials="未" lastIdx="0" clrIdx="0"/>
  <p:cmAuthor id="411" name="未知用户188" initials="未" lastIdx="0" clrIdx="0"/>
  <p:cmAuthor id="412" name="未知用户189" initials="未" lastIdx="0" clrIdx="0"/>
  <p:cmAuthor id="413" name="未知用户165" initials="未" lastIdx="0" clrIdx="0"/>
  <p:cmAuthor id="414" name="未知用户166" initials="未" lastIdx="0" clrIdx="0"/>
  <p:cmAuthor id="415" name="未知用户167" initials="未" lastIdx="0" clrIdx="0"/>
  <p:cmAuthor id="416" name="未知用户168" initials="未" lastIdx="0" clrIdx="8"/>
  <p:cmAuthor id="417" name="未知用户169" initials="未" lastIdx="0" clrIdx="0"/>
  <p:cmAuthor id="418" name="未知用户170" initials="未" lastIdx="0" clrIdx="0"/>
  <p:cmAuthor id="419" name="未知用户171" initials="未" lastIdx="0" clrIdx="0"/>
  <p:cmAuthor id="420" name="未知用户172" initials="未" lastIdx="0" clrIdx="0"/>
  <p:cmAuthor id="421" name="未知用户173" initials="未" lastIdx="0" clrIdx="0"/>
  <p:cmAuthor id="422" name="未知用户174" initials="未" lastIdx="0" clrIdx="0"/>
  <p:cmAuthor id="423" name="未知用户175" initials="未" lastIdx="0" clrIdx="0"/>
  <p:cmAuthor id="424" name="未知用户176" initials="未" lastIdx="0" clrIdx="0"/>
  <p:cmAuthor id="425" name="未知用户68" initials="未" lastIdx="0" clrIdx="0"/>
  <p:cmAuthor id="426" name="未知用户65" initials="未" lastIdx="0" clrIdx="0"/>
  <p:cmAuthor id="427" name="alen" initials="a" lastIdx="0" clrIdx="0"/>
  <p:cmAuthor id="428" name="USER" initials="U" lastIdx="0" clrIdx="0"/>
  <p:cmAuthor id="429" name="王 一鸣" initials="王" lastIdx="0" clrIdx="0"/>
  <p:cmAuthor id="430" name="Well Li" initials="W" lastIdx="0" clrIdx="0"/>
  <p:cmAuthor id="431" name="任俊宣" initials="任" lastIdx="0" clrIdx="6"/>
  <p:cmAuthor id="432" name="未知用户198" initials="未" lastIdx="0" clrIdx="0"/>
  <p:cmAuthor id="433" name="未知用户150" initials="未" lastIdx="0" clrIdx="0"/>
  <p:cmAuthor id="434" name="未知用户220" initials="未" lastIdx="0" clrIdx="0"/>
  <p:cmAuthor id="435" name="未知用户221" initials="未" lastIdx="0" clrIdx="0"/>
  <p:cmAuthor id="436" name="未知用户199" initials="未" lastIdx="0" clrIdx="1"/>
  <p:cmAuthor id="437" name="未知用户200" initials="未" lastIdx="0" clrIdx="0"/>
  <p:cmAuthor id="438" name="未知用户201" initials="未" lastIdx="0" clrIdx="1"/>
  <p:cmAuthor id="439" name="未知用户214" initials="未" lastIdx="0" clrIdx="0"/>
  <p:cmAuthor id="440" name="未知用户216" initials="未" lastIdx="0" clrIdx="0"/>
  <p:cmAuthor id="441" name="未知用户202" initials="未" lastIdx="0" clrIdx="0"/>
  <p:cmAuthor id="442" name="未知用户203" initials="未" lastIdx="0" clrIdx="0"/>
  <p:cmAuthor id="443" name="未知用户204" initials="未" lastIdx="0" clrIdx="0"/>
  <p:cmAuthor id="444" name="未知用户205" initials="未" lastIdx="0" clrIdx="0"/>
  <p:cmAuthor id="445" name="未知用户206" initials="未" lastIdx="0" clrIdx="0"/>
  <p:cmAuthor id="446" name="未知用户207" initials="未" lastIdx="0" clrIdx="0"/>
  <p:cmAuthor id="447" name="未知用户208" initials="未" lastIdx="0" clrIdx="0"/>
  <p:cmAuthor id="448" name="未知用户209" initials="未" lastIdx="0" clrIdx="0"/>
  <p:cmAuthor id="449" name="未知用户210" initials="未" lastIdx="0" clrIdx="0"/>
  <p:cmAuthor id="450" name="未知用户213" initials="未" lastIdx="0" clrIdx="2"/>
  <p:cmAuthor id="451" name="未知用户211" initials="未" lastIdx="0" clrIdx="0"/>
  <p:cmAuthor id="452" name="?定义" initials="?" lastIdx="0" clrIdx="0"/>
  <p:cmAuthor id="453" name="sxp" initials="s" lastIdx="0" clrIdx="2"/>
  <p:cmAuthor id="454" name="allan" initials="a" lastIdx="0" clrIdx="0"/>
  <p:cmAuthor id="455" name="qiuzq02" initials="q" lastIdx="0" clrIdx="81"/>
  <p:cmAuthor id="457" name="mawei19" initials="m" lastIdx="0" clrIdx="21"/>
  <p:cmAuthor id="459" name="李红钢" initials="李" lastIdx="0" clrIdx="458"/>
  <p:cmAuthor id="460" name="McGlasson, Louise" initials="M" lastIdx="0" clrIdx="0"/>
  <p:cmAuthor id="516" name="未知用户197" initials="未" lastIdx="0" clrIdx="1"/>
  <p:cmAuthor id="558" name="未知用户337" initials="未" lastIdx="0" clrIdx="0"/>
  <p:cmAuthor id="559" name="未知用户336" initials="未" lastIdx="0" clrIdx="0"/>
  <p:cmAuthor id="560" name="未知用户318" initials="未" lastIdx="0" clrIdx="1"/>
  <p:cmAuthor id="562" name="未知用户320" initials="未" lastIdx="0" clrIdx="0"/>
  <p:cmAuthor id="564" name="未知用户322" initials="未" lastIdx="0" clrIdx="0"/>
  <p:cmAuthor id="565" name="未知用户323" initials="未" lastIdx="0" clrIdx="0"/>
  <p:cmAuthor id="566" name="未知用户287" initials="未" lastIdx="0" clrIdx="0"/>
  <p:cmAuthor id="567" name="未知用户324" initials="未" lastIdx="0" clrIdx="0"/>
  <p:cmAuthor id="568" name="未知用户325" initials="未" lastIdx="0" clrIdx="0"/>
  <p:cmAuthor id="569" name="未知用户290" initials="未" lastIdx="0" clrIdx="0"/>
  <p:cmAuthor id="570" name="未知用户291" initials="未" lastIdx="0" clrIdx="0"/>
  <p:cmAuthor id="571" name="未知用户292" initials="未" lastIdx="0" clrIdx="0"/>
  <p:cmAuthor id="572" name="未知用户293" initials="未" lastIdx="0" clrIdx="0"/>
  <p:cmAuthor id="573" name="未知用户294" initials="未" lastIdx="0" clrIdx="1"/>
  <p:cmAuthor id="574" name="未知用户295" initials="未" lastIdx="0" clrIdx="0"/>
  <p:cmAuthor id="575" name="未知用户326" initials="未" lastIdx="0" clrIdx="0"/>
  <p:cmAuthor id="576" name="未知用户327" initials="未" lastIdx="0" clrIdx="0"/>
  <p:cmAuthor id="577" name="未知用户328" initials="未" lastIdx="0" clrIdx="0"/>
  <p:cmAuthor id="578" name="未知用户299" initials="未" lastIdx="0" clrIdx="0"/>
  <p:cmAuthor id="579" name="未知用户300" initials="未" lastIdx="0" clrIdx="0"/>
  <p:cmAuthor id="580" name="未知用户301" initials="未" lastIdx="0" clrIdx="0"/>
  <p:cmAuthor id="581" name="未知用户302" initials="未" lastIdx="0" clrIdx="1"/>
  <p:cmAuthor id="582" name="未知用户303" initials="未" lastIdx="0" clrIdx="0"/>
  <p:cmAuthor id="583" name="未知用户304" initials="未" lastIdx="0" clrIdx="35"/>
  <p:cmAuthor id="584" name="未知用户305" initials="未" lastIdx="0" clrIdx="0"/>
  <p:cmAuthor id="585" name="未知用户306" initials="未" lastIdx="0" clrIdx="0"/>
  <p:cmAuthor id="586" name="未知用户222" initials="未" lastIdx="0" clrIdx="1"/>
  <p:cmAuthor id="587" name="未知用户224" initials="未" lastIdx="0" clrIdx="0"/>
  <p:cmAuthor id="588" name="未知用户332" initials="未" lastIdx="0" clrIdx="0"/>
  <p:cmAuthor id="589" name="未知用户309" initials="未" lastIdx="0" clrIdx="0"/>
  <p:cmAuthor id="590" name="未知用户310" initials="未" lastIdx="0" clrIdx="21"/>
  <p:cmAuthor id="591" name="未知用户311" initials="未" lastIdx="0" clrIdx="0"/>
  <p:cmAuthor id="592" name="未知用户312" initials="未" lastIdx="0" clrIdx="1"/>
  <p:cmAuthor id="593" name="未知用户313" initials="未" lastIdx="0" clrIdx="0"/>
  <p:cmAuthor id="594" name="未知用户335" initials="未" lastIdx="0" clrIdx="0"/>
  <p:cmAuthor id="595" name="未知用户316" initials="未" lastIdx="0" clrIdx="0"/>
  <p:cmAuthor id="596" name="未知用户277" initials="未" lastIdx="0" clrIdx="0"/>
  <p:cmAuthor id="597" name="未知用户278" initials="未" lastIdx="0" clrIdx="0"/>
  <p:cmAuthor id="598" name="未知用户272" initials="未" lastIdx="0" clrIdx="0"/>
  <p:cmAuthor id="2000" name="张静_QZZvv2Aj" initials="authorId_625078060" lastIdx="0" clrIdx="95"/>
  <p:cmAuthor id="599" name="未知用户273" initials="未" lastIdx="0" clrIdx="0"/>
  <p:cmAuthor id="600" name="未知用户279" initials="未" lastIdx="0" clrIdx="1"/>
  <p:cmAuthor id="601" name="未知用户233" initials="未" lastIdx="0" clrIdx="0"/>
  <p:cmAuthor id="602" name="未知用户229" initials="未" lastIdx="0" clrIdx="0"/>
  <p:cmAuthor id="603" name="未知用户234" initials="未" lastIdx="0" clrIdx="0"/>
  <p:cmAuthor id="604" name="未知用户274" initials="未" lastIdx="0" clrIdx="0"/>
  <p:cmAuthor id="605" name="未知用户236" initials="未" lastIdx="0" clrIdx="0"/>
  <p:cmAuthor id="606" name="未知用户280" initials="未" lastIdx="0" clrIdx="0"/>
  <p:cmAuthor id="607" name="未知用户238" initials="未" lastIdx="0" clrIdx="21"/>
  <p:cmAuthor id="608" name="未知用户239" initials="未" lastIdx="0" clrIdx="0"/>
  <p:cmAuthor id="609" name="未知用户240" initials="未" lastIdx="0" clrIdx="1"/>
  <p:cmAuthor id="610" name="未知用户241" initials="未" lastIdx="0" clrIdx="0"/>
  <p:cmAuthor id="611" name="未知用户242" initials="未" lastIdx="0" clrIdx="0"/>
  <p:cmAuthor id="612" name="未知用户243" initials="未" lastIdx="0" clrIdx="0"/>
  <p:cmAuthor id="613" name="未知用户244" initials="未" lastIdx="0" clrIdx="0"/>
  <p:cmAuthor id="614" name="未知用户245" initials="未" lastIdx="0" clrIdx="0"/>
  <p:cmAuthor id="615" name="未知用户246" initials="未" lastIdx="0" clrIdx="1"/>
  <p:cmAuthor id="616" name="未知用户247" initials="未" lastIdx="0" clrIdx="0"/>
  <p:cmAuthor id="617" name="未知用户248" initials="未" lastIdx="0" clrIdx="0"/>
  <p:cmAuthor id="618" name="未知用户249" initials="未" lastIdx="0" clrIdx="0"/>
  <p:cmAuthor id="619" name="未知用户250" initials="未" lastIdx="0" clrIdx="0"/>
  <p:cmAuthor id="620" name="未知用户251" initials="未" lastIdx="0" clrIdx="0"/>
  <p:cmAuthor id="621" name="未知用户252" initials="未" lastIdx="0" clrIdx="0"/>
  <p:cmAuthor id="622" name="未知用户253" initials="未" lastIdx="0" clrIdx="0"/>
  <p:cmAuthor id="623" name="未知用户254" initials="未" lastIdx="0" clrIdx="0"/>
  <p:cmAuthor id="624" name="未知用户255" initials="未" lastIdx="0" clrIdx="0"/>
  <p:cmAuthor id="625" name="未知用户256" initials="未" lastIdx="0" clrIdx="0"/>
  <p:cmAuthor id="626" name="未知用户257" initials="未" lastIdx="0" clrIdx="0"/>
  <p:cmAuthor id="627" name="未知用户258" initials="未" lastIdx="0" clrIdx="0"/>
  <p:cmAuthor id="628" name="未知用户259" initials="未" lastIdx="0" clrIdx="1"/>
  <p:cmAuthor id="629" name="未知用户260" initials="未" lastIdx="0" clrIdx="0"/>
  <p:cmAuthor id="630" name="未知用户275" initials="未" lastIdx="0" clrIdx="0"/>
  <p:cmAuthor id="631" name="未知用户276" initials="未" lastIdx="0" clrIdx="0"/>
  <p:cmAuthor id="632" name="未知用户263" initials="未" lastIdx="0" clrIdx="0"/>
  <p:cmAuthor id="633" name="未知用户264" initials="未" lastIdx="0" clrIdx="0"/>
  <p:cmAuthor id="634" name="未知用户265" initials="未" lastIdx="0" clrIdx="0"/>
  <p:cmAuthor id="635" name="未知用户266" initials="未" lastIdx="0" clrIdx="1"/>
  <p:cmAuthor id="636" name="未知用户267" initials="未" lastIdx="0" clrIdx="0"/>
  <p:cmAuthor id="637" name="未知用户268" initials="未" lastIdx="0" clrIdx="35"/>
  <p:cmAuthor id="638" name="未知用户269" initials="未" lastIdx="0" clrIdx="0"/>
  <p:cmAuthor id="639" name="未知用户270" initials="未" lastIdx="0" clrIdx="0"/>
  <p:cmAuthor id="640" name="未知用户193" initials="未" lastIdx="0" clrIdx="0"/>
  <p:cmAuthor id="641" name="未知用户195" initials="未" lastIdx="0" clrIdx="0"/>
  <p:cmAuthor id="642" name="未知用户196" initials="未" lastIdx="0" clrIdx="0"/>
  <p:cmAuthor id="643" name="未知用户358" initials="未" lastIdx="0" clrIdx="0"/>
  <p:cmAuthor id="644" name="未知用户359" initials="未" lastIdx="0" clrIdx="0"/>
  <p:cmAuthor id="645" name="未知用户360" initials="未" lastIdx="0" clrIdx="0"/>
  <p:cmAuthor id="646" name="未知用户361" initials="未" lastIdx="0" clrIdx="0"/>
  <p:cmAuthor id="647" name="未知用户364" initials="未" lastIdx="0" clrIdx="0"/>
  <p:cmAuthor id="648" name="未知用户288" initials="未" lastIdx="0" clrIdx="0"/>
  <p:cmAuthor id="649" name="未知用户297" initials="未" lastIdx="0" clrIdx="0"/>
  <p:cmAuthor id="650" name="未知用户298" initials="未" lastIdx="0" clrIdx="1"/>
  <p:cmAuthor id="651" name="未知用户307" initials="未" lastIdx="0" clrIdx="0"/>
  <p:cmAuthor id="652" name="未知用户308" initials="未" lastIdx="0" clrIdx="0"/>
  <p:cmAuthor id="653" name="未知用户315" initials="未" lastIdx="0" clrIdx="0"/>
  <p:cmAuthor id="654" name="未知用户317" initials="未" lastIdx="0" clrIdx="0"/>
  <p:cmAuthor id="655" name="未知用户329" initials="未" lastIdx="0" clrIdx="0"/>
  <p:cmAuthor id="656" name="未知用户333" initials="未" lastIdx="0" clrIdx="0"/>
  <p:cmAuthor id="657" name="未知用户334" initials="未" lastIdx="0" clrIdx="0"/>
  <p:cmAuthor id="658" name="未知用户340" initials="未" lastIdx="0" clrIdx="0"/>
  <p:cmAuthor id="659" name="未知用户341" initials="未" lastIdx="0" clrIdx="0"/>
  <p:cmAuthor id="660" name="未知用户342" initials="未" lastIdx="0" clrIdx="0"/>
  <p:cmAuthor id="661" name="未知用户343" initials="未" lastIdx="0" clrIdx="0"/>
  <p:cmAuthor id="662" name="未知用户344" initials="未" lastIdx="0" clrIdx="0"/>
  <p:cmAuthor id="663" name="未知用户345" initials="未" lastIdx="0" clrIdx="1"/>
  <p:cmAuthor id="664" name="未知用户365" initials="未" lastIdx="0" clrIdx="0"/>
  <p:cmAuthor id="665" name="未知用户366" initials="未" lastIdx="0" clrIdx="0"/>
  <p:cmAuthor id="666" name="未知用户367" initials="未" lastIdx="0" clrIdx="0"/>
  <p:cmAuthor id="667" name="未知用户368" initials="未" lastIdx="0" clrIdx="0"/>
  <p:cmAuthor id="668" name="未知用户403" initials="未" lastIdx="0" clrIdx="0"/>
  <p:cmAuthor id="669" name="未知用户402" initials="未" lastIdx="0" clrIdx="0"/>
  <p:cmAuthor id="670" name="未知用户379" initials="未" lastIdx="0" clrIdx="0"/>
  <p:cmAuthor id="671" name="未知用户380" initials="未" lastIdx="0" clrIdx="0"/>
  <p:cmAuthor id="672" name="未知用户405" initials="未" lastIdx="0" clrIdx="0"/>
  <p:cmAuthor id="673" name="未知用户382" initials="未" lastIdx="0" clrIdx="0"/>
  <p:cmAuthor id="674" name="未知用户383" initials="未" lastIdx="0" clrIdx="0"/>
  <p:cmAuthor id="675" name="未知用户384" initials="未" lastIdx="0" clrIdx="1"/>
  <p:cmAuthor id="676" name="未知用户385" initials="未" lastIdx="0" clrIdx="0"/>
  <p:cmAuthor id="677" name="未知用户386" initials="未" lastIdx="0" clrIdx="0"/>
  <p:cmAuthor id="678" name="未知用户387" initials="未" lastIdx="0" clrIdx="0"/>
  <p:cmAuthor id="679" name="未知用户388" initials="未" lastIdx="0" clrIdx="0"/>
  <p:cmAuthor id="680" name="未知用户411" initials="未" lastIdx="0" clrIdx="0"/>
  <p:cmAuthor id="681" name="未知用户389" initials="未" lastIdx="0" clrIdx="0"/>
  <p:cmAuthor id="682" name="未知用户390" initials="未" lastIdx="0" clrIdx="0"/>
  <p:cmAuthor id="683" name="未知用户391" initials="未" lastIdx="0" clrIdx="0"/>
  <p:cmAuthor id="684" name="未知用户392" initials="未" lastIdx="0" clrIdx="0"/>
  <p:cmAuthor id="685" name="未知用户393" initials="未" lastIdx="0" clrIdx="0"/>
  <p:cmAuthor id="686" name="未知用户394" initials="未" lastIdx="0" clrIdx="0"/>
  <p:cmAuthor id="687" name="未知用户395" initials="未" lastIdx="0" clrIdx="0"/>
  <p:cmAuthor id="688" name="未知用户396" initials="未" lastIdx="0" clrIdx="0"/>
  <p:cmAuthor id="689" name="未知用户406" initials="未" lastIdx="0" clrIdx="0"/>
  <p:cmAuthor id="690" name="未知用户397" initials="未" lastIdx="0" clrIdx="1"/>
  <p:cmAuthor id="691" name="未知用户407" initials="未" lastIdx="0" clrIdx="0"/>
  <p:cmAuthor id="692" name="未知用户398" initials="未" lastIdx="0" clrIdx="0"/>
  <p:cmAuthor id="693" name="未知用户399" initials="未" lastIdx="0" clrIdx="0"/>
  <p:cmAuthor id="694" name="未知用户400" initials="未" lastIdx="0" clrIdx="0"/>
  <p:cmAuthor id="695" name="未知用户401" initials="未" lastIdx="0" clrIdx="0"/>
  <p:cmAuthor id="696" name="未知用户420" initials="未" lastIdx="0" clrIdx="0"/>
  <p:cmAuthor id="697" name="未知用户421" initials="未" lastIdx="0" clrIdx="0"/>
  <p:cmAuthor id="698" name="未知用户422" initials="未" lastIdx="0" clrIdx="0"/>
  <p:cmAuthor id="699" name="未知用户423" initials="未" lastIdx="0" clrIdx="0"/>
  <p:cmAuthor id="700" name="未知用户424" initials="未" lastIdx="0" clrIdx="0"/>
  <p:cmAuthor id="282818018" name="迪" initials="迪" lastIdx="0" clrIdx="30"/>
  <p:cmAuthor id="1367494780" name="ciwei" initials="c" lastIdx="0" clrIdx="4"/>
  <p:cmAuthor id="1239498692" name="遥星" initials="遥" lastIdx="0" clrIdx="25"/>
  <p:cmAuthor id="443341179" name="猫小喵" initials="猫" lastIdx="0" clrIdx="16"/>
  <p:cmAuthor id="289870448" name="Luo" initials="L" lastIdx="0" clrIdx="23"/>
  <p:cmAuthor id="368832498" name="小蜂蜜@柠檬膏" initials="小" lastIdx="0" clrIdx="26"/>
  <p:cmAuthor id="764379307" name="小龙哈皮" initials="小" lastIdx="0" clrIdx="22"/>
  <p:cmAuthor id="717503864" name="彭彭" initials="彭" lastIdx="0" clrIdx="29"/>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100" autoAdjust="0"/>
    <p:restoredTop sz="94610"/>
  </p:normalViewPr>
  <p:slideViewPr>
    <p:cSldViewPr snapToGrid="0" snapToObjects="1" showGuides="1">
      <p:cViewPr>
        <p:scale>
          <a:sx n="75" d="100"/>
          <a:sy n="75" d="100"/>
        </p:scale>
        <p:origin x="444" y="774"/>
      </p:cViewPr>
      <p:guideLst>
        <p:guide orient="horz" pos="1429"/>
        <p:guide pos="3748"/>
        <p:guide orient="horz" pos="541"/>
        <p:guide pos="248"/>
        <p:guide pos="7143"/>
        <p:guide orient="horz" pos="878"/>
        <p:guide pos="1826"/>
        <p:guide orient="horz" pos="2190"/>
        <p:guide orient="horz" pos="4041"/>
        <p:guide orient="horz" pos="1725"/>
      </p:guideLst>
    </p:cSldViewPr>
  </p:slideViewPr>
  <p:notesTextViewPr>
    <p:cViewPr>
      <p:scale>
        <a:sx n="1" d="1"/>
        <a:sy n="1" d="1"/>
      </p:scale>
      <p:origin x="0" y="0"/>
    </p:cViewPr>
  </p:notesTextViewPr>
  <p:sorterViewPr>
    <p:cViewPr>
      <p:scale>
        <a:sx n="100" d="100"/>
        <a:sy n="100" d="100"/>
      </p:scale>
      <p:origin x="0" y="0"/>
    </p:cViewPr>
  </p:sorterViewPr>
  <p:notesViewPr>
    <p:cSldViewPr>
      <p:cViewPr>
        <p:scale>
          <a:sx n="1" d="100"/>
          <a:sy n="1" d="100"/>
        </p:scale>
        <p:origin x="0" y="0"/>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4" Type="http://schemas.openxmlformats.org/officeDocument/2006/relationships/tags" Target="tags/tag2227.xml"/><Relationship Id="rId73" Type="http://schemas.openxmlformats.org/officeDocument/2006/relationships/customXml" Target="../customXml/item1.xml"/><Relationship Id="rId72" Type="http://schemas.openxmlformats.org/officeDocument/2006/relationships/customXmlProps" Target="../customXml/itemProps2226.xml"/><Relationship Id="rId71" Type="http://schemas.openxmlformats.org/officeDocument/2006/relationships/commentAuthors" Target="commentAuthors.xml"/><Relationship Id="rId70" Type="http://schemas.openxmlformats.org/officeDocument/2006/relationships/tableStyles" Target="tableStyles.xml"/><Relationship Id="rId7" Type="http://schemas.openxmlformats.org/officeDocument/2006/relationships/slide" Target="slides/slide4.xml"/><Relationship Id="rId69" Type="http://schemas.openxmlformats.org/officeDocument/2006/relationships/viewProps" Target="viewProps.xml"/><Relationship Id="rId68" Type="http://schemas.openxmlformats.org/officeDocument/2006/relationships/presProps" Target="presProps.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0" idx="2">
    <p:pos x="938" y="3692"/>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5" Type="http://schemas.openxmlformats.org/officeDocument/2006/relationships/tags" Target="../tags/tag188.xml"/><Relationship Id="rId4" Type="http://schemas.openxmlformats.org/officeDocument/2006/relationships/tags" Target="../tags/tag187.xml"/><Relationship Id="rId3" Type="http://schemas.openxmlformats.org/officeDocument/2006/relationships/tags" Target="../tags/tag186.xml"/><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4" Type="http://schemas.openxmlformats.org/officeDocument/2006/relationships/tags" Target="../tags/tag834.xml"/><Relationship Id="rId3" Type="http://schemas.openxmlformats.org/officeDocument/2006/relationships/tags" Target="../tags/tag833.xml"/><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1.xml.rels><?xml version="1.0" encoding="UTF-8" standalone="yes"?>
<Relationships xmlns="http://schemas.openxmlformats.org/package/2006/relationships"><Relationship Id="rId4" Type="http://schemas.openxmlformats.org/officeDocument/2006/relationships/tags" Target="../tags/tag874.xml"/><Relationship Id="rId3" Type="http://schemas.openxmlformats.org/officeDocument/2006/relationships/tags" Target="../tags/tag873.xml"/><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12.xml.rels><?xml version="1.0" encoding="UTF-8" standalone="yes"?>
<Relationships xmlns="http://schemas.openxmlformats.org/package/2006/relationships"><Relationship Id="rId5" Type="http://schemas.openxmlformats.org/officeDocument/2006/relationships/tags" Target="../tags/tag1219.xml"/><Relationship Id="rId4" Type="http://schemas.openxmlformats.org/officeDocument/2006/relationships/tags" Target="../tags/tag1218.xml"/><Relationship Id="rId3" Type="http://schemas.openxmlformats.org/officeDocument/2006/relationships/tags" Target="../tags/tag1217.xml"/><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13.xml.rels><?xml version="1.0" encoding="UTF-8" standalone="yes"?>
<Relationships xmlns="http://schemas.openxmlformats.org/package/2006/relationships"><Relationship Id="rId5" Type="http://schemas.openxmlformats.org/officeDocument/2006/relationships/tags" Target="../tags/tag1242.xml"/><Relationship Id="rId4" Type="http://schemas.openxmlformats.org/officeDocument/2006/relationships/tags" Target="../tags/tag1241.xml"/><Relationship Id="rId3" Type="http://schemas.openxmlformats.org/officeDocument/2006/relationships/tags" Target="../tags/tag1240.xml"/><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14.xml.rels><?xml version="1.0" encoding="UTF-8" standalone="yes"?>
<Relationships xmlns="http://schemas.openxmlformats.org/package/2006/relationships"><Relationship Id="rId5" Type="http://schemas.openxmlformats.org/officeDocument/2006/relationships/tags" Target="../tags/tag1275.xml"/><Relationship Id="rId4" Type="http://schemas.openxmlformats.org/officeDocument/2006/relationships/tags" Target="../tags/tag1274.xml"/><Relationship Id="rId3" Type="http://schemas.openxmlformats.org/officeDocument/2006/relationships/tags" Target="../tags/tag1273.xml"/><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15.xml.rels><?xml version="1.0" encoding="UTF-8" standalone="yes"?>
<Relationships xmlns="http://schemas.openxmlformats.org/package/2006/relationships"><Relationship Id="rId5" Type="http://schemas.openxmlformats.org/officeDocument/2006/relationships/tags" Target="../tags/tag1318.xml"/><Relationship Id="rId4" Type="http://schemas.openxmlformats.org/officeDocument/2006/relationships/tags" Target="../tags/tag1317.xml"/><Relationship Id="rId3" Type="http://schemas.openxmlformats.org/officeDocument/2006/relationships/tags" Target="../tags/tag1316.xml"/><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16.xml.rels><?xml version="1.0" encoding="UTF-8" standalone="yes"?>
<Relationships xmlns="http://schemas.openxmlformats.org/package/2006/relationships"><Relationship Id="rId3" Type="http://schemas.openxmlformats.org/officeDocument/2006/relationships/tags" Target="../tags/tag1732.xml"/><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17.xml.rels><?xml version="1.0" encoding="UTF-8" standalone="yes"?>
<Relationships xmlns="http://schemas.openxmlformats.org/package/2006/relationships"><Relationship Id="rId4" Type="http://schemas.openxmlformats.org/officeDocument/2006/relationships/tags" Target="../tags/tag1792.xml"/><Relationship Id="rId3" Type="http://schemas.openxmlformats.org/officeDocument/2006/relationships/tags" Target="../tags/tag1791.xml"/><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18.xml.rels><?xml version="1.0" encoding="UTF-8" standalone="yes"?>
<Relationships xmlns="http://schemas.openxmlformats.org/package/2006/relationships"><Relationship Id="rId5" Type="http://schemas.openxmlformats.org/officeDocument/2006/relationships/tags" Target="../tags/tag2003.xml"/><Relationship Id="rId4" Type="http://schemas.openxmlformats.org/officeDocument/2006/relationships/tags" Target="../tags/tag2002.xml"/><Relationship Id="rId3" Type="http://schemas.openxmlformats.org/officeDocument/2006/relationships/tags" Target="../tags/tag2001.xml"/><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19.xml.rels><?xml version="1.0" encoding="UTF-8" standalone="yes"?>
<Relationships xmlns="http://schemas.openxmlformats.org/package/2006/relationships"><Relationship Id="rId3" Type="http://schemas.openxmlformats.org/officeDocument/2006/relationships/tags" Target="../tags/tag2056.xml"/><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2.xml.rels><?xml version="1.0" encoding="UTF-8" standalone="yes"?>
<Relationships xmlns="http://schemas.openxmlformats.org/package/2006/relationships"><Relationship Id="rId3" Type="http://schemas.openxmlformats.org/officeDocument/2006/relationships/tags" Target="../tags/tag222.xml"/><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3" Type="http://schemas.openxmlformats.org/officeDocument/2006/relationships/tags" Target="../tags/tag2090.xml"/><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21.xml.rels><?xml version="1.0" encoding="UTF-8" standalone="yes"?>
<Relationships xmlns="http://schemas.openxmlformats.org/package/2006/relationships"><Relationship Id="rId5" Type="http://schemas.openxmlformats.org/officeDocument/2006/relationships/tags" Target="../tags/tag2112.xml"/><Relationship Id="rId4" Type="http://schemas.openxmlformats.org/officeDocument/2006/relationships/tags" Target="../tags/tag2111.xml"/><Relationship Id="rId3" Type="http://schemas.openxmlformats.org/officeDocument/2006/relationships/tags" Target="../tags/tag2110.xml"/><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22.xml.rels><?xml version="1.0" encoding="UTF-8" standalone="yes"?>
<Relationships xmlns="http://schemas.openxmlformats.org/package/2006/relationships"><Relationship Id="rId5" Type="http://schemas.openxmlformats.org/officeDocument/2006/relationships/tags" Target="../tags/tag2125.xml"/><Relationship Id="rId4" Type="http://schemas.openxmlformats.org/officeDocument/2006/relationships/tags" Target="../tags/tag2124.xml"/><Relationship Id="rId3" Type="http://schemas.openxmlformats.org/officeDocument/2006/relationships/tags" Target="../tags/tag2123.xml"/><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23.xml.rels><?xml version="1.0" encoding="UTF-8" standalone="yes"?>
<Relationships xmlns="http://schemas.openxmlformats.org/package/2006/relationships"><Relationship Id="rId5" Type="http://schemas.openxmlformats.org/officeDocument/2006/relationships/tags" Target="../tags/tag2146.xml"/><Relationship Id="rId4" Type="http://schemas.openxmlformats.org/officeDocument/2006/relationships/tags" Target="../tags/tag2145.xml"/><Relationship Id="rId3" Type="http://schemas.openxmlformats.org/officeDocument/2006/relationships/tags" Target="../tags/tag2144.xml"/><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24.xml.rels><?xml version="1.0" encoding="UTF-8" standalone="yes"?>
<Relationships xmlns="http://schemas.openxmlformats.org/package/2006/relationships"><Relationship Id="rId5" Type="http://schemas.openxmlformats.org/officeDocument/2006/relationships/tags" Target="../tags/tag2160.xml"/><Relationship Id="rId4" Type="http://schemas.openxmlformats.org/officeDocument/2006/relationships/tags" Target="../tags/tag2159.xml"/><Relationship Id="rId3" Type="http://schemas.openxmlformats.org/officeDocument/2006/relationships/tags" Target="../tags/tag2158.xml"/><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25.xml.rels><?xml version="1.0" encoding="UTF-8" standalone="yes"?>
<Relationships xmlns="http://schemas.openxmlformats.org/package/2006/relationships"><Relationship Id="rId5" Type="http://schemas.openxmlformats.org/officeDocument/2006/relationships/tags" Target="../tags/tag2174.xml"/><Relationship Id="rId4" Type="http://schemas.openxmlformats.org/officeDocument/2006/relationships/tags" Target="../tags/tag2173.xml"/><Relationship Id="rId3" Type="http://schemas.openxmlformats.org/officeDocument/2006/relationships/tags" Target="../tags/tag2172.xml"/><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26.xml.rels><?xml version="1.0" encoding="UTF-8" standalone="yes"?>
<Relationships xmlns="http://schemas.openxmlformats.org/package/2006/relationships"><Relationship Id="rId5" Type="http://schemas.openxmlformats.org/officeDocument/2006/relationships/tags" Target="../tags/tag2195.xml"/><Relationship Id="rId4" Type="http://schemas.openxmlformats.org/officeDocument/2006/relationships/tags" Target="../tags/tag2194.xml"/><Relationship Id="rId3" Type="http://schemas.openxmlformats.org/officeDocument/2006/relationships/tags" Target="../tags/tag2193.xml"/><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27.xml.rels><?xml version="1.0" encoding="UTF-8" standalone="yes"?>
<Relationships xmlns="http://schemas.openxmlformats.org/package/2006/relationships"><Relationship Id="rId5" Type="http://schemas.openxmlformats.org/officeDocument/2006/relationships/tags" Target="../tags/tag2211.xml"/><Relationship Id="rId4" Type="http://schemas.openxmlformats.org/officeDocument/2006/relationships/tags" Target="../tags/tag2210.xml"/><Relationship Id="rId3" Type="http://schemas.openxmlformats.org/officeDocument/2006/relationships/tags" Target="../tags/tag2209.xml"/><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28.xml.rels><?xml version="1.0" encoding="UTF-8" standalone="yes"?>
<Relationships xmlns="http://schemas.openxmlformats.org/package/2006/relationships"><Relationship Id="rId5" Type="http://schemas.openxmlformats.org/officeDocument/2006/relationships/tags" Target="../tags/tag2225.xml"/><Relationship Id="rId4" Type="http://schemas.openxmlformats.org/officeDocument/2006/relationships/tags" Target="../tags/tag2224.xml"/><Relationship Id="rId3" Type="http://schemas.openxmlformats.org/officeDocument/2006/relationships/tags" Target="../tags/tag2223.xml"/><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3.xml.rels><?xml version="1.0" encoding="UTF-8" standalone="yes"?>
<Relationships xmlns="http://schemas.openxmlformats.org/package/2006/relationships"><Relationship Id="rId5" Type="http://schemas.openxmlformats.org/officeDocument/2006/relationships/tags" Target="../tags/tag239.xml"/><Relationship Id="rId4" Type="http://schemas.openxmlformats.org/officeDocument/2006/relationships/tags" Target="../tags/tag238.xml"/><Relationship Id="rId3" Type="http://schemas.openxmlformats.org/officeDocument/2006/relationships/tags" Target="../tags/tag237.xml"/><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3" Type="http://schemas.openxmlformats.org/officeDocument/2006/relationships/tags" Target="../tags/tag367.xml"/><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3" Type="http://schemas.openxmlformats.org/officeDocument/2006/relationships/tags" Target="../tags/tag429.xml"/><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4" Type="http://schemas.openxmlformats.org/officeDocument/2006/relationships/tags" Target="../tags/tag450.xml"/><Relationship Id="rId3" Type="http://schemas.openxmlformats.org/officeDocument/2006/relationships/tags" Target="../tags/tag449.xml"/><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5" Type="http://schemas.openxmlformats.org/officeDocument/2006/relationships/tags" Target="../tags/tag599.xml"/><Relationship Id="rId4" Type="http://schemas.openxmlformats.org/officeDocument/2006/relationships/tags" Target="../tags/tag598.xml"/><Relationship Id="rId3" Type="http://schemas.openxmlformats.org/officeDocument/2006/relationships/tags" Target="../tags/tag597.xml"/><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8.xml.rels><?xml version="1.0" encoding="UTF-8" standalone="yes"?>
<Relationships xmlns="http://schemas.openxmlformats.org/package/2006/relationships"><Relationship Id="rId5" Type="http://schemas.openxmlformats.org/officeDocument/2006/relationships/tags" Target="../tags/tag733.xml"/><Relationship Id="rId4" Type="http://schemas.openxmlformats.org/officeDocument/2006/relationships/tags" Target="../tags/tag732.xml"/><Relationship Id="rId3" Type="http://schemas.openxmlformats.org/officeDocument/2006/relationships/tags" Target="../tags/tag731.xml"/><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9.xml.rels><?xml version="1.0" encoding="UTF-8" standalone="yes"?>
<Relationships xmlns="http://schemas.openxmlformats.org/package/2006/relationships"><Relationship Id="rId4" Type="http://schemas.openxmlformats.org/officeDocument/2006/relationships/tags" Target="../tags/tag803.xml"/><Relationship Id="rId3" Type="http://schemas.openxmlformats.org/officeDocument/2006/relationships/tags" Target="../tags/tag802.xml"/><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85D0DACE-38E0-42D2-9336-2B707D34BC6D}" type="slidenum">
              <a:rPr kumimoji="0" lang="zh-CN" altLang="en-US" sz="1200" b="0" i="0" u="none" strike="noStrike" kern="1200" cap="none" spc="0" normalizeH="0" baseline="0" noProof="0" smtClean="0">
                <a:ln>
                  <a:noFill/>
                </a:ln>
                <a:solidFill>
                  <a:prstClr val="black"/>
                </a:solidFill>
                <a:effectLst/>
                <a:uLnTx/>
                <a:uFillTx/>
                <a:latin typeface="宋体" panose="02010600030101010101" pitchFamily="2" charset="-122"/>
                <a:ea typeface="宋体" panose="02010600030101010101" pitchFamily="2" charset="-122"/>
                <a:cs typeface="Arial" panose="020B0604020202020204"/>
              </a:rPr>
            </a:fld>
            <a:endParaRPr kumimoji="0" lang="zh-CN" altLang="en-US" sz="1200" b="0" i="0" u="none" strike="noStrike" kern="1200" cap="none" spc="0" normalizeH="0" baseline="0" noProof="0">
              <a:ln>
                <a:noFill/>
              </a:ln>
              <a:solidFill>
                <a:prstClr val="black"/>
              </a:solidFill>
              <a:effectLst/>
              <a:uLnTx/>
              <a:uFillTx/>
              <a:latin typeface="宋体" panose="02010600030101010101" pitchFamily="2" charset="-122"/>
              <a:ea typeface="宋体" panose="02010600030101010101" pitchFamily="2" charset="-122"/>
              <a:cs typeface="Arial" panose="020B0604020202020204"/>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idx="2"/>
            <p:custDataLst>
              <p:tags r:id="rId3"/>
            </p:custDataLst>
          </p:nvPr>
        </p:nvSpPr>
        <p:spPr/>
      </p:sp>
      <p:sp>
        <p:nvSpPr>
          <p:cNvPr id="3" name="文本占位符 2"/>
          <p:cNvSpPr txBox="1"/>
          <p:nvPr>
            <p:ph type="body" idx="3"/>
            <p:custDataLst>
              <p:tags r:id="rId4"/>
            </p:custDataLst>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idx="2"/>
            <p:custDataLst>
              <p:tags r:id="rId3"/>
            </p:custDataLst>
          </p:nvPr>
        </p:nvSpPr>
        <p:spPr/>
      </p:sp>
      <p:sp>
        <p:nvSpPr>
          <p:cNvPr id="3" name="文本占位符 2"/>
          <p:cNvSpPr txBox="1"/>
          <p:nvPr>
            <p:ph type="body" idx="3"/>
            <p:custDataLst>
              <p:tags r:id="rId4"/>
            </p:custDataLst>
          </p:nvPr>
        </p:nvSpPr>
        <p:spPr/>
        <p:txBody>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a:latin typeface="黑体" panose="02010609060101010101" charset="-122"/>
              <a:ea typeface="黑体" panose="02010609060101010101" charset="-122"/>
              <a:cs typeface="黑体" panose="02010609060101010101" charset="-122"/>
              <a:sym typeface="+mn-ea"/>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b="1">
              <a:solidFill>
                <a:schemeClr val="accent1"/>
              </a:solidFill>
              <a:effectLst>
                <a:outerShdw blurRad="38100" dist="25400" dir="5400000" algn="ctr" rotWithShape="0">
                  <a:srgbClr val="6E747A">
                    <a:alpha val="43000"/>
                  </a:srgbClr>
                </a:outerShdw>
              </a:effectLst>
              <a:latin typeface="楷体" panose="02010609060101010101" charset="-122"/>
              <a:ea typeface="楷体" panose="02010609060101010101" charset="-122"/>
              <a:sym typeface="宋体" panose="02010600030101010101" pitchFamily="2" charset="-122"/>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b="1">
              <a:solidFill>
                <a:schemeClr val="accent1"/>
              </a:solidFill>
              <a:effectLst>
                <a:outerShdw blurRad="38100" dist="25400" dir="5400000" algn="ctr" rotWithShape="0">
                  <a:srgbClr val="6E747A">
                    <a:alpha val="43000"/>
                  </a:srgbClr>
                </a:outerShdw>
              </a:effectLst>
              <a:latin typeface="楷体" panose="02010609060101010101" charset="-122"/>
              <a:ea typeface="楷体" panose="02010609060101010101" charset="-122"/>
              <a:sym typeface="宋体" panose="02010600030101010101" pitchFamily="2" charset="-122"/>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b="1">
              <a:solidFill>
                <a:schemeClr val="accent1"/>
              </a:solidFill>
              <a:effectLst>
                <a:outerShdw blurRad="38100" dist="25400" dir="5400000" algn="ctr" rotWithShape="0">
                  <a:srgbClr val="6E747A">
                    <a:alpha val="43000"/>
                  </a:srgbClr>
                </a:outerShdw>
              </a:effectLst>
              <a:latin typeface="楷体" panose="02010609060101010101" charset="-122"/>
              <a:ea typeface="楷体" panose="02010609060101010101" charset="-122"/>
              <a:sym typeface="宋体" panose="02010600030101010101" pitchFamily="2" charset="-122"/>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txBox="1">
            <a:spLocks noGrp="1"/>
          </p:cNvSpPr>
          <p:nvPr>
            <p:ph type="body" sz="quarter"/>
            <p:custDataLst>
              <p:tags r:id="rId3"/>
            </p:custDataLst>
          </p:nvPr>
        </p:nvSpPr>
        <p:spPr>
          <a:xfrm>
            <a:off x="662016" y="5242000"/>
            <a:ext cx="5296132" cy="4288909"/>
          </a:xfrm>
          <a:prstGeom prst="rect">
            <a:avLst/>
          </a:prstGeom>
        </p:spPr>
        <p:txBody>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b="1">
              <a:solidFill>
                <a:schemeClr val="accent1"/>
              </a:solidFill>
              <a:effectLst>
                <a:outerShdw blurRad="38100" dist="25400" dir="5400000" algn="ctr" rotWithShape="0">
                  <a:srgbClr val="6E747A">
                    <a:alpha val="43000"/>
                  </a:srgbClr>
                </a:outerShdw>
              </a:effectLst>
              <a:latin typeface="楷体" panose="02010609060101010101" charset="-122"/>
              <a:ea typeface="楷体" panose="02010609060101010101" charset="-122"/>
              <a:sym typeface="宋体" panose="02010600030101010101" pitchFamily="2" charset="-122"/>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txBox="1">
            <a:spLocks noGrp="1"/>
          </p:cNvSpPr>
          <p:nvPr>
            <p:ph type="body" sz="quarter"/>
            <p:custDataLst>
              <p:tags r:id="rId3"/>
            </p:custDataLst>
          </p:nvPr>
        </p:nvSpPr>
        <p:spPr>
          <a:xfrm>
            <a:off x="662016" y="5242000"/>
            <a:ext cx="5296132" cy="4288909"/>
          </a:xfrm>
          <a:prstGeom prst="rect">
            <a:avLst/>
          </a:prstGeom>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txBox="1">
            <a:spLocks noGrp="1"/>
          </p:cNvSpPr>
          <p:nvPr>
            <p:ph type="body" sz="quarter"/>
            <p:custDataLst>
              <p:tags r:id="rId3"/>
            </p:custDataLst>
          </p:nvPr>
        </p:nvSpPr>
        <p:spPr>
          <a:xfrm>
            <a:off x="662016" y="5242000"/>
            <a:ext cx="5296132" cy="4288909"/>
          </a:xfrm>
          <a:prstGeom prst="rect">
            <a:avLst/>
          </a:prstGeom>
        </p:spPr>
        <p:txBody>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txBox="1">
            <a:spLocks noGrp="1"/>
          </p:cNvSpPr>
          <p:nvPr>
            <p:ph type="body" sz="quarter"/>
            <p:custDataLst>
              <p:tags r:id="rId3"/>
            </p:custDataLst>
          </p:nvPr>
        </p:nvSpPr>
        <p:spPr>
          <a:xfrm>
            <a:off x="662016" y="5242000"/>
            <a:ext cx="5296132" cy="4288909"/>
          </a:xfrm>
          <a:prstGeom prst="rect">
            <a:avLst/>
          </a:prstGeom>
        </p:spPr>
        <p:txBody>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85D0DACE-38E0-42D2-9336-2B707D34BC6D}" type="slidenum">
              <a:rPr kumimoji="0" lang="zh-CN" altLang="en-US" sz="1200" b="0" i="0" u="none" strike="noStrike" kern="1200" cap="none" spc="0" normalizeH="0" baseline="0" noProof="0" smtClean="0">
                <a:ln>
                  <a:noFill/>
                </a:ln>
                <a:solidFill>
                  <a:prstClr val="black"/>
                </a:solidFill>
                <a:effectLst/>
                <a:uLnTx/>
                <a:uFillTx/>
                <a:latin typeface="宋体" panose="02010600030101010101" pitchFamily="2" charset="-122"/>
                <a:ea typeface="宋体" panose="02010600030101010101" pitchFamily="2" charset="-122"/>
                <a:cs typeface="Arial" panose="020B0604020202020204"/>
              </a:rPr>
            </a:fld>
            <a:endParaRPr kumimoji="0" lang="zh-CN" altLang="en-US" sz="1200" b="0" i="0" u="none" strike="noStrike" kern="1200" cap="none" spc="0" normalizeH="0" baseline="0" noProof="0">
              <a:ln>
                <a:noFill/>
              </a:ln>
              <a:solidFill>
                <a:prstClr val="black"/>
              </a:solidFill>
              <a:effectLst/>
              <a:uLnTx/>
              <a:uFillTx/>
              <a:latin typeface="宋体" panose="02010600030101010101" pitchFamily="2" charset="-122"/>
              <a:ea typeface="宋体" panose="02010600030101010101" pitchFamily="2" charset="-122"/>
              <a:cs typeface="Arial" panose="020B0604020202020204"/>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txBox="1">
            <a:spLocks noGrp="1"/>
          </p:cNvSpPr>
          <p:nvPr>
            <p:ph type="body" sz="quarter"/>
            <p:custDataLst>
              <p:tags r:id="rId3"/>
            </p:custDataLst>
          </p:nvPr>
        </p:nvSpPr>
        <p:spPr>
          <a:xfrm>
            <a:off x="662016" y="5242000"/>
            <a:ext cx="5296132" cy="4288909"/>
          </a:xfrm>
          <a:prstGeom prst="rect">
            <a:avLst/>
          </a:prstGeom>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txBox="1">
            <a:spLocks noGrp="1"/>
          </p:cNvSpPr>
          <p:nvPr>
            <p:ph type="body" sz="quarter"/>
            <p:custDataLst>
              <p:tags r:id="rId3"/>
            </p:custDataLst>
          </p:nvPr>
        </p:nvSpPr>
        <p:spPr>
          <a:xfrm>
            <a:off x="662016" y="5242000"/>
            <a:ext cx="5296132" cy="4288909"/>
          </a:xfrm>
          <a:prstGeom prst="rect">
            <a:avLst/>
          </a:prstGeom>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idx="2"/>
            <p:custDataLst>
              <p:tags r:id="rId3"/>
            </p:custDataLst>
          </p:nvPr>
        </p:nvSpPr>
        <p:spPr/>
      </p:sp>
      <p:sp>
        <p:nvSpPr>
          <p:cNvPr id="3" name="文本占位符 2"/>
          <p:cNvSpPr txBox="1"/>
          <p:nvPr>
            <p:ph type="body" idx="3"/>
            <p:custDataLst>
              <p:tags r:id="rId4"/>
            </p:custDataLst>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r>
              <a:rPr lang="zh-CN" altLang="en-US" sz="1200" b="0" i="0" kern="1200" smtClean="0">
                <a:solidFill>
                  <a:schemeClr val="tx1"/>
                </a:solidFill>
                <a:effectLst/>
                <a:latin typeface="+mn-lt"/>
                <a:ea typeface="+mn-ea"/>
                <a:cs typeface="+mn-cs"/>
              </a:rPr>
              <a:t>第二信使：环腺苷酸（cAMP），环磷酸鸟苷（cGMP），肌醇三磷酸（IP3），甘油二酯（DAG），钙离子（Ca2+）</a:t>
            </a:r>
            <a:endParaRPr lang="zh-CN" altLang="en-US" sz="1200" b="0" i="0" kern="1200" smtClean="0">
              <a:solidFill>
                <a:schemeClr val="tx1"/>
              </a:solidFill>
              <a:effectLst/>
              <a:latin typeface="+mn-lt"/>
              <a:ea typeface="+mn-ea"/>
              <a:cs typeface="+mn-cs"/>
            </a:endParaRPr>
          </a:p>
        </p:txBody>
      </p:sp>
      <p:sp>
        <p:nvSpPr>
          <p:cNvPr id="4" name="灯片编号占位符 3"/>
          <p:cNvSpPr>
            <a:spLocks noGrp="1"/>
          </p:cNvSpPr>
          <p:nvPr>
            <p:ph type="sldNum" sz="quarter" idx="10"/>
            <p:custDataLst>
              <p:tags r:id="rId5"/>
            </p:custDataLst>
          </p:nvPr>
        </p:nvSpPr>
        <p:spPr/>
        <p:txBody>
          <a:bodyPr/>
          <a:lstStyle/>
          <a:p>
            <a:fld id="{F01C47F6-D404-4DB8-AA85-97F1E39FE5F8}"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r>
              <a:rPr kumimoji="1" lang="zh-CN" altLang="en-US" b="1">
                <a:solidFill>
                  <a:srgbClr val="0070C0"/>
                </a:solidFill>
                <a:latin typeface="微软雅黑" panose="020B0503020204020204" pitchFamily="34" charset="-122"/>
                <a:ea typeface="微软雅黑" panose="020B0503020204020204" pitchFamily="34" charset="-122"/>
                <a:sym typeface="+mn-ea"/>
              </a:rPr>
              <a:t>功能越复杂的细胞膜蛋白质种类和数量越多</a:t>
            </a:r>
            <a:endParaRPr kumimoji="1" lang="zh-CN" altLang="en-US" b="1">
              <a:solidFill>
                <a:srgbClr val="0070C0"/>
              </a:solidFill>
              <a:latin typeface="微软雅黑" panose="020B0503020204020204" pitchFamily="34" charset="-122"/>
              <a:ea typeface="微软雅黑" panose="020B0503020204020204" pitchFamily="34" charset="-122"/>
              <a:sym typeface="+mn-ea"/>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idx="2"/>
            <p:custDataLst>
              <p:tags r:id="rId3"/>
            </p:custDataLst>
          </p:nvPr>
        </p:nvSpPr>
        <p:spPr/>
      </p:sp>
      <p:sp>
        <p:nvSpPr>
          <p:cNvPr id="3" name="文本占位符 2"/>
          <p:cNvSpPr txBox="1"/>
          <p:nvPr>
            <p:ph type="body" idx="3"/>
            <p:custDataLst>
              <p:tags r:id="rId4"/>
            </p:custDataLst>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ags" Target="../tags/tag134.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ags" Target="../tags/tag135.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ags" Target="../tags/tag136.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5" Type="http://schemas.openxmlformats.org/officeDocument/2006/relationships/tags" Target="../tags/tag140.xml"/><Relationship Id="rId4" Type="http://schemas.openxmlformats.org/officeDocument/2006/relationships/tags" Target="../tags/tag139.xml"/><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4" Type="http://schemas.openxmlformats.org/officeDocument/2006/relationships/tags" Target="../tags/tag143.xml"/><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6" Type="http://schemas.openxmlformats.org/officeDocument/2006/relationships/tags" Target="../tags/tag148.xml"/><Relationship Id="rId5" Type="http://schemas.openxmlformats.org/officeDocument/2006/relationships/tags" Target="../tags/tag147.xml"/><Relationship Id="rId4" Type="http://schemas.openxmlformats.org/officeDocument/2006/relationships/tags" Target="../tags/tag146.xml"/><Relationship Id="rId3" Type="http://schemas.openxmlformats.org/officeDocument/2006/relationships/tags" Target="../tags/tag145.xml"/><Relationship Id="rId2" Type="http://schemas.openxmlformats.org/officeDocument/2006/relationships/tags" Target="../tags/tag144.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4" Type="http://schemas.openxmlformats.org/officeDocument/2006/relationships/tags" Target="../tags/tag151.xml"/><Relationship Id="rId3" Type="http://schemas.openxmlformats.org/officeDocument/2006/relationships/tags" Target="../tags/tag150.xml"/><Relationship Id="rId2" Type="http://schemas.openxmlformats.org/officeDocument/2006/relationships/tags" Target="../tags/tag149.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5" Type="http://schemas.openxmlformats.org/officeDocument/2006/relationships/tags" Target="../tags/tag155.xml"/><Relationship Id="rId4" Type="http://schemas.openxmlformats.org/officeDocument/2006/relationships/tags" Target="../tags/tag154.xml"/><Relationship Id="rId3" Type="http://schemas.openxmlformats.org/officeDocument/2006/relationships/tags" Target="../tags/tag153.xml"/><Relationship Id="rId2" Type="http://schemas.openxmlformats.org/officeDocument/2006/relationships/tags" Target="../tags/tag152.xml"/><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160.xml"/><Relationship Id="rId5" Type="http://schemas.openxmlformats.org/officeDocument/2006/relationships/tags" Target="../tags/tag159.xml"/><Relationship Id="rId4" Type="http://schemas.openxmlformats.org/officeDocument/2006/relationships/tags" Target="../tags/tag158.xml"/><Relationship Id="rId3" Type="http://schemas.openxmlformats.org/officeDocument/2006/relationships/tags" Target="../tags/tag157.xml"/><Relationship Id="rId2" Type="http://schemas.openxmlformats.org/officeDocument/2006/relationships/tags" Target="../tags/tag156.xml"/><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164.xml"/><Relationship Id="rId4" Type="http://schemas.openxmlformats.org/officeDocument/2006/relationships/tags" Target="../tags/tag163.xml"/><Relationship Id="rId3" Type="http://schemas.openxmlformats.org/officeDocument/2006/relationships/tags" Target="../tags/tag162.xml"/><Relationship Id="rId2" Type="http://schemas.openxmlformats.org/officeDocument/2006/relationships/tags" Target="../tags/tag161.xml"/><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7" Type="http://schemas.openxmlformats.org/officeDocument/2006/relationships/tags" Target="../tags/tag170.xml"/><Relationship Id="rId6" Type="http://schemas.openxmlformats.org/officeDocument/2006/relationships/tags" Target="../tags/tag169.xml"/><Relationship Id="rId5" Type="http://schemas.openxmlformats.org/officeDocument/2006/relationships/tags" Target="../tags/tag168.xml"/><Relationship Id="rId4" Type="http://schemas.openxmlformats.org/officeDocument/2006/relationships/tags" Target="../tags/tag167.xml"/><Relationship Id="rId3" Type="http://schemas.openxmlformats.org/officeDocument/2006/relationships/tags" Target="../tags/tag166.xml"/><Relationship Id="rId2" Type="http://schemas.openxmlformats.org/officeDocument/2006/relationships/tags" Target="../tags/tag165.xml"/><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image" Target="../media/image3.png"/><Relationship Id="rId4" Type="http://schemas.openxmlformats.org/officeDocument/2006/relationships/tags" Target="../tags/tag3.xml"/><Relationship Id="rId3" Type="http://schemas.openxmlformats.org/officeDocument/2006/relationships/image" Target="../media/image2.png"/><Relationship Id="rId25" Type="http://schemas.openxmlformats.org/officeDocument/2006/relationships/tags" Target="../tags/tag22.xml"/><Relationship Id="rId24" Type="http://schemas.openxmlformats.org/officeDocument/2006/relationships/tags" Target="../tags/tag21.xml"/><Relationship Id="rId23" Type="http://schemas.openxmlformats.org/officeDocument/2006/relationships/tags" Target="../tags/tag20.xml"/><Relationship Id="rId22" Type="http://schemas.openxmlformats.org/officeDocument/2006/relationships/tags" Target="../tags/tag19.xml"/><Relationship Id="rId21" Type="http://schemas.openxmlformats.org/officeDocument/2006/relationships/tags" Target="../tags/tag18.xml"/><Relationship Id="rId20" Type="http://schemas.openxmlformats.org/officeDocument/2006/relationships/tags" Target="../tags/tag17.xml"/><Relationship Id="rId2" Type="http://schemas.openxmlformats.org/officeDocument/2006/relationships/tags" Target="../tags/tag2.xml"/><Relationship Id="rId19" Type="http://schemas.openxmlformats.org/officeDocument/2006/relationships/tags" Target="../tags/tag16.xml"/><Relationship Id="rId18" Type="http://schemas.openxmlformats.org/officeDocument/2006/relationships/tags" Target="../tags/tag15.xml"/><Relationship Id="rId17" Type="http://schemas.openxmlformats.org/officeDocument/2006/relationships/tags" Target="../tags/tag14.xml"/><Relationship Id="rId16" Type="http://schemas.openxmlformats.org/officeDocument/2006/relationships/tags" Target="../tags/tag13.xml"/><Relationship Id="rId15" Type="http://schemas.openxmlformats.org/officeDocument/2006/relationships/tags" Target="../tags/tag12.xml"/><Relationship Id="rId14" Type="http://schemas.openxmlformats.org/officeDocument/2006/relationships/tags" Target="../tags/tag11.xml"/><Relationship Id="rId13" Type="http://schemas.openxmlformats.org/officeDocument/2006/relationships/tags" Target="../tags/tag10.xml"/><Relationship Id="rId12" Type="http://schemas.openxmlformats.org/officeDocument/2006/relationships/tags" Target="../tags/tag9.xml"/><Relationship Id="rId11" Type="http://schemas.openxmlformats.org/officeDocument/2006/relationships/image" Target="../media/image4.png"/><Relationship Id="rId10" Type="http://schemas.openxmlformats.org/officeDocument/2006/relationships/tags" Target="../tags/tag8.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28.xml"/><Relationship Id="rId8" Type="http://schemas.openxmlformats.org/officeDocument/2006/relationships/tags" Target="../tags/tag27.xml"/><Relationship Id="rId7" Type="http://schemas.openxmlformats.org/officeDocument/2006/relationships/tags" Target="../tags/tag26.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image" Target="../media/image6.svg"/><Relationship Id="rId20" Type="http://schemas.openxmlformats.org/officeDocument/2006/relationships/tags" Target="../tags/tag39.xml"/><Relationship Id="rId2" Type="http://schemas.openxmlformats.org/officeDocument/2006/relationships/image" Target="../media/image5.png"/><Relationship Id="rId19" Type="http://schemas.openxmlformats.org/officeDocument/2006/relationships/tags" Target="../tags/tag38.xml"/><Relationship Id="rId18" Type="http://schemas.openxmlformats.org/officeDocument/2006/relationships/tags" Target="../tags/tag37.xml"/><Relationship Id="rId17" Type="http://schemas.openxmlformats.org/officeDocument/2006/relationships/tags" Target="../tags/tag36.xml"/><Relationship Id="rId16" Type="http://schemas.openxmlformats.org/officeDocument/2006/relationships/tags" Target="../tags/tag35.xml"/><Relationship Id="rId15" Type="http://schemas.openxmlformats.org/officeDocument/2006/relationships/tags" Target="../tags/tag34.xml"/><Relationship Id="rId14" Type="http://schemas.openxmlformats.org/officeDocument/2006/relationships/tags" Target="../tags/tag33.xml"/><Relationship Id="rId13" Type="http://schemas.openxmlformats.org/officeDocument/2006/relationships/tags" Target="../tags/tag32.xml"/><Relationship Id="rId12" Type="http://schemas.openxmlformats.org/officeDocument/2006/relationships/tags" Target="../tags/tag31.xml"/><Relationship Id="rId11" Type="http://schemas.openxmlformats.org/officeDocument/2006/relationships/tags" Target="../tags/tag30.xml"/><Relationship Id="rId10" Type="http://schemas.openxmlformats.org/officeDocument/2006/relationships/tags" Target="../tags/tag29.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46.xml"/><Relationship Id="rId8" Type="http://schemas.openxmlformats.org/officeDocument/2006/relationships/tags" Target="../tags/tag45.xml"/><Relationship Id="rId7" Type="http://schemas.openxmlformats.org/officeDocument/2006/relationships/tags" Target="../tags/tag44.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image" Target="../media/image7.png"/><Relationship Id="rId20" Type="http://schemas.openxmlformats.org/officeDocument/2006/relationships/tags" Target="../tags/tag57.xml"/><Relationship Id="rId2" Type="http://schemas.openxmlformats.org/officeDocument/2006/relationships/tags" Target="../tags/tag40.xml"/><Relationship Id="rId19" Type="http://schemas.openxmlformats.org/officeDocument/2006/relationships/tags" Target="../tags/tag56.xml"/><Relationship Id="rId18" Type="http://schemas.openxmlformats.org/officeDocument/2006/relationships/tags" Target="../tags/tag55.xml"/><Relationship Id="rId17" Type="http://schemas.openxmlformats.org/officeDocument/2006/relationships/tags" Target="../tags/tag54.xml"/><Relationship Id="rId16" Type="http://schemas.openxmlformats.org/officeDocument/2006/relationships/tags" Target="../tags/tag53.xml"/><Relationship Id="rId15" Type="http://schemas.openxmlformats.org/officeDocument/2006/relationships/tags" Target="../tags/tag52.xml"/><Relationship Id="rId14" Type="http://schemas.openxmlformats.org/officeDocument/2006/relationships/tags" Target="../tags/tag51.xml"/><Relationship Id="rId13" Type="http://schemas.openxmlformats.org/officeDocument/2006/relationships/tags" Target="../tags/tag50.xml"/><Relationship Id="rId12" Type="http://schemas.openxmlformats.org/officeDocument/2006/relationships/tags" Target="../tags/tag49.xml"/><Relationship Id="rId11" Type="http://schemas.openxmlformats.org/officeDocument/2006/relationships/tags" Target="../tags/tag48.xml"/><Relationship Id="rId10" Type="http://schemas.openxmlformats.org/officeDocument/2006/relationships/tags" Target="../tags/tag47.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63.xml"/><Relationship Id="rId8" Type="http://schemas.openxmlformats.org/officeDocument/2006/relationships/tags" Target="../tags/tag62.xml"/><Relationship Id="rId7" Type="http://schemas.openxmlformats.org/officeDocument/2006/relationships/tags" Target="../tags/tag61.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 Id="rId3" Type="http://schemas.openxmlformats.org/officeDocument/2006/relationships/image" Target="../media/image6.svg"/><Relationship Id="rId20" Type="http://schemas.openxmlformats.org/officeDocument/2006/relationships/tags" Target="../tags/tag74.xml"/><Relationship Id="rId2" Type="http://schemas.openxmlformats.org/officeDocument/2006/relationships/image" Target="../media/image5.png"/><Relationship Id="rId19" Type="http://schemas.openxmlformats.org/officeDocument/2006/relationships/tags" Target="../tags/tag73.xml"/><Relationship Id="rId18" Type="http://schemas.openxmlformats.org/officeDocument/2006/relationships/tags" Target="../tags/tag72.xml"/><Relationship Id="rId17" Type="http://schemas.openxmlformats.org/officeDocument/2006/relationships/tags" Target="../tags/tag71.xml"/><Relationship Id="rId16" Type="http://schemas.openxmlformats.org/officeDocument/2006/relationships/tags" Target="../tags/tag70.xml"/><Relationship Id="rId15" Type="http://schemas.openxmlformats.org/officeDocument/2006/relationships/tags" Target="../tags/tag69.xml"/><Relationship Id="rId14" Type="http://schemas.openxmlformats.org/officeDocument/2006/relationships/tags" Target="../tags/tag68.xml"/><Relationship Id="rId13" Type="http://schemas.openxmlformats.org/officeDocument/2006/relationships/tags" Target="../tags/tag67.xml"/><Relationship Id="rId12" Type="http://schemas.openxmlformats.org/officeDocument/2006/relationships/tags" Target="../tags/tag66.xml"/><Relationship Id="rId11" Type="http://schemas.openxmlformats.org/officeDocument/2006/relationships/tags" Target="../tags/tag65.xml"/><Relationship Id="rId10" Type="http://schemas.openxmlformats.org/officeDocument/2006/relationships/tags" Target="../tags/tag64.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9" Type="http://schemas.openxmlformats.org/officeDocument/2006/relationships/tags" Target="../tags/tag80.xml"/><Relationship Id="rId8" Type="http://schemas.openxmlformats.org/officeDocument/2006/relationships/tags" Target="../tags/tag79.xml"/><Relationship Id="rId7" Type="http://schemas.openxmlformats.org/officeDocument/2006/relationships/tags" Target="../tags/tag78.xml"/><Relationship Id="rId6" Type="http://schemas.openxmlformats.org/officeDocument/2006/relationships/tags" Target="../tags/tag77.xml"/><Relationship Id="rId5" Type="http://schemas.openxmlformats.org/officeDocument/2006/relationships/tags" Target="../tags/tag76.xml"/><Relationship Id="rId4" Type="http://schemas.openxmlformats.org/officeDocument/2006/relationships/tags" Target="../tags/tag75.xml"/><Relationship Id="rId3" Type="http://schemas.openxmlformats.org/officeDocument/2006/relationships/image" Target="../media/image6.svg"/><Relationship Id="rId24" Type="http://schemas.openxmlformats.org/officeDocument/2006/relationships/tags" Target="../tags/tag95.xml"/><Relationship Id="rId23" Type="http://schemas.openxmlformats.org/officeDocument/2006/relationships/tags" Target="../tags/tag94.xml"/><Relationship Id="rId22" Type="http://schemas.openxmlformats.org/officeDocument/2006/relationships/tags" Target="../tags/tag93.xml"/><Relationship Id="rId21" Type="http://schemas.openxmlformats.org/officeDocument/2006/relationships/tags" Target="../tags/tag92.xml"/><Relationship Id="rId20" Type="http://schemas.openxmlformats.org/officeDocument/2006/relationships/tags" Target="../tags/tag91.xml"/><Relationship Id="rId2" Type="http://schemas.openxmlformats.org/officeDocument/2006/relationships/image" Target="../media/image5.png"/><Relationship Id="rId19" Type="http://schemas.openxmlformats.org/officeDocument/2006/relationships/tags" Target="../tags/tag90.xml"/><Relationship Id="rId18" Type="http://schemas.openxmlformats.org/officeDocument/2006/relationships/tags" Target="../tags/tag89.xml"/><Relationship Id="rId17" Type="http://schemas.openxmlformats.org/officeDocument/2006/relationships/tags" Target="../tags/tag88.xml"/><Relationship Id="rId16" Type="http://schemas.openxmlformats.org/officeDocument/2006/relationships/tags" Target="../tags/tag87.xml"/><Relationship Id="rId15" Type="http://schemas.openxmlformats.org/officeDocument/2006/relationships/tags" Target="../tags/tag86.xml"/><Relationship Id="rId14" Type="http://schemas.openxmlformats.org/officeDocument/2006/relationships/tags" Target="../tags/tag85.xml"/><Relationship Id="rId13" Type="http://schemas.openxmlformats.org/officeDocument/2006/relationships/tags" Target="../tags/tag84.xml"/><Relationship Id="rId12" Type="http://schemas.openxmlformats.org/officeDocument/2006/relationships/tags" Target="../tags/tag83.xml"/><Relationship Id="rId11" Type="http://schemas.openxmlformats.org/officeDocument/2006/relationships/tags" Target="../tags/tag82.xml"/><Relationship Id="rId10" Type="http://schemas.openxmlformats.org/officeDocument/2006/relationships/tags" Target="../tags/tag81.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101.xml"/><Relationship Id="rId8" Type="http://schemas.openxmlformats.org/officeDocument/2006/relationships/tags" Target="../tags/tag100.xml"/><Relationship Id="rId7" Type="http://schemas.openxmlformats.org/officeDocument/2006/relationships/tags" Target="../tags/tag99.xml"/><Relationship Id="rId6" Type="http://schemas.openxmlformats.org/officeDocument/2006/relationships/tags" Target="../tags/tag98.xml"/><Relationship Id="rId5" Type="http://schemas.openxmlformats.org/officeDocument/2006/relationships/tags" Target="../tags/tag97.xml"/><Relationship Id="rId4" Type="http://schemas.openxmlformats.org/officeDocument/2006/relationships/tags" Target="../tags/tag96.xml"/><Relationship Id="rId3" Type="http://schemas.openxmlformats.org/officeDocument/2006/relationships/image" Target="../media/image6.svg"/><Relationship Id="rId24" Type="http://schemas.openxmlformats.org/officeDocument/2006/relationships/tags" Target="../tags/tag116.xml"/><Relationship Id="rId23" Type="http://schemas.openxmlformats.org/officeDocument/2006/relationships/tags" Target="../tags/tag115.xml"/><Relationship Id="rId22" Type="http://schemas.openxmlformats.org/officeDocument/2006/relationships/tags" Target="../tags/tag114.xml"/><Relationship Id="rId21" Type="http://schemas.openxmlformats.org/officeDocument/2006/relationships/tags" Target="../tags/tag113.xml"/><Relationship Id="rId20" Type="http://schemas.openxmlformats.org/officeDocument/2006/relationships/tags" Target="../tags/tag112.xml"/><Relationship Id="rId2" Type="http://schemas.openxmlformats.org/officeDocument/2006/relationships/image" Target="../media/image5.png"/><Relationship Id="rId19" Type="http://schemas.openxmlformats.org/officeDocument/2006/relationships/tags" Target="../tags/tag111.xml"/><Relationship Id="rId18" Type="http://schemas.openxmlformats.org/officeDocument/2006/relationships/tags" Target="../tags/tag110.xml"/><Relationship Id="rId17" Type="http://schemas.openxmlformats.org/officeDocument/2006/relationships/tags" Target="../tags/tag109.xml"/><Relationship Id="rId16" Type="http://schemas.openxmlformats.org/officeDocument/2006/relationships/tags" Target="../tags/tag108.xml"/><Relationship Id="rId15" Type="http://schemas.openxmlformats.org/officeDocument/2006/relationships/tags" Target="../tags/tag107.xml"/><Relationship Id="rId14" Type="http://schemas.openxmlformats.org/officeDocument/2006/relationships/tags" Target="../tags/tag106.xml"/><Relationship Id="rId13" Type="http://schemas.openxmlformats.org/officeDocument/2006/relationships/tags" Target="../tags/tag105.xml"/><Relationship Id="rId12" Type="http://schemas.openxmlformats.org/officeDocument/2006/relationships/tags" Target="../tags/tag104.xml"/><Relationship Id="rId11" Type="http://schemas.openxmlformats.org/officeDocument/2006/relationships/tags" Target="../tags/tag103.xml"/><Relationship Id="rId10" Type="http://schemas.openxmlformats.org/officeDocument/2006/relationships/tags" Target="../tags/tag102.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9" Type="http://schemas.openxmlformats.org/officeDocument/2006/relationships/tags" Target="../tags/tag122.xml"/><Relationship Id="rId8" Type="http://schemas.openxmlformats.org/officeDocument/2006/relationships/tags" Target="../tags/tag121.xml"/><Relationship Id="rId7" Type="http://schemas.openxmlformats.org/officeDocument/2006/relationships/tags" Target="../tags/tag120.xml"/><Relationship Id="rId6" Type="http://schemas.openxmlformats.org/officeDocument/2006/relationships/tags" Target="../tags/tag119.xml"/><Relationship Id="rId5" Type="http://schemas.openxmlformats.org/officeDocument/2006/relationships/tags" Target="../tags/tag118.xml"/><Relationship Id="rId4" Type="http://schemas.openxmlformats.org/officeDocument/2006/relationships/tags" Target="../tags/tag117.xml"/><Relationship Id="rId3" Type="http://schemas.openxmlformats.org/officeDocument/2006/relationships/image" Target="../media/image6.svg"/><Relationship Id="rId20" Type="http://schemas.openxmlformats.org/officeDocument/2006/relationships/tags" Target="../tags/tag133.xml"/><Relationship Id="rId2" Type="http://schemas.openxmlformats.org/officeDocument/2006/relationships/image" Target="../media/image5.png"/><Relationship Id="rId19" Type="http://schemas.openxmlformats.org/officeDocument/2006/relationships/tags" Target="../tags/tag132.xml"/><Relationship Id="rId18" Type="http://schemas.openxmlformats.org/officeDocument/2006/relationships/tags" Target="../tags/tag131.xml"/><Relationship Id="rId17" Type="http://schemas.openxmlformats.org/officeDocument/2006/relationships/tags" Target="../tags/tag130.xml"/><Relationship Id="rId16" Type="http://schemas.openxmlformats.org/officeDocument/2006/relationships/tags" Target="../tags/tag129.xml"/><Relationship Id="rId15" Type="http://schemas.openxmlformats.org/officeDocument/2006/relationships/tags" Target="../tags/tag128.xml"/><Relationship Id="rId14" Type="http://schemas.openxmlformats.org/officeDocument/2006/relationships/tags" Target="../tags/tag127.xml"/><Relationship Id="rId13" Type="http://schemas.openxmlformats.org/officeDocument/2006/relationships/tags" Target="../tags/tag126.xml"/><Relationship Id="rId12" Type="http://schemas.openxmlformats.org/officeDocument/2006/relationships/tags" Target="../tags/tag125.xml"/><Relationship Id="rId11" Type="http://schemas.openxmlformats.org/officeDocument/2006/relationships/tags" Target="../tags/tag124.xml"/><Relationship Id="rId10" Type="http://schemas.openxmlformats.org/officeDocument/2006/relationships/tags" Target="../tags/tag12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ver">
    <p:spTree>
      <p:nvGrpSpPr>
        <p:cNvPr id="1" name=""/>
        <p:cNvGrpSpPr/>
        <p:nvPr/>
      </p:nvGrpSpPr>
      <p:grpSpPr>
        <a:xfrm>
          <a:off x="0" y="0"/>
          <a:ext cx="0" cy="0"/>
          <a:chOff x="0" y="0"/>
          <a:chExt cx="0" cy="0"/>
        </a:xfrm>
      </p:grpSpPr>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ckCover">
    <p:spTree>
      <p:nvGrpSpPr>
        <p:cNvPr id="1" name=""/>
        <p:cNvGrpSpPr/>
        <p:nvPr/>
      </p:nvGrpSpPr>
      <p:grpSpPr>
        <a:xfrm>
          <a:off x="0" y="0"/>
          <a:ext cx="0" cy="0"/>
          <a:chOff x="0" y="0"/>
          <a:chExt cx="0" cy="0"/>
        </a:xfrm>
      </p:grpSpPr>
      <p:pic>
        <p:nvPicPr>
          <p:cNvPr id="2" name="Hexin Shape 2" descr="preencoded.png"/>
          <p:cNvPicPr>
            <a:picLocks noChangeAspect="1"/>
          </p:cNvPicPr>
          <p:nvPr>
            <p:custDataLst>
              <p:tags r:id="rId2"/>
            </p:custDataLst>
          </p:nvPr>
        </p:nvPicPr>
        <p:blipFill>
          <a:blip r:embed="rId3"/>
          <a:stretch>
            <a:fillRect/>
          </a:stretch>
        </p:blipFill>
        <p:spPr>
          <a:xfrm>
            <a:off x="0" y="0"/>
            <a:ext cx="12188952" cy="6858000"/>
          </a:xfrm>
          <a:prstGeom prst="rect">
            <a:avLst/>
          </a:prstGeom>
        </p:spPr>
      </p:pic>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内容1#q1=1,2,3,4,5">
    <p:spTree>
      <p:nvGrpSpPr>
        <p:cNvPr id="1" name=""/>
        <p:cNvGrpSpPr/>
        <p:nvPr/>
      </p:nvGrpSpPr>
      <p:grpSpPr>
        <a:xfrm>
          <a:off x="0" y="0"/>
          <a:ext cx="0" cy="0"/>
          <a:chOff x="0" y="0"/>
          <a:chExt cx="0" cy="0"/>
        </a:xfrm>
      </p:grpSpPr>
      <p:pic>
        <p:nvPicPr>
          <p:cNvPr id="2" name="Hexin Shape 2" descr="preencoded.png"/>
          <p:cNvPicPr>
            <a:picLocks noChangeAspect="1"/>
          </p:cNvPicPr>
          <p:nvPr>
            <p:custDataLst>
              <p:tags r:id="rId2"/>
            </p:custDataLst>
          </p:nvPr>
        </p:nvPicPr>
        <p:blipFill>
          <a:blip r:embed="rId3"/>
          <a:stretch>
            <a:fillRect/>
          </a:stretch>
        </p:blipFill>
        <p:spPr>
          <a:xfrm>
            <a:off x="0" y="0"/>
            <a:ext cx="12188952" cy="6858000"/>
          </a:xfrm>
          <a:prstGeom prst="rect">
            <a:avLst/>
          </a:prstGeom>
        </p:spPr>
      </p:pic>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内容1#q1=1,2,3,4,5,6,7">
    <p:spTree>
      <p:nvGrpSpPr>
        <p:cNvPr id="1" name=""/>
        <p:cNvGrpSpPr/>
        <p:nvPr/>
      </p:nvGrpSpPr>
      <p:grpSpPr>
        <a:xfrm>
          <a:off x="0" y="0"/>
          <a:ext cx="0" cy="0"/>
          <a:chOff x="0" y="0"/>
          <a:chExt cx="0" cy="0"/>
        </a:xfrm>
      </p:grpSpPr>
      <p:pic>
        <p:nvPicPr>
          <p:cNvPr id="2" name="Hexin Shape 2" descr="preencoded.png"/>
          <p:cNvPicPr>
            <a:picLocks noChangeAspect="1"/>
          </p:cNvPicPr>
          <p:nvPr>
            <p:custDataLst>
              <p:tags r:id="rId2"/>
            </p:custDataLst>
          </p:nvPr>
        </p:nvPicPr>
        <p:blipFill>
          <a:blip r:embed="rId3"/>
          <a:stretch>
            <a:fillRect/>
          </a:stretch>
        </p:blipFill>
        <p:spPr>
          <a:xfrm>
            <a:off x="0" y="0"/>
            <a:ext cx="12188952" cy="6858000"/>
          </a:xfrm>
          <a:prstGeom prst="rect">
            <a:avLst/>
          </a:prstGeom>
        </p:spPr>
      </p:pic>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grpSp>
        <p:nvGrpSpPr>
          <p:cNvPr id="3" name="组合 2"/>
          <p:cNvGrpSpPr/>
          <p:nvPr userDrawn="1">
            <p:custDataLst>
              <p:tags r:id="rId2"/>
            </p:custDataLst>
          </p:nvPr>
        </p:nvGrpSpPr>
        <p:grpSpPr>
          <a:xfrm>
            <a:off x="110314" y="56919"/>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3"/>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4"/>
              </p:custDataLst>
            </p:nvPr>
          </p:nvSpPr>
          <p:spPr>
            <a:xfrm>
              <a:off x="206375" y="9588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Arial" panose="020B0604020202020204"/>
                </a:rPr>
                <a:t>体系构建</a:t>
              </a:r>
              <a:r>
                <a:rPr kumimoji="0" lang="en-US" altLang="zh-CN" sz="2800" b="1"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Arial" panose="020B0604020202020204"/>
                </a:rPr>
                <a:t>思维领航</a:t>
              </a:r>
              <a:endParaRPr kumimoji="0" lang="zh-CN" altLang="en-US" sz="2800" b="1"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userDrawn="1">
            <p:custDataLst>
              <p:tags r:id="rId5"/>
            </p:custDataLst>
          </p:nvPr>
        </p:nvSpPr>
        <p:spPr>
          <a:xfrm>
            <a:off x="0" y="6684645"/>
            <a:ext cx="12192000" cy="17335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grpSp>
        <p:nvGrpSpPr>
          <p:cNvPr id="34" name="组合 33"/>
          <p:cNvGrpSpPr/>
          <p:nvPr>
            <p:custDataLst>
              <p:tags r:id="rId2"/>
            </p:custDataLst>
          </p:nvPr>
        </p:nvGrpSpPr>
        <p:grpSpPr>
          <a:xfrm>
            <a:off x="8799830" y="244475"/>
            <a:ext cx="3244215" cy="460375"/>
            <a:chOff x="13811" y="415"/>
            <a:chExt cx="5109" cy="725"/>
          </a:xfrm>
        </p:grpSpPr>
        <p:sp>
          <p:nvSpPr>
            <p:cNvPr id="26" name="文本框 25"/>
            <p:cNvSpPr txBox="1"/>
            <p:nvPr>
              <p:custDataLst>
                <p:tags r:id="rId3"/>
              </p:custDataLst>
            </p:nvPr>
          </p:nvSpPr>
          <p:spPr>
            <a:xfrm>
              <a:off x="16610" y="415"/>
              <a:ext cx="2310" cy="725"/>
            </a:xfrm>
            <a:prstGeom prst="rect">
              <a:avLst/>
            </a:prstGeom>
            <a:noFill/>
            <a:ln w="12700" cap="rnd" cmpd="sng">
              <a:solidFill>
                <a:schemeClr val="accent3"/>
              </a:solidFill>
              <a:prstDash val="solid"/>
            </a:ln>
          </p:spPr>
          <p:txBody>
            <a:bodyPr wrap="square" rtlCol="0">
              <a:spAutoFit/>
            </a:bodyPr>
            <a:lstStyle/>
            <a:p>
              <a:r>
                <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考向研析</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5" name="文本框 24"/>
            <p:cNvSpPr txBox="1"/>
            <p:nvPr>
              <p:custDataLst>
                <p:tags r:id="rId4"/>
              </p:custDataLst>
            </p:nvPr>
          </p:nvSpPr>
          <p:spPr>
            <a:xfrm>
              <a:off x="13811" y="415"/>
              <a:ext cx="2351" cy="725"/>
            </a:xfrm>
            <a:prstGeom prst="rect">
              <a:avLst/>
            </a:prstGeom>
            <a:noFill/>
            <a:ln w="28575" cap="rnd" cmpd="sng">
              <a:solidFill>
                <a:schemeClr val="accent1">
                  <a:shade val="50000"/>
                  <a:alpha val="61000"/>
                </a:schemeClr>
              </a:solidFill>
              <a:prstDash val="solid"/>
            </a:ln>
          </p:spPr>
          <p:txBody>
            <a:bodyPr wrap="square" rtlCol="0">
              <a:spAutoFit/>
            </a:bodyPr>
            <a:lstStyle/>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0"/>
                  <a:sym typeface="+mn-ea"/>
                </a:rPr>
                <a:t>知识夯基</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grpSp>
        <p:nvGrpSpPr>
          <p:cNvPr id="34" name="组合 33"/>
          <p:cNvGrpSpPr/>
          <p:nvPr>
            <p:custDataLst>
              <p:tags r:id="rId2"/>
            </p:custDataLst>
          </p:nvPr>
        </p:nvGrpSpPr>
        <p:grpSpPr>
          <a:xfrm>
            <a:off x="126365" y="244475"/>
            <a:ext cx="11938635" cy="6613525"/>
            <a:chOff x="152" y="415"/>
            <a:chExt cx="18801" cy="10415"/>
          </a:xfrm>
        </p:grpSpPr>
        <p:sp>
          <p:nvSpPr>
            <p:cNvPr id="26" name="文本框 25"/>
            <p:cNvSpPr txBox="1"/>
            <p:nvPr>
              <p:custDataLst>
                <p:tags r:id="rId3"/>
              </p:custDataLst>
            </p:nvPr>
          </p:nvSpPr>
          <p:spPr>
            <a:xfrm>
              <a:off x="16610" y="415"/>
              <a:ext cx="2310" cy="725"/>
            </a:xfrm>
            <a:prstGeom prst="rect">
              <a:avLst/>
            </a:prstGeom>
            <a:noFill/>
            <a:ln w="12700" cap="rnd" cmpd="sng">
              <a:solidFill>
                <a:schemeClr val="accent3"/>
              </a:solidFill>
              <a:prstDash val="solid"/>
            </a:ln>
          </p:spPr>
          <p:txBody>
            <a:bodyPr wrap="square" rtlCol="0">
              <a:spAutoFit/>
            </a:bodyPr>
            <a:lstStyle/>
            <a:p>
              <a:r>
                <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考向研析</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5" name="文本框 24"/>
            <p:cNvSpPr txBox="1"/>
            <p:nvPr>
              <p:custDataLst>
                <p:tags r:id="rId4"/>
              </p:custDataLst>
            </p:nvPr>
          </p:nvSpPr>
          <p:spPr>
            <a:xfrm>
              <a:off x="13811" y="415"/>
              <a:ext cx="2351" cy="725"/>
            </a:xfrm>
            <a:prstGeom prst="rect">
              <a:avLst/>
            </a:prstGeom>
            <a:noFill/>
            <a:ln w="28575" cap="rnd" cmpd="sng">
              <a:solidFill>
                <a:schemeClr val="accent1">
                  <a:shade val="50000"/>
                  <a:alpha val="61000"/>
                </a:schemeClr>
              </a:solidFill>
              <a:prstDash val="solid"/>
            </a:ln>
          </p:spPr>
          <p:txBody>
            <a:bodyPr wrap="square" rtlCol="0">
              <a:spAutoFit/>
            </a:bodyPr>
            <a:lstStyle/>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0"/>
                  <a:sym typeface="+mn-ea"/>
                </a:rPr>
                <a:t>知识夯基</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7" name="矩形 26"/>
            <p:cNvSpPr/>
            <p:nvPr>
              <p:custDataLst>
                <p:tags r:id="rId5"/>
              </p:custDataLst>
            </p:nvPr>
          </p:nvSpPr>
          <p:spPr>
            <a:xfrm>
              <a:off x="152" y="1141"/>
              <a:ext cx="18801" cy="9689"/>
            </a:xfrm>
            <a:prstGeom prst="rect">
              <a:avLst/>
            </a:prstGeom>
            <a:solidFill>
              <a:schemeClr val="bg2">
                <a:alpha val="1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sp>
        <p:nvSpPr>
          <p:cNvPr id="2" name="文本框 1"/>
          <p:cNvSpPr txBox="1"/>
          <p:nvPr userDrawn="1">
            <p:custDataLst>
              <p:tags r:id="rId6"/>
            </p:custDataLst>
          </p:nvPr>
        </p:nvSpPr>
        <p:spPr>
          <a:xfrm>
            <a:off x="3613150" y="2185670"/>
            <a:ext cx="3403600" cy="880110"/>
          </a:xfrm>
          <a:prstGeom prst="rect">
            <a:avLst/>
          </a:prstGeom>
          <a:noFill/>
        </p:spPr>
        <p:txBody>
          <a:bodyPr vert="horz" wrap="square" rtlCol="0">
            <a:noAutofit/>
          </a:bodyPr>
          <a:lstStyle/>
          <a:p>
            <a:endParaRPr lang="zh-CN" altLang="en-US" sz="2000" b="1">
              <a:latin typeface="微软雅黑" panose="020B0503020204020204" pitchFamily="34" charset="-122"/>
              <a:ea typeface="微软雅黑" panose="020B0503020204020204" pitchFamily="34" charset="-122"/>
              <a:cs typeface="微软雅黑" panose="020B0503020204020204" pitchFamily="34" charset="-120"/>
            </a:endParaRPr>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2_空白">
    <p:spTree>
      <p:nvGrpSpPr>
        <p:cNvPr id="1" name=""/>
        <p:cNvGrpSpPr/>
        <p:nvPr/>
      </p:nvGrpSpPr>
      <p:grpSpPr>
        <a:xfrm>
          <a:off x="0" y="0"/>
          <a:ext cx="0" cy="0"/>
          <a:chOff x="0" y="0"/>
          <a:chExt cx="0" cy="0"/>
        </a:xfrm>
      </p:grpSpPr>
      <p:grpSp>
        <p:nvGrpSpPr>
          <p:cNvPr id="34" name="组合 33"/>
          <p:cNvGrpSpPr/>
          <p:nvPr>
            <p:custDataLst>
              <p:tags r:id="rId2"/>
            </p:custDataLst>
          </p:nvPr>
        </p:nvGrpSpPr>
        <p:grpSpPr>
          <a:xfrm>
            <a:off x="8763635" y="263525"/>
            <a:ext cx="3244215" cy="460375"/>
            <a:chOff x="13801" y="415"/>
            <a:chExt cx="5109" cy="725"/>
          </a:xfrm>
        </p:grpSpPr>
        <p:sp>
          <p:nvSpPr>
            <p:cNvPr id="26" name="文本框 25"/>
            <p:cNvSpPr txBox="1"/>
            <p:nvPr>
              <p:custDataLst>
                <p:tags r:id="rId3"/>
              </p:custDataLst>
            </p:nvPr>
          </p:nvSpPr>
          <p:spPr>
            <a:xfrm>
              <a:off x="16600" y="415"/>
              <a:ext cx="2310" cy="725"/>
            </a:xfrm>
            <a:prstGeom prst="rect">
              <a:avLst/>
            </a:prstGeom>
            <a:noFill/>
            <a:ln w="28575" cap="rnd" cmpd="sng">
              <a:solidFill>
                <a:schemeClr val="accent1">
                  <a:lumMod val="75000"/>
                  <a:alpha val="61000"/>
                </a:schemeClr>
              </a:solidFill>
              <a:prstDash val="solid"/>
            </a:ln>
          </p:spPr>
          <p:txBody>
            <a:bodyPr wrap="square" rtlCol="0">
              <a:spAutoFit/>
            </a:bodyPr>
            <a:lstStyle/>
            <a:p>
              <a:r>
                <a:rPr lang="zh-CN" altLang="en-US" sz="2400" b="1">
                  <a:solidFill>
                    <a:srgbClr val="4472C4"/>
                  </a:solidFill>
                  <a:latin typeface="微软雅黑" panose="020B0503020204020204" pitchFamily="34" charset="-122"/>
                  <a:ea typeface="微软雅黑" panose="020B0503020204020204" pitchFamily="34" charset="-122"/>
                  <a:cs typeface="微软雅黑" panose="020B0503020204020204" pitchFamily="34" charset="-120"/>
                  <a:sym typeface="+mn-ea"/>
                </a:rPr>
                <a:t>考向研析</a:t>
              </a:r>
              <a:endParaRPr lang="zh-CN" altLang="en-US" sz="2400" b="1">
                <a:solidFill>
                  <a:srgbClr val="4472C4"/>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5" name="文本框 24"/>
            <p:cNvSpPr txBox="1"/>
            <p:nvPr>
              <p:custDataLst>
                <p:tags r:id="rId4"/>
              </p:custDataLst>
            </p:nvPr>
          </p:nvSpPr>
          <p:spPr>
            <a:xfrm>
              <a:off x="13801" y="415"/>
              <a:ext cx="2351" cy="725"/>
            </a:xfrm>
            <a:prstGeom prst="rect">
              <a:avLst/>
            </a:prstGeom>
            <a:noFill/>
            <a:ln w="28575" cap="rnd" cmpd="sng">
              <a:solidFill>
                <a:schemeClr val="accent3">
                  <a:alpha val="61000"/>
                </a:schemeClr>
              </a:solidFill>
              <a:prstDash val="solid"/>
            </a:ln>
          </p:spPr>
          <p:txBody>
            <a:bodyPr wrap="square" rtlCol="0">
              <a:spAutoFit/>
            </a:bodyPr>
            <a:lstStyle/>
            <a:p>
              <a:r>
                <a:rPr lang="zh-CN" altLang="en-US" sz="2400" b="1">
                  <a:solidFill>
                    <a:schemeClr val="bg2">
                      <a:lumMod val="7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知识夯基</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
    <p:spTree>
      <p:nvGrpSpPr>
        <p:cNvPr id="1" name=""/>
        <p:cNvGrpSpPr/>
        <p:nvPr/>
      </p:nvGrpSpPr>
      <p:grpSpPr>
        <a:xfrm>
          <a:off x="0" y="0"/>
          <a:ext cx="0" cy="0"/>
          <a:chOff x="0" y="0"/>
          <a:chExt cx="0" cy="0"/>
        </a:xfrm>
      </p:grpSpPr>
      <p:pic>
        <p:nvPicPr>
          <p:cNvPr id="2" name="Hexin Shape 2" descr="preencoded.png"/>
          <p:cNvPicPr>
            <a:picLocks noChangeAspect="1"/>
          </p:cNvPicPr>
          <p:nvPr userDrawn="1">
            <p:custDataLst>
              <p:tags r:id="rId2"/>
            </p:custDataLst>
          </p:nvPr>
        </p:nvPicPr>
        <p:blipFill>
          <a:blip r:embed="rId3"/>
          <a:stretch>
            <a:fillRect/>
          </a:stretch>
        </p:blipFill>
        <p:spPr>
          <a:xfrm>
            <a:off x="0" y="0"/>
            <a:ext cx="12188952" cy="6858000"/>
          </a:xfrm>
          <a:prstGeom prst="rect">
            <a:avLst/>
          </a:prstGeom>
        </p:spPr>
      </p:pic>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1_空白">
    <p:spTree>
      <p:nvGrpSpPr>
        <p:cNvPr id="1" name=""/>
        <p:cNvGrpSpPr/>
        <p:nvPr/>
      </p:nvGrpSpPr>
      <p:grpSpPr>
        <a:xfrm>
          <a:off x="0" y="0"/>
          <a:ext cx="0" cy="0"/>
          <a:chOff x="0" y="0"/>
          <a:chExt cx="0" cy="0"/>
        </a:xfrm>
      </p:grpSpPr>
      <p:grpSp>
        <p:nvGrpSpPr>
          <p:cNvPr id="34" name="组合 33"/>
          <p:cNvGrpSpPr/>
          <p:nvPr>
            <p:custDataLst>
              <p:tags r:id="rId2"/>
            </p:custDataLst>
          </p:nvPr>
        </p:nvGrpSpPr>
        <p:grpSpPr>
          <a:xfrm>
            <a:off x="96520" y="263525"/>
            <a:ext cx="11938635" cy="6613525"/>
            <a:chOff x="152" y="415"/>
            <a:chExt cx="18801" cy="10415"/>
          </a:xfrm>
        </p:grpSpPr>
        <p:sp>
          <p:nvSpPr>
            <p:cNvPr id="26" name="文本框 25"/>
            <p:cNvSpPr txBox="1"/>
            <p:nvPr>
              <p:custDataLst>
                <p:tags r:id="rId3"/>
              </p:custDataLst>
            </p:nvPr>
          </p:nvSpPr>
          <p:spPr>
            <a:xfrm>
              <a:off x="16600" y="415"/>
              <a:ext cx="2310" cy="725"/>
            </a:xfrm>
            <a:prstGeom prst="rect">
              <a:avLst/>
            </a:prstGeom>
            <a:noFill/>
            <a:ln w="28575" cap="rnd" cmpd="sng">
              <a:solidFill>
                <a:schemeClr val="accent1">
                  <a:lumMod val="75000"/>
                  <a:alpha val="61000"/>
                </a:schemeClr>
              </a:solidFill>
              <a:prstDash val="solid"/>
            </a:ln>
          </p:spPr>
          <p:txBody>
            <a:bodyPr wrap="square" rtlCol="0">
              <a:spAutoFit/>
            </a:bodyPr>
            <a:lstStyle/>
            <a:p>
              <a:r>
                <a:rPr lang="zh-CN" altLang="en-US" sz="2400" b="1">
                  <a:solidFill>
                    <a:srgbClr val="4472C4"/>
                  </a:solidFill>
                  <a:latin typeface="微软雅黑" panose="020B0503020204020204" pitchFamily="34" charset="-122"/>
                  <a:ea typeface="微软雅黑" panose="020B0503020204020204" pitchFamily="34" charset="-122"/>
                  <a:cs typeface="微软雅黑" panose="020B0503020204020204" pitchFamily="34" charset="-120"/>
                  <a:sym typeface="+mn-ea"/>
                </a:rPr>
                <a:t>考向研析</a:t>
              </a:r>
              <a:endParaRPr lang="zh-CN" altLang="en-US" sz="2400" b="1">
                <a:solidFill>
                  <a:srgbClr val="4472C4"/>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5" name="文本框 24"/>
            <p:cNvSpPr txBox="1"/>
            <p:nvPr>
              <p:custDataLst>
                <p:tags r:id="rId4"/>
              </p:custDataLst>
            </p:nvPr>
          </p:nvSpPr>
          <p:spPr>
            <a:xfrm>
              <a:off x="13801" y="415"/>
              <a:ext cx="2351" cy="725"/>
            </a:xfrm>
            <a:prstGeom prst="rect">
              <a:avLst/>
            </a:prstGeom>
            <a:noFill/>
            <a:ln w="28575" cap="rnd" cmpd="sng">
              <a:solidFill>
                <a:schemeClr val="accent3">
                  <a:alpha val="61000"/>
                </a:schemeClr>
              </a:solidFill>
              <a:prstDash val="solid"/>
            </a:ln>
          </p:spPr>
          <p:txBody>
            <a:bodyPr wrap="square" rtlCol="0">
              <a:spAutoFit/>
            </a:bodyPr>
            <a:lstStyle/>
            <a:p>
              <a:r>
                <a:rPr lang="zh-CN" altLang="en-US" sz="2400" b="1">
                  <a:solidFill>
                    <a:schemeClr val="bg2">
                      <a:lumMod val="7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知识夯基</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7" name="矩形 26"/>
            <p:cNvSpPr/>
            <p:nvPr>
              <p:custDataLst>
                <p:tags r:id="rId5"/>
              </p:custDataLst>
            </p:nvPr>
          </p:nvSpPr>
          <p:spPr>
            <a:xfrm>
              <a:off x="152" y="1141"/>
              <a:ext cx="18801" cy="9689"/>
            </a:xfrm>
            <a:prstGeom prst="rect">
              <a:avLst/>
            </a:prstGeom>
            <a:solidFill>
              <a:schemeClr val="bg2">
                <a:alpha val="1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6" name="日期占位符 15"/>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18" name="灯片编号占位符 17"/>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8200" y="365125"/>
            <a:ext cx="10515600" cy="1325563"/>
          </a:xfrm>
        </p:spPr>
        <p:txBody>
          <a:bodyPr/>
          <a:lstStyle/>
          <a:p>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custDataLst>
              <p:tags r:id="rId4"/>
            </p:custDataLst>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custDataLst>
              <p:tags r:id="rId5"/>
            </p:custDataLst>
          </p:nvPr>
        </p:nvSpPr>
        <p:spPr>
          <a:xfrm>
            <a:off x="838200" y="6356350"/>
            <a:ext cx="2743200" cy="365125"/>
          </a:xfrm>
        </p:spPr>
        <p:txBody>
          <a:bodyPr/>
          <a:lstStyle/>
          <a:p>
            <a:fld id="{C3F43290-5189-4C37-A931-22416A0CFF42}"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custDataLst>
              <p:tags r:id="rId7"/>
            </p:custDataLst>
          </p:nvPr>
        </p:nvSpPr>
        <p:spPr>
          <a:xfrm>
            <a:off x="8610600" y="6356350"/>
            <a:ext cx="2743200" cy="365125"/>
          </a:xfrm>
        </p:spPr>
        <p:txBody>
          <a:bodyPr/>
          <a:lstStyle/>
          <a:p>
            <a:fld id="{390D4B35-1930-4C0E-A7D8-8B216E2C2E9D}" type="slidenum">
              <a:rPr lang="zh-CN" altLang="en-US" smtClean="0"/>
            </a:fld>
            <a:endParaRPr lang="zh-CN" altLang="en-US"/>
          </a:p>
        </p:txBody>
      </p:sp>
    </p:spTree>
  </p:cSld>
  <p:clrMapOvr>
    <a:masterClrMapping/>
  </p:clrMapOvr>
  <p:transition/>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两栏内容">
    <p:spTree>
      <p:nvGrpSpPr>
        <p:cNvPr id="1" name=""/>
        <p:cNvGrpSpPr/>
        <p:nvPr/>
      </p:nvGrpSpPr>
      <p:grpSpPr>
        <a:xfrm>
          <a:off x="0" y="0"/>
          <a:ext cx="0" cy="0"/>
          <a:chOff x="0" y="0"/>
          <a:chExt cx="0" cy="0"/>
        </a:xfrm>
      </p:grpSpPr>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空白板式">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目录">
    <p:spTree>
      <p:nvGrpSpPr>
        <p:cNvPr id="1" name=""/>
        <p:cNvGrpSpPr/>
        <p:nvPr/>
      </p:nvGrpSpPr>
      <p:grpSpPr>
        <a:xfrm>
          <a:off x="0" y="0"/>
          <a:ext cx="0" cy="0"/>
          <a:chOff x="0" y="0"/>
          <a:chExt cx="0" cy="0"/>
        </a:xfrm>
      </p:grpSpPr>
      <p:pic>
        <p:nvPicPr>
          <p:cNvPr id="2" name="Hexin Shape 2" descr="preencoded.png"/>
          <p:cNvPicPr>
            <a:picLocks noChangeAspect="1"/>
          </p:cNvPicPr>
          <p:nvPr>
            <p:custDataLst>
              <p:tags r:id="rId2"/>
            </p:custDataLst>
          </p:nvPr>
        </p:nvPicPr>
        <p:blipFill>
          <a:blip r:embed="rId3"/>
          <a:stretch>
            <a:fillRect/>
          </a:stretch>
        </p:blipFill>
        <p:spPr>
          <a:xfrm>
            <a:off x="0" y="0"/>
            <a:ext cx="12188952" cy="6858000"/>
          </a:xfrm>
          <a:prstGeom prst="rect">
            <a:avLst/>
          </a:prstGeom>
        </p:spPr>
      </p:pic>
      <p:pic>
        <p:nvPicPr>
          <p:cNvPr id="3" name="Hexin Shape 3" descr="preencoded.png"/>
          <p:cNvPicPr>
            <a:picLocks noChangeAspect="1"/>
          </p:cNvPicPr>
          <p:nvPr>
            <p:custDataLst>
              <p:tags r:id="rId4"/>
            </p:custDataLst>
          </p:nvPr>
        </p:nvPicPr>
        <p:blipFill>
          <a:blip r:embed="rId5"/>
          <a:stretch>
            <a:fillRect/>
          </a:stretch>
        </p:blipFill>
        <p:spPr>
          <a:xfrm>
            <a:off x="548640" y="3163824"/>
            <a:ext cx="2011680" cy="2450592"/>
          </a:xfrm>
          <a:prstGeom prst="rect">
            <a:avLst/>
          </a:prstGeom>
        </p:spPr>
      </p:pic>
      <p:pic>
        <p:nvPicPr>
          <p:cNvPr id="4" name="Hexin Shape 4" descr="preencoded.png"/>
          <p:cNvPicPr>
            <a:picLocks noChangeAspect="1"/>
          </p:cNvPicPr>
          <p:nvPr>
            <p:custDataLst>
              <p:tags r:id="rId6"/>
            </p:custDataLst>
          </p:nvPr>
        </p:nvPicPr>
        <p:blipFill>
          <a:blip r:embed="rId5"/>
          <a:stretch>
            <a:fillRect/>
          </a:stretch>
        </p:blipFill>
        <p:spPr>
          <a:xfrm>
            <a:off x="2779776" y="3163824"/>
            <a:ext cx="2011680" cy="2450592"/>
          </a:xfrm>
          <a:prstGeom prst="rect">
            <a:avLst/>
          </a:prstGeom>
        </p:spPr>
      </p:pic>
      <p:pic>
        <p:nvPicPr>
          <p:cNvPr id="5" name="Hexin Shape 5" descr="preencoded.png"/>
          <p:cNvPicPr>
            <a:picLocks noChangeAspect="1"/>
          </p:cNvPicPr>
          <p:nvPr>
            <p:custDataLst>
              <p:tags r:id="rId7"/>
            </p:custDataLst>
          </p:nvPr>
        </p:nvPicPr>
        <p:blipFill>
          <a:blip r:embed="rId5"/>
          <a:stretch>
            <a:fillRect/>
          </a:stretch>
        </p:blipFill>
        <p:spPr>
          <a:xfrm>
            <a:off x="5001768" y="3163824"/>
            <a:ext cx="2011680" cy="2450592"/>
          </a:xfrm>
          <a:prstGeom prst="rect">
            <a:avLst/>
          </a:prstGeom>
        </p:spPr>
      </p:pic>
      <p:pic>
        <p:nvPicPr>
          <p:cNvPr id="6" name="Hexin Shape 6" descr="preencoded.png"/>
          <p:cNvPicPr>
            <a:picLocks noChangeAspect="1"/>
          </p:cNvPicPr>
          <p:nvPr>
            <p:custDataLst>
              <p:tags r:id="rId8"/>
            </p:custDataLst>
          </p:nvPr>
        </p:nvPicPr>
        <p:blipFill>
          <a:blip r:embed="rId5"/>
          <a:stretch>
            <a:fillRect/>
          </a:stretch>
        </p:blipFill>
        <p:spPr>
          <a:xfrm>
            <a:off x="7232904" y="3163824"/>
            <a:ext cx="2011680" cy="2450592"/>
          </a:xfrm>
          <a:prstGeom prst="rect">
            <a:avLst/>
          </a:prstGeom>
        </p:spPr>
      </p:pic>
      <p:pic>
        <p:nvPicPr>
          <p:cNvPr id="7" name="Hexin Shape 7" descr="preencoded.png"/>
          <p:cNvPicPr>
            <a:picLocks noChangeAspect="1"/>
          </p:cNvPicPr>
          <p:nvPr>
            <p:custDataLst>
              <p:tags r:id="rId9"/>
            </p:custDataLst>
          </p:nvPr>
        </p:nvPicPr>
        <p:blipFill>
          <a:blip r:embed="rId5"/>
          <a:stretch>
            <a:fillRect/>
          </a:stretch>
        </p:blipFill>
        <p:spPr>
          <a:xfrm>
            <a:off x="9518904" y="3163824"/>
            <a:ext cx="2011680" cy="2450592"/>
          </a:xfrm>
          <a:prstGeom prst="rect">
            <a:avLst/>
          </a:prstGeom>
        </p:spPr>
      </p:pic>
      <p:pic>
        <p:nvPicPr>
          <p:cNvPr id="8" name="Hexin Shape 8" descr="preencoded.png"/>
          <p:cNvPicPr>
            <a:picLocks noChangeAspect="1"/>
          </p:cNvPicPr>
          <p:nvPr>
            <p:custDataLst>
              <p:tags r:id="rId10"/>
            </p:custDataLst>
          </p:nvPr>
        </p:nvPicPr>
        <p:blipFill>
          <a:blip r:embed="rId11"/>
          <a:stretch>
            <a:fillRect/>
          </a:stretch>
        </p:blipFill>
        <p:spPr>
          <a:xfrm>
            <a:off x="960120" y="3429000"/>
            <a:ext cx="1188720" cy="1188720"/>
          </a:xfrm>
          <a:prstGeom prst="rect">
            <a:avLst/>
          </a:prstGeom>
        </p:spPr>
      </p:pic>
      <p:pic>
        <p:nvPicPr>
          <p:cNvPr id="9" name="Hexin Shape 9" descr="preencoded.png"/>
          <p:cNvPicPr>
            <a:picLocks noChangeAspect="1"/>
          </p:cNvPicPr>
          <p:nvPr>
            <p:custDataLst>
              <p:tags r:id="rId12"/>
            </p:custDataLst>
          </p:nvPr>
        </p:nvPicPr>
        <p:blipFill>
          <a:blip r:embed="rId11"/>
          <a:stretch>
            <a:fillRect/>
          </a:stretch>
        </p:blipFill>
        <p:spPr>
          <a:xfrm>
            <a:off x="3172968" y="3429000"/>
            <a:ext cx="1188720" cy="1188720"/>
          </a:xfrm>
          <a:prstGeom prst="rect">
            <a:avLst/>
          </a:prstGeom>
        </p:spPr>
      </p:pic>
      <p:pic>
        <p:nvPicPr>
          <p:cNvPr id="10" name="Hexin Shape 10" descr="preencoded.png"/>
          <p:cNvPicPr>
            <a:picLocks noChangeAspect="1"/>
          </p:cNvPicPr>
          <p:nvPr>
            <p:custDataLst>
              <p:tags r:id="rId13"/>
            </p:custDataLst>
          </p:nvPr>
        </p:nvPicPr>
        <p:blipFill>
          <a:blip r:embed="rId11"/>
          <a:stretch>
            <a:fillRect/>
          </a:stretch>
        </p:blipFill>
        <p:spPr>
          <a:xfrm>
            <a:off x="5413248" y="3429000"/>
            <a:ext cx="1188720" cy="1188720"/>
          </a:xfrm>
          <a:prstGeom prst="rect">
            <a:avLst/>
          </a:prstGeom>
        </p:spPr>
      </p:pic>
      <p:pic>
        <p:nvPicPr>
          <p:cNvPr id="11" name="Hexin Shape 11" descr="preencoded.png"/>
          <p:cNvPicPr>
            <a:picLocks noChangeAspect="1"/>
          </p:cNvPicPr>
          <p:nvPr>
            <p:custDataLst>
              <p:tags r:id="rId14"/>
            </p:custDataLst>
          </p:nvPr>
        </p:nvPicPr>
        <p:blipFill>
          <a:blip r:embed="rId11"/>
          <a:stretch>
            <a:fillRect/>
          </a:stretch>
        </p:blipFill>
        <p:spPr>
          <a:xfrm>
            <a:off x="7690104" y="3429000"/>
            <a:ext cx="1188720" cy="1188720"/>
          </a:xfrm>
          <a:prstGeom prst="rect">
            <a:avLst/>
          </a:prstGeom>
        </p:spPr>
      </p:pic>
      <p:pic>
        <p:nvPicPr>
          <p:cNvPr id="12" name="Hexin Shape 12" descr="preencoded.png"/>
          <p:cNvPicPr>
            <a:picLocks noChangeAspect="1"/>
          </p:cNvPicPr>
          <p:nvPr>
            <p:custDataLst>
              <p:tags r:id="rId15"/>
            </p:custDataLst>
          </p:nvPr>
        </p:nvPicPr>
        <p:blipFill>
          <a:blip r:embed="rId11"/>
          <a:stretch>
            <a:fillRect/>
          </a:stretch>
        </p:blipFill>
        <p:spPr>
          <a:xfrm>
            <a:off x="9921240" y="3429000"/>
            <a:ext cx="1188720" cy="1188720"/>
          </a:xfrm>
          <a:prstGeom prst="rect">
            <a:avLst/>
          </a:prstGeom>
        </p:spPr>
      </p:pic>
      <p:sp>
        <p:nvSpPr>
          <p:cNvPr id="13" name="Hexin Shape 13"/>
          <p:cNvSpPr/>
          <p:nvPr>
            <p:custDataLst>
              <p:tags r:id="rId16"/>
            </p:custDataLst>
          </p:nvPr>
        </p:nvSpPr>
        <p:spPr>
          <a:xfrm>
            <a:off x="1088136"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01</a:t>
            </a:r>
            <a:endParaRPr lang="en-US" sz="3600"/>
          </a:p>
        </p:txBody>
      </p:sp>
      <p:sp>
        <p:nvSpPr>
          <p:cNvPr id="14" name="Hexin Shape 14"/>
          <p:cNvSpPr/>
          <p:nvPr>
            <p:custDataLst>
              <p:tags r:id="rId17"/>
            </p:custDataLst>
          </p:nvPr>
        </p:nvSpPr>
        <p:spPr>
          <a:xfrm>
            <a:off x="3319272"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02</a:t>
            </a:r>
            <a:endParaRPr lang="en-US" sz="3600"/>
          </a:p>
        </p:txBody>
      </p:sp>
      <p:sp>
        <p:nvSpPr>
          <p:cNvPr id="15" name="Hexin Shape 15"/>
          <p:cNvSpPr/>
          <p:nvPr>
            <p:custDataLst>
              <p:tags r:id="rId18"/>
            </p:custDataLst>
          </p:nvPr>
        </p:nvSpPr>
        <p:spPr>
          <a:xfrm>
            <a:off x="5541264"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03</a:t>
            </a:r>
            <a:endParaRPr lang="en-US" sz="3600"/>
          </a:p>
        </p:txBody>
      </p:sp>
      <p:sp>
        <p:nvSpPr>
          <p:cNvPr id="16" name="Hexin Shape 16"/>
          <p:cNvSpPr/>
          <p:nvPr>
            <p:custDataLst>
              <p:tags r:id="rId19"/>
            </p:custDataLst>
          </p:nvPr>
        </p:nvSpPr>
        <p:spPr>
          <a:xfrm>
            <a:off x="7772400"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04</a:t>
            </a:r>
            <a:endParaRPr lang="en-US" sz="3600"/>
          </a:p>
        </p:txBody>
      </p:sp>
      <p:sp>
        <p:nvSpPr>
          <p:cNvPr id="17" name="Hexin Shape 17"/>
          <p:cNvSpPr/>
          <p:nvPr>
            <p:custDataLst>
              <p:tags r:id="rId20"/>
            </p:custDataLst>
          </p:nvPr>
        </p:nvSpPr>
        <p:spPr>
          <a:xfrm>
            <a:off x="10049256"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05</a:t>
            </a:r>
            <a:endParaRPr lang="en-US" sz="3600"/>
          </a:p>
        </p:txBody>
      </p:sp>
      <p:sp>
        <p:nvSpPr>
          <p:cNvPr id="18" name="Hexin Shape 18"/>
          <p:cNvSpPr/>
          <p:nvPr>
            <p:custDataLst>
              <p:tags r:id="rId21"/>
            </p:custDataLst>
          </p:nvPr>
        </p:nvSpPr>
        <p:spPr>
          <a:xfrm>
            <a:off x="548640"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考情分析</a:t>
            </a:r>
            <a:endParaRPr lang="en-US" sz="3200"/>
          </a:p>
        </p:txBody>
      </p:sp>
      <p:sp>
        <p:nvSpPr>
          <p:cNvPr id="19" name="Hexin Shape 19"/>
          <p:cNvSpPr/>
          <p:nvPr>
            <p:custDataLst>
              <p:tags r:id="rId22"/>
            </p:custDataLst>
          </p:nvPr>
        </p:nvSpPr>
        <p:spPr>
          <a:xfrm>
            <a:off x="2779776"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知识建构</a:t>
            </a:r>
            <a:endParaRPr lang="en-US" sz="3200"/>
          </a:p>
        </p:txBody>
      </p:sp>
      <p:sp>
        <p:nvSpPr>
          <p:cNvPr id="20" name="Hexin Shape 20"/>
          <p:cNvSpPr/>
          <p:nvPr>
            <p:custDataLst>
              <p:tags r:id="rId23"/>
            </p:custDataLst>
          </p:nvPr>
        </p:nvSpPr>
        <p:spPr>
          <a:xfrm>
            <a:off x="5001768"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真题研析</a:t>
            </a:r>
            <a:endParaRPr lang="en-US" sz="3200"/>
          </a:p>
        </p:txBody>
      </p:sp>
      <p:sp>
        <p:nvSpPr>
          <p:cNvPr id="21" name="Hexin Shape 21"/>
          <p:cNvSpPr/>
          <p:nvPr>
            <p:custDataLst>
              <p:tags r:id="rId24"/>
            </p:custDataLst>
          </p:nvPr>
        </p:nvSpPr>
        <p:spPr>
          <a:xfrm>
            <a:off x="7232904"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核心提炼</a:t>
            </a:r>
            <a:endParaRPr lang="en-US" sz="3200"/>
          </a:p>
        </p:txBody>
      </p:sp>
      <p:sp>
        <p:nvSpPr>
          <p:cNvPr id="22" name="Hexin Shape 22"/>
          <p:cNvSpPr/>
          <p:nvPr>
            <p:custDataLst>
              <p:tags r:id="rId25"/>
            </p:custDataLst>
          </p:nvPr>
        </p:nvSpPr>
        <p:spPr>
          <a:xfrm>
            <a:off x="9518904"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题型归纳</a:t>
            </a:r>
            <a:endParaRPr lang="en-US" sz="320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none" lIns="0" tIns="0" rIns="0" bIns="0" rtlCol="0">
              <a:spAutoFit/>
            </a:bodyPr>
            <a:lstStyle/>
            <a:p>
              <a:pPr algn="just">
                <a:lnSpc>
                  <a:spcPct val="120000"/>
                </a:lnSpc>
              </a:pPr>
              <a:r>
                <a:rPr lang="zh-CN" altLang="en-US" sz="2800" b="1">
                  <a:solidFill>
                    <a:srgbClr val="FE5305"/>
                  </a:solidFill>
                  <a:latin typeface="微软雅黑" panose="020B0503020204020204" pitchFamily="34" charset="-122"/>
                  <a:ea typeface="微软雅黑" panose="020B0503020204020204" pitchFamily="34" charset="-122"/>
                </a:rPr>
                <a:t>考情透视</a:t>
              </a:r>
              <a:r>
                <a:rPr lang="en-US" altLang="zh-CN" sz="2800" b="1">
                  <a:solidFill>
                    <a:srgbClr val="FE5305"/>
                  </a:solidFill>
                  <a:latin typeface="微软雅黑" panose="020B0503020204020204" pitchFamily="34" charset="-122"/>
                  <a:ea typeface="微软雅黑" panose="020B0503020204020204" pitchFamily="34" charset="-122"/>
                </a:rPr>
                <a:t>·</a:t>
              </a:r>
              <a:r>
                <a:rPr lang="zh-CN" altLang="en-US" sz="2800" b="1">
                  <a:solidFill>
                    <a:srgbClr val="FE5305"/>
                  </a:solidFill>
                  <a:latin typeface="微软雅黑" panose="020B0503020204020204" pitchFamily="34" charset="-122"/>
                  <a:ea typeface="微软雅黑" panose="020B0503020204020204" pitchFamily="34" charset="-122"/>
                </a:rPr>
                <a:t>目标导航</a:t>
              </a:r>
              <a:endParaRPr lang="zh-CN" altLang="en-US" sz="2800" b="1">
                <a:solidFill>
                  <a:srgbClr val="FE5305"/>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FE53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FE53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内容">
    <p:spTree>
      <p:nvGrpSpPr>
        <p:cNvPr id="1" name=""/>
        <p:cNvGrpSpPr/>
        <p:nvPr/>
      </p:nvGrpSpPr>
      <p:grpSpPr>
        <a:xfrm>
          <a:off x="0" y="0"/>
          <a:ext cx="0" cy="0"/>
          <a:chOff x="0" y="0"/>
          <a:chExt cx="0" cy="0"/>
        </a:xfrm>
      </p:grpSpPr>
      <p:pic>
        <p:nvPicPr>
          <p:cNvPr id="22" name="图片 21"/>
          <p:cNvPicPr>
            <a:picLocks noChangeAspect="1"/>
          </p:cNvPicPr>
          <p:nvPr userDrawn="1">
            <p:custDataLst>
              <p:tags r:id="rId2"/>
            </p:custDataLst>
          </p:nvPr>
        </p:nvPicPr>
        <p:blipFill>
          <a:blip r:embed="rId3"/>
          <a:stretch>
            <a:fillRect/>
          </a:stretch>
        </p:blipFill>
        <p:spPr>
          <a:xfrm>
            <a:off x="0" y="0"/>
            <a:ext cx="12192000" cy="6857999"/>
          </a:xfrm>
          <a:prstGeom prst="rect">
            <a:avLst/>
          </a:prstGeom>
        </p:spPr>
      </p:pic>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none" lIns="0" tIns="0" rIns="0" bIns="0" rtlCol="0">
              <a:spAutoFit/>
            </a:bodyPr>
            <a:lstStyle/>
            <a:p>
              <a:pPr algn="just">
                <a:lnSpc>
                  <a:spcPct val="120000"/>
                </a:lnSpc>
              </a:pPr>
              <a:r>
                <a:rPr lang="zh-CN" altLang="en-US" sz="2800" b="1">
                  <a:solidFill>
                    <a:srgbClr val="00A8B0"/>
                  </a:solidFill>
                  <a:latin typeface="微软雅黑" panose="020B0503020204020204" pitchFamily="34" charset="-122"/>
                  <a:ea typeface="微软雅黑" panose="020B0503020204020204" pitchFamily="34" charset="-122"/>
                </a:rPr>
                <a:t>知识导图</a:t>
              </a:r>
              <a:r>
                <a:rPr lang="en-US" altLang="zh-CN" sz="2800" b="1">
                  <a:solidFill>
                    <a:srgbClr val="00A8B0"/>
                  </a:solidFill>
                  <a:latin typeface="微软雅黑" panose="020B0503020204020204" pitchFamily="34" charset="-122"/>
                  <a:ea typeface="微软雅黑" panose="020B0503020204020204" pitchFamily="34" charset="-122"/>
                </a:rPr>
                <a:t>·</a:t>
              </a:r>
              <a:r>
                <a:rPr lang="zh-CN" altLang="en-US" sz="2800" b="1">
                  <a:solidFill>
                    <a:srgbClr val="00A8B0"/>
                  </a:solidFill>
                  <a:latin typeface="微软雅黑" panose="020B0503020204020204" pitchFamily="34" charset="-122"/>
                  <a:ea typeface="微软雅黑" panose="020B0503020204020204" pitchFamily="34" charset="-122"/>
                </a:rPr>
                <a:t>思维引航</a:t>
              </a:r>
              <a:endParaRPr lang="zh-CN" altLang="en-US" sz="2800" b="1">
                <a:solidFill>
                  <a:srgbClr val="00A8B0"/>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00A8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00A8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square" lIns="0" tIns="0" rIns="0" bIns="0" rtlCol="0">
              <a:spAutoFit/>
            </a:bodyPr>
            <a:lstStyle/>
            <a:p>
              <a:pPr algn="just">
                <a:lnSpc>
                  <a:spcPct val="120000"/>
                </a:lnSpc>
              </a:pPr>
              <a:r>
                <a:rPr lang="zh-CN" altLang="en-US" sz="2800" b="1">
                  <a:solidFill>
                    <a:srgbClr val="AC39FF"/>
                  </a:solidFill>
                  <a:latin typeface="微软雅黑" panose="020B0503020204020204" pitchFamily="34" charset="-122"/>
                  <a:ea typeface="微软雅黑" panose="020B0503020204020204" pitchFamily="34" charset="-122"/>
                </a:rPr>
                <a:t>考点突破</a:t>
              </a:r>
              <a:r>
                <a:rPr lang="en-US" altLang="zh-CN" sz="2800" b="1">
                  <a:solidFill>
                    <a:srgbClr val="AC39FF"/>
                  </a:solidFill>
                  <a:latin typeface="微软雅黑" panose="020B0503020204020204" pitchFamily="34" charset="-122"/>
                  <a:ea typeface="微软雅黑" panose="020B0503020204020204" pitchFamily="34" charset="-122"/>
                </a:rPr>
                <a:t>·</a:t>
              </a:r>
              <a:r>
                <a:rPr lang="zh-CN" altLang="en-US" sz="2800" b="1">
                  <a:solidFill>
                    <a:srgbClr val="AC39FF"/>
                  </a:solidFill>
                  <a:latin typeface="微软雅黑" panose="020B0503020204020204" pitchFamily="34" charset="-122"/>
                  <a:ea typeface="微软雅黑" panose="020B0503020204020204" pitchFamily="34" charset="-122"/>
                </a:rPr>
                <a:t>考法探究</a:t>
              </a:r>
              <a:endParaRPr lang="zh-CN" altLang="en-US" sz="2800" b="1">
                <a:solidFill>
                  <a:srgbClr val="AC39FF"/>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5_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square" lIns="0" tIns="0" rIns="0" bIns="0" rtlCol="0">
              <a:spAutoFit/>
            </a:bodyPr>
            <a:lstStyle/>
            <a:p>
              <a:pPr algn="just">
                <a:lnSpc>
                  <a:spcPct val="120000"/>
                </a:lnSpc>
              </a:pPr>
              <a:r>
                <a:rPr lang="zh-CN" altLang="en-US" sz="2800" b="1">
                  <a:solidFill>
                    <a:srgbClr val="AC39FF"/>
                  </a:solidFill>
                  <a:latin typeface="微软雅黑" panose="020B0503020204020204" pitchFamily="34" charset="-122"/>
                  <a:ea typeface="微软雅黑" panose="020B0503020204020204" pitchFamily="34" charset="-122"/>
                </a:rPr>
                <a:t>考点突破</a:t>
              </a:r>
              <a:r>
                <a:rPr lang="en-US" altLang="zh-CN" sz="2800" b="1">
                  <a:solidFill>
                    <a:srgbClr val="AC39FF"/>
                  </a:solidFill>
                  <a:latin typeface="微软雅黑" panose="020B0503020204020204" pitchFamily="34" charset="-122"/>
                  <a:ea typeface="微软雅黑" panose="020B0503020204020204" pitchFamily="34" charset="-122"/>
                </a:rPr>
                <a:t>·</a:t>
              </a:r>
              <a:r>
                <a:rPr lang="zh-CN" altLang="en-US" sz="2800" b="1">
                  <a:solidFill>
                    <a:srgbClr val="AC39FF"/>
                  </a:solidFill>
                  <a:latin typeface="微软雅黑" panose="020B0503020204020204" pitchFamily="34" charset="-122"/>
                  <a:ea typeface="微软雅黑" panose="020B0503020204020204" pitchFamily="34" charset="-122"/>
                </a:rPr>
                <a:t>考法探究</a:t>
              </a:r>
              <a:endParaRPr lang="zh-CN" altLang="en-US" sz="2800" b="1">
                <a:solidFill>
                  <a:srgbClr val="AC39FF"/>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0" name="组合 19"/>
          <p:cNvGrpSpPr/>
          <p:nvPr userDrawn="1">
            <p:custDataLst>
              <p:tags r:id="rId21"/>
            </p:custDataLst>
          </p:nvPr>
        </p:nvGrpSpPr>
        <p:grpSpPr>
          <a:xfrm>
            <a:off x="413171" y="1135136"/>
            <a:ext cx="11365659" cy="506742"/>
            <a:chOff x="431220" y="1311468"/>
            <a:chExt cx="11365659" cy="506742"/>
          </a:xfrm>
        </p:grpSpPr>
        <p:sp>
          <p:nvSpPr>
            <p:cNvPr id="21" name="任意多边形: 形状 20"/>
            <p:cNvSpPr/>
            <p:nvPr>
              <p:custDataLst>
                <p:tags r:id="rId22"/>
              </p:custDataLst>
            </p:nvPr>
          </p:nvSpPr>
          <p:spPr>
            <a:xfrm>
              <a:off x="431220" y="1311468"/>
              <a:ext cx="2131511" cy="506742"/>
            </a:xfrm>
            <a:custGeom>
              <a:avLst/>
              <a:gdLst>
                <a:gd name="connsiteX0" fmla="*/ 253371 w 2131511"/>
                <a:gd name="connsiteY0" fmla="*/ 0 h 506742"/>
                <a:gd name="connsiteX1" fmla="*/ 2131511 w 2131511"/>
                <a:gd name="connsiteY1" fmla="*/ 0 h 506742"/>
                <a:gd name="connsiteX2" fmla="*/ 2131511 w 2131511"/>
                <a:gd name="connsiteY2" fmla="*/ 506742 h 506742"/>
                <a:gd name="connsiteX3" fmla="*/ 253371 w 2131511"/>
                <a:gd name="connsiteY3" fmla="*/ 506742 h 506742"/>
                <a:gd name="connsiteX4" fmla="*/ 0 w 2131511"/>
                <a:gd name="connsiteY4" fmla="*/ 253371 h 506742"/>
                <a:gd name="connsiteX5" fmla="*/ 253371 w 2131511"/>
                <a:gd name="connsiteY5" fmla="*/ 0 h 50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1511" h="506742">
                  <a:moveTo>
                    <a:pt x="253371" y="0"/>
                  </a:moveTo>
                  <a:lnTo>
                    <a:pt x="2131511" y="0"/>
                  </a:lnTo>
                  <a:lnTo>
                    <a:pt x="2131511" y="506742"/>
                  </a:lnTo>
                  <a:lnTo>
                    <a:pt x="253371" y="506742"/>
                  </a:lnTo>
                  <a:cubicBezTo>
                    <a:pt x="113438" y="506742"/>
                    <a:pt x="0" y="393304"/>
                    <a:pt x="0" y="253371"/>
                  </a:cubicBezTo>
                  <a:cubicBezTo>
                    <a:pt x="0" y="113438"/>
                    <a:pt x="113438" y="0"/>
                    <a:pt x="253371" y="0"/>
                  </a:cubicBezTo>
                  <a:close/>
                </a:path>
              </a:pathLst>
            </a:custGeom>
            <a:solidFill>
              <a:srgbClr val="663CC2"/>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2" name="Hexin Shape 2"/>
            <p:cNvSpPr/>
            <p:nvPr>
              <p:custDataLst>
                <p:tags r:id="rId23"/>
              </p:custDataLst>
            </p:nvPr>
          </p:nvSpPr>
          <p:spPr>
            <a:xfrm>
              <a:off x="795501" y="1311468"/>
              <a:ext cx="1538883" cy="506742"/>
            </a:xfrm>
            <a:prstGeom prst="rect">
              <a:avLst/>
            </a:prstGeom>
            <a:noFill/>
          </p:spPr>
          <p:txBody>
            <a:bodyPr wrap="none" lIns="0" tIns="0" rIns="0" bIns="0" rtlCol="0" anchor="t">
              <a:spAutoFit/>
            </a:bodyPr>
            <a:lstStyle/>
            <a:p>
              <a:pPr algn="l" latinLnBrk="1">
                <a:lnSpc>
                  <a:spcPct val="120000"/>
                </a:lnSpc>
              </a:pPr>
              <a:r>
                <a:rPr lang="zh-CN" altLang="en-US" sz="3000" b="1" i="0">
                  <a:solidFill>
                    <a:schemeClr val="bg1"/>
                  </a:solidFill>
                  <a:cs typeface="+mn-ea"/>
                  <a:sym typeface="+mn-lt"/>
                </a:rPr>
                <a:t>知识固本</a:t>
              </a:r>
              <a:endParaRPr lang="en-US" altLang="zh-CN" sz="3000">
                <a:solidFill>
                  <a:schemeClr val="bg1"/>
                </a:solidFill>
                <a:cs typeface="+mn-ea"/>
                <a:sym typeface="+mn-lt"/>
              </a:endParaRPr>
            </a:p>
          </p:txBody>
        </p:sp>
        <p:sp>
          <p:nvSpPr>
            <p:cNvPr id="23" name="任意多边形: 形状 22"/>
            <p:cNvSpPr/>
            <p:nvPr>
              <p:custDataLst>
                <p:tags r:id="rId24"/>
              </p:custDataLst>
            </p:nvPr>
          </p:nvSpPr>
          <p:spPr>
            <a:xfrm>
              <a:off x="2526631" y="1311468"/>
              <a:ext cx="9270248" cy="506742"/>
            </a:xfrm>
            <a:custGeom>
              <a:avLst/>
              <a:gdLst>
                <a:gd name="connsiteX0" fmla="*/ 0 w 9270248"/>
                <a:gd name="connsiteY0" fmla="*/ 0 h 506742"/>
                <a:gd name="connsiteX1" fmla="*/ 9016877 w 9270248"/>
                <a:gd name="connsiteY1" fmla="*/ 0 h 506742"/>
                <a:gd name="connsiteX2" fmla="*/ 9270248 w 9270248"/>
                <a:gd name="connsiteY2" fmla="*/ 253371 h 506742"/>
                <a:gd name="connsiteX3" fmla="*/ 9016877 w 9270248"/>
                <a:gd name="connsiteY3" fmla="*/ 506742 h 506742"/>
                <a:gd name="connsiteX4" fmla="*/ 0 w 9270248"/>
                <a:gd name="connsiteY4" fmla="*/ 506742 h 506742"/>
                <a:gd name="connsiteX5" fmla="*/ 0 w 9270248"/>
                <a:gd name="connsiteY5" fmla="*/ 0 h 50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0248" h="506742">
                  <a:moveTo>
                    <a:pt x="0" y="0"/>
                  </a:moveTo>
                  <a:lnTo>
                    <a:pt x="9016877" y="0"/>
                  </a:lnTo>
                  <a:cubicBezTo>
                    <a:pt x="9156810" y="0"/>
                    <a:pt x="9270248" y="113438"/>
                    <a:pt x="9270248" y="253371"/>
                  </a:cubicBezTo>
                  <a:cubicBezTo>
                    <a:pt x="9270248" y="393304"/>
                    <a:pt x="9156810" y="506742"/>
                    <a:pt x="9016877" y="506742"/>
                  </a:cubicBezTo>
                  <a:lnTo>
                    <a:pt x="0" y="506742"/>
                  </a:lnTo>
                  <a:lnTo>
                    <a:pt x="0" y="0"/>
                  </a:lnTo>
                  <a:close/>
                </a:path>
              </a:pathLst>
            </a:custGeom>
            <a:solidFill>
              <a:schemeClr val="accent4"/>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_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square" lIns="0" tIns="0" rIns="0" bIns="0" rtlCol="0">
              <a:spAutoFit/>
            </a:bodyPr>
            <a:lstStyle/>
            <a:p>
              <a:pPr algn="just">
                <a:lnSpc>
                  <a:spcPct val="120000"/>
                </a:lnSpc>
              </a:pPr>
              <a:r>
                <a:rPr lang="zh-CN" altLang="en-US" sz="2800" b="1">
                  <a:solidFill>
                    <a:srgbClr val="AC39FF"/>
                  </a:solidFill>
                  <a:latin typeface="微软雅黑" panose="020B0503020204020204" pitchFamily="34" charset="-122"/>
                  <a:ea typeface="微软雅黑" panose="020B0503020204020204" pitchFamily="34" charset="-122"/>
                </a:rPr>
                <a:t>考点突破</a:t>
              </a:r>
              <a:r>
                <a:rPr lang="en-US" altLang="zh-CN" sz="2800" b="1">
                  <a:solidFill>
                    <a:srgbClr val="AC39FF"/>
                  </a:solidFill>
                  <a:latin typeface="微软雅黑" panose="020B0503020204020204" pitchFamily="34" charset="-122"/>
                  <a:ea typeface="微软雅黑" panose="020B0503020204020204" pitchFamily="34" charset="-122"/>
                </a:rPr>
                <a:t>·</a:t>
              </a:r>
              <a:r>
                <a:rPr lang="zh-CN" altLang="en-US" sz="2800" b="1">
                  <a:solidFill>
                    <a:srgbClr val="AC39FF"/>
                  </a:solidFill>
                  <a:latin typeface="微软雅黑" panose="020B0503020204020204" pitchFamily="34" charset="-122"/>
                  <a:ea typeface="微软雅黑" panose="020B0503020204020204" pitchFamily="34" charset="-122"/>
                </a:rPr>
                <a:t>考法探究</a:t>
              </a:r>
              <a:endParaRPr lang="zh-CN" altLang="en-US" sz="2800" b="1">
                <a:solidFill>
                  <a:srgbClr val="AC39FF"/>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5" name="组合 24"/>
          <p:cNvGrpSpPr/>
          <p:nvPr userDrawn="1">
            <p:custDataLst>
              <p:tags r:id="rId21"/>
            </p:custDataLst>
          </p:nvPr>
        </p:nvGrpSpPr>
        <p:grpSpPr>
          <a:xfrm>
            <a:off x="444127" y="1135136"/>
            <a:ext cx="11303746" cy="506742"/>
            <a:chOff x="431220" y="1311468"/>
            <a:chExt cx="11303746" cy="506742"/>
          </a:xfrm>
        </p:grpSpPr>
        <p:sp>
          <p:nvSpPr>
            <p:cNvPr id="26" name="任意多边形: 形状 25"/>
            <p:cNvSpPr/>
            <p:nvPr>
              <p:custDataLst>
                <p:tags r:id="rId22"/>
              </p:custDataLst>
            </p:nvPr>
          </p:nvSpPr>
          <p:spPr>
            <a:xfrm>
              <a:off x="2464718" y="1311468"/>
              <a:ext cx="9270248" cy="506742"/>
            </a:xfrm>
            <a:custGeom>
              <a:avLst/>
              <a:gdLst>
                <a:gd name="connsiteX0" fmla="*/ 0 w 9270248"/>
                <a:gd name="connsiteY0" fmla="*/ 0 h 506742"/>
                <a:gd name="connsiteX1" fmla="*/ 9016877 w 9270248"/>
                <a:gd name="connsiteY1" fmla="*/ 0 h 506742"/>
                <a:gd name="connsiteX2" fmla="*/ 9270248 w 9270248"/>
                <a:gd name="connsiteY2" fmla="*/ 253371 h 506742"/>
                <a:gd name="connsiteX3" fmla="*/ 9016877 w 9270248"/>
                <a:gd name="connsiteY3" fmla="*/ 506742 h 506742"/>
                <a:gd name="connsiteX4" fmla="*/ 0 w 9270248"/>
                <a:gd name="connsiteY4" fmla="*/ 506742 h 506742"/>
                <a:gd name="connsiteX5" fmla="*/ 0 w 9270248"/>
                <a:gd name="connsiteY5" fmla="*/ 0 h 50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0248" h="506742">
                  <a:moveTo>
                    <a:pt x="0" y="0"/>
                  </a:moveTo>
                  <a:lnTo>
                    <a:pt x="9016877" y="0"/>
                  </a:lnTo>
                  <a:cubicBezTo>
                    <a:pt x="9156810" y="0"/>
                    <a:pt x="9270248" y="113438"/>
                    <a:pt x="9270248" y="253371"/>
                  </a:cubicBezTo>
                  <a:cubicBezTo>
                    <a:pt x="9270248" y="393304"/>
                    <a:pt x="9156810" y="506742"/>
                    <a:pt x="9016877" y="506742"/>
                  </a:cubicBezTo>
                  <a:lnTo>
                    <a:pt x="0" y="506742"/>
                  </a:lnTo>
                  <a:lnTo>
                    <a:pt x="0" y="0"/>
                  </a:lnTo>
                  <a:close/>
                </a:path>
              </a:pathLst>
            </a:custGeom>
            <a:solidFill>
              <a:schemeClr val="accent4"/>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7" name="任意多边形: 形状 26"/>
            <p:cNvSpPr/>
            <p:nvPr>
              <p:custDataLst>
                <p:tags r:id="rId23"/>
              </p:custDataLst>
            </p:nvPr>
          </p:nvSpPr>
          <p:spPr>
            <a:xfrm>
              <a:off x="431220" y="1311468"/>
              <a:ext cx="2131511" cy="506742"/>
            </a:xfrm>
            <a:custGeom>
              <a:avLst/>
              <a:gdLst>
                <a:gd name="connsiteX0" fmla="*/ 253371 w 2131511"/>
                <a:gd name="connsiteY0" fmla="*/ 0 h 506742"/>
                <a:gd name="connsiteX1" fmla="*/ 2131511 w 2131511"/>
                <a:gd name="connsiteY1" fmla="*/ 0 h 506742"/>
                <a:gd name="connsiteX2" fmla="*/ 2131511 w 2131511"/>
                <a:gd name="connsiteY2" fmla="*/ 506742 h 506742"/>
                <a:gd name="connsiteX3" fmla="*/ 253371 w 2131511"/>
                <a:gd name="connsiteY3" fmla="*/ 506742 h 506742"/>
                <a:gd name="connsiteX4" fmla="*/ 0 w 2131511"/>
                <a:gd name="connsiteY4" fmla="*/ 253371 h 506742"/>
                <a:gd name="connsiteX5" fmla="*/ 253371 w 2131511"/>
                <a:gd name="connsiteY5" fmla="*/ 0 h 50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1511" h="506742">
                  <a:moveTo>
                    <a:pt x="253371" y="0"/>
                  </a:moveTo>
                  <a:lnTo>
                    <a:pt x="2131511" y="0"/>
                  </a:lnTo>
                  <a:lnTo>
                    <a:pt x="2131511" y="506742"/>
                  </a:lnTo>
                  <a:lnTo>
                    <a:pt x="253371" y="506742"/>
                  </a:lnTo>
                  <a:cubicBezTo>
                    <a:pt x="113438" y="506742"/>
                    <a:pt x="0" y="393304"/>
                    <a:pt x="0" y="253371"/>
                  </a:cubicBezTo>
                  <a:cubicBezTo>
                    <a:pt x="0" y="113438"/>
                    <a:pt x="113438" y="0"/>
                    <a:pt x="253371" y="0"/>
                  </a:cubicBezTo>
                  <a:close/>
                </a:path>
              </a:pathLst>
            </a:custGeom>
            <a:solidFill>
              <a:srgbClr val="663CC2"/>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8" name="Hexin Shape 2"/>
            <p:cNvSpPr/>
            <p:nvPr>
              <p:custDataLst>
                <p:tags r:id="rId24"/>
              </p:custDataLst>
            </p:nvPr>
          </p:nvSpPr>
          <p:spPr>
            <a:xfrm>
              <a:off x="795501" y="1311468"/>
              <a:ext cx="1538883" cy="506742"/>
            </a:xfrm>
            <a:prstGeom prst="rect">
              <a:avLst/>
            </a:prstGeom>
            <a:noFill/>
          </p:spPr>
          <p:txBody>
            <a:bodyPr wrap="none" lIns="0" tIns="0" rIns="0" bIns="0" rtlCol="0" anchor="t">
              <a:spAutoFit/>
            </a:bodyPr>
            <a:lstStyle/>
            <a:p>
              <a:pPr algn="l" latinLnBrk="1">
                <a:lnSpc>
                  <a:spcPct val="120000"/>
                </a:lnSpc>
              </a:pPr>
              <a:r>
                <a:rPr lang="zh-CN" altLang="en-US" sz="3000" b="1" i="0">
                  <a:solidFill>
                    <a:schemeClr val="bg1"/>
                  </a:solidFill>
                  <a:cs typeface="+mn-ea"/>
                  <a:sym typeface="+mn-lt"/>
                </a:rPr>
                <a:t>考向洞察</a:t>
              </a:r>
              <a:endParaRPr lang="zh-CN" altLang="en-US" sz="3000" b="1" i="0">
                <a:solidFill>
                  <a:schemeClr val="bg1"/>
                </a:solidFill>
                <a:cs typeface="+mn-ea"/>
                <a:sym typeface="+mn-lt"/>
              </a:endParaRPr>
            </a:p>
          </p:txBody>
        </p:sp>
      </p:gr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_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20" name="组合 19"/>
          <p:cNvGrpSpPr/>
          <p:nvPr userDrawn="1">
            <p:custDataLst>
              <p:tags r:id="rId4"/>
            </p:custDataLst>
          </p:nvPr>
        </p:nvGrpSpPr>
        <p:grpSpPr>
          <a:xfrm>
            <a:off x="334961" y="311900"/>
            <a:ext cx="5986041" cy="559007"/>
            <a:chOff x="334961" y="311900"/>
            <a:chExt cx="5986041" cy="559007"/>
          </a:xfrm>
        </p:grpSpPr>
        <p:sp>
          <p:nvSpPr>
            <p:cNvPr id="21" name="文本框 20"/>
            <p:cNvSpPr txBox="1"/>
            <p:nvPr>
              <p:custDataLst>
                <p:tags r:id="rId5"/>
              </p:custDataLst>
            </p:nvPr>
          </p:nvSpPr>
          <p:spPr>
            <a:xfrm>
              <a:off x="1181854" y="311900"/>
              <a:ext cx="3029676" cy="473271"/>
            </a:xfrm>
            <a:prstGeom prst="rect">
              <a:avLst/>
            </a:prstGeom>
            <a:noFill/>
          </p:spPr>
          <p:txBody>
            <a:bodyPr wrap="square" lIns="0" tIns="0" rIns="0" bIns="0" rtlCol="0">
              <a:spAutoFit/>
            </a:bodyPr>
            <a:lstStyle/>
            <a:p>
              <a:pPr algn="just">
                <a:lnSpc>
                  <a:spcPct val="120000"/>
                </a:lnSpc>
              </a:pPr>
              <a:r>
                <a:rPr lang="zh-CN" altLang="en-US" sz="2800" b="1">
                  <a:solidFill>
                    <a:srgbClr val="2BD400"/>
                  </a:solidFill>
                  <a:latin typeface="微软雅黑" panose="020B0503020204020204" pitchFamily="34" charset="-122"/>
                  <a:ea typeface="微软雅黑" panose="020B0503020204020204" pitchFamily="34" charset="-122"/>
                </a:rPr>
                <a:t>真题练习</a:t>
              </a:r>
              <a:r>
                <a:rPr lang="en-US" altLang="zh-CN" sz="2800" b="1">
                  <a:solidFill>
                    <a:srgbClr val="2BD400"/>
                  </a:solidFill>
                  <a:latin typeface="微软雅黑" panose="020B0503020204020204" pitchFamily="34" charset="-122"/>
                  <a:ea typeface="微软雅黑" panose="020B0503020204020204" pitchFamily="34" charset="-122"/>
                </a:rPr>
                <a:t>.</a:t>
              </a:r>
              <a:r>
                <a:rPr lang="zh-CN" altLang="en-US" sz="2800" b="1">
                  <a:solidFill>
                    <a:srgbClr val="2BD400"/>
                  </a:solidFill>
                  <a:latin typeface="微软雅黑" panose="020B0503020204020204" pitchFamily="34" charset="-122"/>
                  <a:ea typeface="微软雅黑" panose="020B0503020204020204" pitchFamily="34" charset="-122"/>
                </a:rPr>
                <a:t>命题洞见</a:t>
              </a:r>
              <a:endParaRPr lang="zh-CN" altLang="en-US" sz="2800" b="1">
                <a:solidFill>
                  <a:srgbClr val="2BD400"/>
                </a:solidFill>
                <a:latin typeface="微软雅黑" panose="020B0503020204020204" pitchFamily="34" charset="-122"/>
                <a:ea typeface="微软雅黑" panose="020B0503020204020204" pitchFamily="34" charset="-122"/>
              </a:endParaRPr>
            </a:p>
          </p:txBody>
        </p:sp>
        <p:grpSp>
          <p:nvGrpSpPr>
            <p:cNvPr id="22" name="组合 21"/>
            <p:cNvGrpSpPr/>
            <p:nvPr>
              <p:custDataLst>
                <p:tags r:id="rId6"/>
              </p:custDataLst>
            </p:nvPr>
          </p:nvGrpSpPr>
          <p:grpSpPr>
            <a:xfrm>
              <a:off x="334961" y="802318"/>
              <a:ext cx="5490804" cy="68589"/>
              <a:chOff x="528957" y="1415060"/>
              <a:chExt cx="5490804" cy="68589"/>
            </a:xfrm>
          </p:grpSpPr>
          <p:cxnSp>
            <p:nvCxnSpPr>
              <p:cNvPr id="35" name="直接连接符 34"/>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矩形: 圆角 35"/>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23" name="组合 22"/>
            <p:cNvGrpSpPr/>
            <p:nvPr>
              <p:custDataLst>
                <p:tags r:id="rId9"/>
              </p:custDataLst>
            </p:nvPr>
          </p:nvGrpSpPr>
          <p:grpSpPr>
            <a:xfrm>
              <a:off x="5870998" y="813600"/>
              <a:ext cx="450004" cy="46023"/>
              <a:chOff x="4581427" y="2078594"/>
              <a:chExt cx="1659117" cy="169682"/>
            </a:xfrm>
          </p:grpSpPr>
          <p:grpSp>
            <p:nvGrpSpPr>
              <p:cNvPr id="27" name="组合 26"/>
              <p:cNvGrpSpPr/>
              <p:nvPr>
                <p:custDataLst>
                  <p:tags r:id="rId10"/>
                </p:custDataLst>
              </p:nvPr>
            </p:nvGrpSpPr>
            <p:grpSpPr>
              <a:xfrm>
                <a:off x="4581427" y="2078594"/>
                <a:ext cx="598859" cy="169682"/>
                <a:chOff x="4581427" y="2078594"/>
                <a:chExt cx="598859" cy="169682"/>
              </a:xfrm>
            </p:grpSpPr>
            <p:sp>
              <p:nvSpPr>
                <p:cNvPr id="32" name="椭圆 31"/>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椭圆 32"/>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8" name="组合 27"/>
              <p:cNvGrpSpPr/>
              <p:nvPr>
                <p:custDataLst>
                  <p:tags r:id="rId14"/>
                </p:custDataLst>
              </p:nvPr>
            </p:nvGrpSpPr>
            <p:grpSpPr>
              <a:xfrm>
                <a:off x="5600700" y="2078594"/>
                <a:ext cx="639844" cy="169682"/>
                <a:chOff x="5600700" y="2078594"/>
                <a:chExt cx="639844" cy="169682"/>
              </a:xfrm>
            </p:grpSpPr>
            <p:sp>
              <p:nvSpPr>
                <p:cNvPr id="29" name="椭圆 28"/>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椭圆 30"/>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24" name="组合 23"/>
            <p:cNvGrpSpPr/>
            <p:nvPr>
              <p:custDataLst>
                <p:tags r:id="rId18"/>
              </p:custDataLst>
            </p:nvPr>
          </p:nvGrpSpPr>
          <p:grpSpPr>
            <a:xfrm>
              <a:off x="334963" y="377216"/>
              <a:ext cx="792957" cy="342637"/>
              <a:chOff x="881446" y="1470776"/>
              <a:chExt cx="792957" cy="342637"/>
            </a:xfrm>
          </p:grpSpPr>
          <p:sp>
            <p:nvSpPr>
              <p:cNvPr id="25"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2B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2B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0" Type="http://schemas.openxmlformats.org/officeDocument/2006/relationships/theme" Target="../theme/theme1.xml"/><Relationship Id="rId3" Type="http://schemas.openxmlformats.org/officeDocument/2006/relationships/slideLayout" Target="../slideLayouts/slideLayout3.xml"/><Relationship Id="rId29" Type="http://schemas.openxmlformats.org/officeDocument/2006/relationships/tags" Target="../tags/tag172.xml"/><Relationship Id="rId28" Type="http://schemas.openxmlformats.org/officeDocument/2006/relationships/image" Target="file:///D:\qq&#25991;&#20214;\712321467\Image\C2C\Image2\%7b75232B38-A165-1FB7-499C-2E1C792CACB5%7d.png" TargetMode="External"/><Relationship Id="rId27" Type="http://schemas.openxmlformats.org/officeDocument/2006/relationships/image" Target="../media/image10.png"/><Relationship Id="rId26" Type="http://schemas.openxmlformats.org/officeDocument/2006/relationships/tags" Target="../tags/tag171.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073743875" descr="学科网 zxxk.com"/>
          <p:cNvPicPr>
            <a:picLocks noChangeAspect="1"/>
          </p:cNvPicPr>
          <p:nvPr>
            <p:custDataLst>
              <p:tags r:id="rId26"/>
            </p:custDataLst>
          </p:nvPr>
        </p:nvPicPr>
        <p:blipFill>
          <a:blip r:embed="rId27" r:link="rId28"/>
          <a:stretch>
            <a:fillRect/>
          </a:stretch>
        </p:blipFill>
        <p:spPr>
          <a:xfrm>
            <a:off x="838200" y="365125"/>
            <a:ext cx="9525" cy="9525"/>
          </a:xfrm>
          <a:prstGeom prst="rect">
            <a:avLst/>
          </a:prstGeom>
          <a:noFill/>
          <a:ln>
            <a:noFill/>
            <a:miter lim="800000"/>
            <a:headEnd/>
            <a:tailEnd/>
          </a:ln>
        </p:spPr>
      </p:pic>
      <p:pic>
        <p:nvPicPr>
          <p:cNvPr id="3" name="图片 1073743875" descr="学科网 zxxk.com"/>
          <p:cNvPicPr>
            <a:picLocks noChangeAspect="1"/>
          </p:cNvPicPr>
          <p:nvPr>
            <p:custDataLst>
              <p:tags r:id="rId29"/>
            </p:custDataLst>
          </p:nvPr>
        </p:nvPicPr>
        <p:blipFill>
          <a:blip r:embed="rId27" r:link="rId28"/>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181.xml"/><Relationship Id="rId8" Type="http://schemas.openxmlformats.org/officeDocument/2006/relationships/tags" Target="../tags/tag180.xml"/><Relationship Id="rId7" Type="http://schemas.openxmlformats.org/officeDocument/2006/relationships/tags" Target="../tags/tag179.xml"/><Relationship Id="rId6" Type="http://schemas.openxmlformats.org/officeDocument/2006/relationships/tags" Target="../tags/tag178.xml"/><Relationship Id="rId5" Type="http://schemas.openxmlformats.org/officeDocument/2006/relationships/tags" Target="../tags/tag177.xml"/><Relationship Id="rId4" Type="http://schemas.openxmlformats.org/officeDocument/2006/relationships/tags" Target="../tags/tag176.xml"/><Relationship Id="rId3" Type="http://schemas.openxmlformats.org/officeDocument/2006/relationships/tags" Target="../tags/tag175.xml"/><Relationship Id="rId2" Type="http://schemas.openxmlformats.org/officeDocument/2006/relationships/tags" Target="../tags/tag174.xml"/><Relationship Id="rId17" Type="http://schemas.openxmlformats.org/officeDocument/2006/relationships/notesSlide" Target="../notesSlides/notesSlide1.xml"/><Relationship Id="rId16" Type="http://schemas.openxmlformats.org/officeDocument/2006/relationships/slideLayout" Target="../slideLayouts/slideLayout14.xml"/><Relationship Id="rId15" Type="http://schemas.openxmlformats.org/officeDocument/2006/relationships/tags" Target="../tags/tag185.xml"/><Relationship Id="rId14" Type="http://schemas.openxmlformats.org/officeDocument/2006/relationships/tags" Target="../tags/tag184.xml"/><Relationship Id="rId13" Type="http://schemas.openxmlformats.org/officeDocument/2006/relationships/image" Target="../media/image12.png"/><Relationship Id="rId12" Type="http://schemas.openxmlformats.org/officeDocument/2006/relationships/tags" Target="../tags/tag183.xml"/><Relationship Id="rId11" Type="http://schemas.openxmlformats.org/officeDocument/2006/relationships/tags" Target="../tags/tag182.xml"/><Relationship Id="rId10" Type="http://schemas.openxmlformats.org/officeDocument/2006/relationships/image" Target="../media/image11.png"/><Relationship Id="rId1" Type="http://schemas.openxmlformats.org/officeDocument/2006/relationships/tags" Target="../tags/tag173.xml"/></Relationships>
</file>

<file path=ppt/slides/_rels/slide10.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tags" Target="../tags/tag415.xml"/><Relationship Id="rId7" Type="http://schemas.openxmlformats.org/officeDocument/2006/relationships/tags" Target="../tags/tag414.xml"/><Relationship Id="rId6" Type="http://schemas.openxmlformats.org/officeDocument/2006/relationships/tags" Target="../tags/tag413.xml"/><Relationship Id="rId5" Type="http://schemas.openxmlformats.org/officeDocument/2006/relationships/tags" Target="../tags/tag412.xml"/><Relationship Id="rId4" Type="http://schemas.openxmlformats.org/officeDocument/2006/relationships/tags" Target="../tags/tag411.xml"/><Relationship Id="rId3" Type="http://schemas.openxmlformats.org/officeDocument/2006/relationships/tags" Target="../tags/tag410.xml"/><Relationship Id="rId24" Type="http://schemas.openxmlformats.org/officeDocument/2006/relationships/notesSlide" Target="../notesSlides/notesSlide5.xml"/><Relationship Id="rId23" Type="http://schemas.openxmlformats.org/officeDocument/2006/relationships/slideLayout" Target="../slideLayouts/slideLayout17.xml"/><Relationship Id="rId22" Type="http://schemas.openxmlformats.org/officeDocument/2006/relationships/tags" Target="../tags/tag428.xml"/><Relationship Id="rId21" Type="http://schemas.openxmlformats.org/officeDocument/2006/relationships/tags" Target="../tags/tag427.xml"/><Relationship Id="rId20" Type="http://schemas.openxmlformats.org/officeDocument/2006/relationships/tags" Target="../tags/tag426.xml"/><Relationship Id="rId2" Type="http://schemas.openxmlformats.org/officeDocument/2006/relationships/tags" Target="../tags/tag409.xml"/><Relationship Id="rId19" Type="http://schemas.openxmlformats.org/officeDocument/2006/relationships/tags" Target="../tags/tag425.xml"/><Relationship Id="rId18" Type="http://schemas.openxmlformats.org/officeDocument/2006/relationships/tags" Target="../tags/tag424.xml"/><Relationship Id="rId17" Type="http://schemas.openxmlformats.org/officeDocument/2006/relationships/tags" Target="../tags/tag423.xml"/><Relationship Id="rId16" Type="http://schemas.openxmlformats.org/officeDocument/2006/relationships/tags" Target="../tags/tag422.xml"/><Relationship Id="rId15" Type="http://schemas.openxmlformats.org/officeDocument/2006/relationships/tags" Target="../tags/tag421.xml"/><Relationship Id="rId14" Type="http://schemas.openxmlformats.org/officeDocument/2006/relationships/tags" Target="../tags/tag420.xml"/><Relationship Id="rId13" Type="http://schemas.openxmlformats.org/officeDocument/2006/relationships/tags" Target="../tags/tag419.xml"/><Relationship Id="rId12" Type="http://schemas.openxmlformats.org/officeDocument/2006/relationships/tags" Target="../tags/tag418.xml"/><Relationship Id="rId11" Type="http://schemas.openxmlformats.org/officeDocument/2006/relationships/tags" Target="../tags/tag417.xml"/><Relationship Id="rId10" Type="http://schemas.openxmlformats.org/officeDocument/2006/relationships/tags" Target="../tags/tag416.xml"/><Relationship Id="rId1" Type="http://schemas.openxmlformats.org/officeDocument/2006/relationships/tags" Target="../tags/tag408.xml"/></Relationships>
</file>

<file path=ppt/slides/_rels/slide11.xml.rels><?xml version="1.0" encoding="UTF-8" standalone="yes"?>
<Relationships xmlns="http://schemas.openxmlformats.org/package/2006/relationships"><Relationship Id="rId9" Type="http://schemas.openxmlformats.org/officeDocument/2006/relationships/tags" Target="../tags/tag438.xml"/><Relationship Id="rId8" Type="http://schemas.openxmlformats.org/officeDocument/2006/relationships/tags" Target="../tags/tag437.xml"/><Relationship Id="rId7" Type="http://schemas.openxmlformats.org/officeDocument/2006/relationships/tags" Target="../tags/tag436.xml"/><Relationship Id="rId6" Type="http://schemas.openxmlformats.org/officeDocument/2006/relationships/tags" Target="../tags/tag435.xml"/><Relationship Id="rId5" Type="http://schemas.openxmlformats.org/officeDocument/2006/relationships/tags" Target="../tags/tag434.xml"/><Relationship Id="rId4" Type="http://schemas.openxmlformats.org/officeDocument/2006/relationships/tags" Target="../tags/tag433.xml"/><Relationship Id="rId3" Type="http://schemas.openxmlformats.org/officeDocument/2006/relationships/tags" Target="../tags/tag432.xml"/><Relationship Id="rId23" Type="http://schemas.openxmlformats.org/officeDocument/2006/relationships/notesSlide" Target="../notesSlides/notesSlide6.xml"/><Relationship Id="rId22" Type="http://schemas.openxmlformats.org/officeDocument/2006/relationships/slideLayout" Target="../slideLayouts/slideLayout17.xml"/><Relationship Id="rId21" Type="http://schemas.openxmlformats.org/officeDocument/2006/relationships/image" Target="../media/image16.png"/><Relationship Id="rId20" Type="http://schemas.openxmlformats.org/officeDocument/2006/relationships/tags" Target="../tags/tag448.xml"/><Relationship Id="rId2" Type="http://schemas.openxmlformats.org/officeDocument/2006/relationships/tags" Target="../tags/tag431.xml"/><Relationship Id="rId19" Type="http://schemas.openxmlformats.org/officeDocument/2006/relationships/tags" Target="../tags/tag447.xml"/><Relationship Id="rId18" Type="http://schemas.openxmlformats.org/officeDocument/2006/relationships/tags" Target="../tags/tag446.xml"/><Relationship Id="rId17" Type="http://schemas.openxmlformats.org/officeDocument/2006/relationships/tags" Target="../tags/tag445.xml"/><Relationship Id="rId16" Type="http://schemas.openxmlformats.org/officeDocument/2006/relationships/tags" Target="../tags/tag444.xml"/><Relationship Id="rId15" Type="http://schemas.openxmlformats.org/officeDocument/2006/relationships/tags" Target="../tags/tag443.xml"/><Relationship Id="rId14" Type="http://schemas.openxmlformats.org/officeDocument/2006/relationships/tags" Target="../tags/tag442.xml"/><Relationship Id="rId13" Type="http://schemas.openxmlformats.org/officeDocument/2006/relationships/tags" Target="../tags/tag441.xml"/><Relationship Id="rId12" Type="http://schemas.openxmlformats.org/officeDocument/2006/relationships/tags" Target="../tags/tag440.xml"/><Relationship Id="rId11" Type="http://schemas.openxmlformats.org/officeDocument/2006/relationships/image" Target="../media/image24.png"/><Relationship Id="rId10" Type="http://schemas.openxmlformats.org/officeDocument/2006/relationships/tags" Target="../tags/tag439.xml"/><Relationship Id="rId1" Type="http://schemas.openxmlformats.org/officeDocument/2006/relationships/tags" Target="../tags/tag430.xml"/></Relationships>
</file>

<file path=ppt/slides/_rels/slide12.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tags" Target="../tags/tag458.xml"/><Relationship Id="rId7" Type="http://schemas.openxmlformats.org/officeDocument/2006/relationships/tags" Target="../tags/tag457.xml"/><Relationship Id="rId6" Type="http://schemas.openxmlformats.org/officeDocument/2006/relationships/tags" Target="../tags/tag456.xml"/><Relationship Id="rId5" Type="http://schemas.openxmlformats.org/officeDocument/2006/relationships/tags" Target="../tags/tag455.xml"/><Relationship Id="rId4" Type="http://schemas.openxmlformats.org/officeDocument/2006/relationships/tags" Target="../tags/tag454.xml"/><Relationship Id="rId3" Type="http://schemas.openxmlformats.org/officeDocument/2006/relationships/tags" Target="../tags/tag453.xml"/><Relationship Id="rId23" Type="http://schemas.openxmlformats.org/officeDocument/2006/relationships/slideLayout" Target="../slideLayouts/slideLayout17.xml"/><Relationship Id="rId22" Type="http://schemas.openxmlformats.org/officeDocument/2006/relationships/tags" Target="../tags/tag468.xml"/><Relationship Id="rId21" Type="http://schemas.openxmlformats.org/officeDocument/2006/relationships/image" Target="../media/image27.png"/><Relationship Id="rId20" Type="http://schemas.openxmlformats.org/officeDocument/2006/relationships/tags" Target="../tags/tag467.xml"/><Relationship Id="rId2" Type="http://schemas.openxmlformats.org/officeDocument/2006/relationships/tags" Target="../tags/tag452.xml"/><Relationship Id="rId19" Type="http://schemas.openxmlformats.org/officeDocument/2006/relationships/tags" Target="../tags/tag466.xml"/><Relationship Id="rId18" Type="http://schemas.openxmlformats.org/officeDocument/2006/relationships/tags" Target="../tags/tag465.xml"/><Relationship Id="rId17" Type="http://schemas.openxmlformats.org/officeDocument/2006/relationships/tags" Target="../tags/tag464.xml"/><Relationship Id="rId16" Type="http://schemas.openxmlformats.org/officeDocument/2006/relationships/tags" Target="../tags/tag463.xml"/><Relationship Id="rId15" Type="http://schemas.openxmlformats.org/officeDocument/2006/relationships/image" Target="../media/image26.jpeg"/><Relationship Id="rId14" Type="http://schemas.openxmlformats.org/officeDocument/2006/relationships/tags" Target="../tags/tag462.xml"/><Relationship Id="rId13" Type="http://schemas.openxmlformats.org/officeDocument/2006/relationships/image" Target="../media/image25.jpeg"/><Relationship Id="rId12" Type="http://schemas.openxmlformats.org/officeDocument/2006/relationships/tags" Target="../tags/tag461.xml"/><Relationship Id="rId11" Type="http://schemas.openxmlformats.org/officeDocument/2006/relationships/tags" Target="../tags/tag460.xml"/><Relationship Id="rId10" Type="http://schemas.openxmlformats.org/officeDocument/2006/relationships/tags" Target="../tags/tag459.xml"/><Relationship Id="rId1" Type="http://schemas.openxmlformats.org/officeDocument/2006/relationships/tags" Target="../tags/tag451.xml"/></Relationships>
</file>

<file path=ppt/slides/_rels/slide13.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tags" Target="../tags/tag476.xml"/><Relationship Id="rId7" Type="http://schemas.openxmlformats.org/officeDocument/2006/relationships/tags" Target="../tags/tag475.xml"/><Relationship Id="rId6" Type="http://schemas.openxmlformats.org/officeDocument/2006/relationships/tags" Target="../tags/tag474.xml"/><Relationship Id="rId5" Type="http://schemas.openxmlformats.org/officeDocument/2006/relationships/tags" Target="../tags/tag473.xml"/><Relationship Id="rId4" Type="http://schemas.openxmlformats.org/officeDocument/2006/relationships/tags" Target="../tags/tag472.xml"/><Relationship Id="rId33" Type="http://schemas.openxmlformats.org/officeDocument/2006/relationships/slideLayout" Target="../slideLayouts/slideLayout17.xml"/><Relationship Id="rId32" Type="http://schemas.openxmlformats.org/officeDocument/2006/relationships/image" Target="../media/image30.png"/><Relationship Id="rId31" Type="http://schemas.openxmlformats.org/officeDocument/2006/relationships/tags" Target="../tags/tag496.xml"/><Relationship Id="rId30" Type="http://schemas.openxmlformats.org/officeDocument/2006/relationships/tags" Target="../tags/tag495.xml"/><Relationship Id="rId3" Type="http://schemas.openxmlformats.org/officeDocument/2006/relationships/tags" Target="../tags/tag471.xml"/><Relationship Id="rId29" Type="http://schemas.openxmlformats.org/officeDocument/2006/relationships/tags" Target="../tags/tag494.xml"/><Relationship Id="rId28" Type="http://schemas.openxmlformats.org/officeDocument/2006/relationships/tags" Target="../tags/tag493.xml"/><Relationship Id="rId27" Type="http://schemas.openxmlformats.org/officeDocument/2006/relationships/tags" Target="../tags/tag492.xml"/><Relationship Id="rId26" Type="http://schemas.openxmlformats.org/officeDocument/2006/relationships/image" Target="../media/image29.GIF"/><Relationship Id="rId25" Type="http://schemas.openxmlformats.org/officeDocument/2006/relationships/tags" Target="../tags/tag491.xml"/><Relationship Id="rId24" Type="http://schemas.openxmlformats.org/officeDocument/2006/relationships/tags" Target="../tags/tag490.xml"/><Relationship Id="rId23" Type="http://schemas.openxmlformats.org/officeDocument/2006/relationships/tags" Target="../tags/tag489.xml"/><Relationship Id="rId22" Type="http://schemas.openxmlformats.org/officeDocument/2006/relationships/tags" Target="../tags/tag488.xml"/><Relationship Id="rId21" Type="http://schemas.openxmlformats.org/officeDocument/2006/relationships/tags" Target="../tags/tag487.xml"/><Relationship Id="rId20" Type="http://schemas.openxmlformats.org/officeDocument/2006/relationships/tags" Target="../tags/tag486.xml"/><Relationship Id="rId2" Type="http://schemas.openxmlformats.org/officeDocument/2006/relationships/tags" Target="../tags/tag470.xml"/><Relationship Id="rId19" Type="http://schemas.openxmlformats.org/officeDocument/2006/relationships/tags" Target="../tags/tag485.xml"/><Relationship Id="rId18" Type="http://schemas.openxmlformats.org/officeDocument/2006/relationships/tags" Target="../tags/tag484.xml"/><Relationship Id="rId17" Type="http://schemas.openxmlformats.org/officeDocument/2006/relationships/tags" Target="../tags/tag483.xml"/><Relationship Id="rId16" Type="http://schemas.openxmlformats.org/officeDocument/2006/relationships/image" Target="../media/image28.GIF"/><Relationship Id="rId15" Type="http://schemas.openxmlformats.org/officeDocument/2006/relationships/tags" Target="../tags/tag482.xml"/><Relationship Id="rId14" Type="http://schemas.openxmlformats.org/officeDocument/2006/relationships/tags" Target="../tags/tag481.xml"/><Relationship Id="rId13" Type="http://schemas.openxmlformats.org/officeDocument/2006/relationships/tags" Target="../tags/tag480.xml"/><Relationship Id="rId12" Type="http://schemas.openxmlformats.org/officeDocument/2006/relationships/tags" Target="../tags/tag479.xml"/><Relationship Id="rId11" Type="http://schemas.openxmlformats.org/officeDocument/2006/relationships/tags" Target="../tags/tag478.xml"/><Relationship Id="rId10" Type="http://schemas.openxmlformats.org/officeDocument/2006/relationships/tags" Target="../tags/tag477.xml"/><Relationship Id="rId1" Type="http://schemas.openxmlformats.org/officeDocument/2006/relationships/tags" Target="../tags/tag469.xml"/></Relationships>
</file>

<file path=ppt/slides/_rels/slide14.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tags" Target="../tags/tag504.xml"/><Relationship Id="rId7" Type="http://schemas.openxmlformats.org/officeDocument/2006/relationships/tags" Target="../tags/tag503.xml"/><Relationship Id="rId6" Type="http://schemas.openxmlformats.org/officeDocument/2006/relationships/tags" Target="../tags/tag502.xml"/><Relationship Id="rId5" Type="http://schemas.openxmlformats.org/officeDocument/2006/relationships/tags" Target="../tags/tag501.xml"/><Relationship Id="rId4" Type="http://schemas.openxmlformats.org/officeDocument/2006/relationships/tags" Target="../tags/tag500.xml"/><Relationship Id="rId3" Type="http://schemas.openxmlformats.org/officeDocument/2006/relationships/tags" Target="../tags/tag499.xml"/><Relationship Id="rId2" Type="http://schemas.openxmlformats.org/officeDocument/2006/relationships/tags" Target="../tags/tag498.xml"/><Relationship Id="rId17" Type="http://schemas.openxmlformats.org/officeDocument/2006/relationships/slideLayout" Target="../slideLayouts/slideLayout17.xml"/><Relationship Id="rId16" Type="http://schemas.openxmlformats.org/officeDocument/2006/relationships/image" Target="../media/image32.jpeg"/><Relationship Id="rId15" Type="http://schemas.openxmlformats.org/officeDocument/2006/relationships/tags" Target="../tags/tag509.xml"/><Relationship Id="rId14" Type="http://schemas.openxmlformats.org/officeDocument/2006/relationships/tags" Target="../tags/tag508.xml"/><Relationship Id="rId13" Type="http://schemas.openxmlformats.org/officeDocument/2006/relationships/tags" Target="../tags/tag507.xml"/><Relationship Id="rId12" Type="http://schemas.openxmlformats.org/officeDocument/2006/relationships/image" Target="../media/image31.png"/><Relationship Id="rId11" Type="http://schemas.openxmlformats.org/officeDocument/2006/relationships/tags" Target="../tags/tag506.xml"/><Relationship Id="rId10" Type="http://schemas.openxmlformats.org/officeDocument/2006/relationships/tags" Target="../tags/tag505.xml"/><Relationship Id="rId1" Type="http://schemas.openxmlformats.org/officeDocument/2006/relationships/tags" Target="../tags/tag497.xml"/></Relationships>
</file>

<file path=ppt/slides/_rels/slide15.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tags" Target="../tags/tag517.xml"/><Relationship Id="rId7" Type="http://schemas.openxmlformats.org/officeDocument/2006/relationships/tags" Target="../tags/tag516.xml"/><Relationship Id="rId6" Type="http://schemas.openxmlformats.org/officeDocument/2006/relationships/tags" Target="../tags/tag515.xml"/><Relationship Id="rId5" Type="http://schemas.openxmlformats.org/officeDocument/2006/relationships/tags" Target="../tags/tag514.xml"/><Relationship Id="rId4" Type="http://schemas.openxmlformats.org/officeDocument/2006/relationships/tags" Target="../tags/tag513.xml"/><Relationship Id="rId3" Type="http://schemas.openxmlformats.org/officeDocument/2006/relationships/tags" Target="../tags/tag512.xml"/><Relationship Id="rId21" Type="http://schemas.openxmlformats.org/officeDocument/2006/relationships/slideLayout" Target="../slideLayouts/slideLayout17.xml"/><Relationship Id="rId20" Type="http://schemas.openxmlformats.org/officeDocument/2006/relationships/tags" Target="../tags/tag527.xml"/><Relationship Id="rId2" Type="http://schemas.openxmlformats.org/officeDocument/2006/relationships/tags" Target="../tags/tag511.xml"/><Relationship Id="rId19" Type="http://schemas.openxmlformats.org/officeDocument/2006/relationships/tags" Target="../tags/tag526.xml"/><Relationship Id="rId18" Type="http://schemas.openxmlformats.org/officeDocument/2006/relationships/tags" Target="../tags/tag525.xml"/><Relationship Id="rId17" Type="http://schemas.openxmlformats.org/officeDocument/2006/relationships/tags" Target="../tags/tag524.xml"/><Relationship Id="rId16" Type="http://schemas.openxmlformats.org/officeDocument/2006/relationships/tags" Target="../tags/tag523.xml"/><Relationship Id="rId15" Type="http://schemas.openxmlformats.org/officeDocument/2006/relationships/tags" Target="../tags/tag522.xml"/><Relationship Id="rId14" Type="http://schemas.openxmlformats.org/officeDocument/2006/relationships/image" Target="../media/image33.png"/><Relationship Id="rId13" Type="http://schemas.openxmlformats.org/officeDocument/2006/relationships/tags" Target="../tags/tag521.xml"/><Relationship Id="rId12" Type="http://schemas.openxmlformats.org/officeDocument/2006/relationships/tags" Target="../tags/tag520.xml"/><Relationship Id="rId11" Type="http://schemas.openxmlformats.org/officeDocument/2006/relationships/tags" Target="../tags/tag519.xml"/><Relationship Id="rId10" Type="http://schemas.openxmlformats.org/officeDocument/2006/relationships/tags" Target="../tags/tag518.xml"/><Relationship Id="rId1" Type="http://schemas.openxmlformats.org/officeDocument/2006/relationships/tags" Target="../tags/tag510.xml"/></Relationships>
</file>

<file path=ppt/slides/_rels/slide16.xml.rels><?xml version="1.0" encoding="UTF-8" standalone="yes"?>
<Relationships xmlns="http://schemas.openxmlformats.org/package/2006/relationships"><Relationship Id="rId9" Type="http://schemas.openxmlformats.org/officeDocument/2006/relationships/tags" Target="../tags/tag536.xml"/><Relationship Id="rId8" Type="http://schemas.openxmlformats.org/officeDocument/2006/relationships/tags" Target="../tags/tag535.xml"/><Relationship Id="rId73" Type="http://schemas.openxmlformats.org/officeDocument/2006/relationships/comments" Target="../comments/comment1.xml"/><Relationship Id="rId72" Type="http://schemas.openxmlformats.org/officeDocument/2006/relationships/notesSlide" Target="../notesSlides/notesSlide7.xml"/><Relationship Id="rId71" Type="http://schemas.openxmlformats.org/officeDocument/2006/relationships/slideLayout" Target="../slideLayouts/slideLayout17.xml"/><Relationship Id="rId70" Type="http://schemas.openxmlformats.org/officeDocument/2006/relationships/tags" Target="../tags/tag596.xml"/><Relationship Id="rId7" Type="http://schemas.openxmlformats.org/officeDocument/2006/relationships/tags" Target="../tags/tag534.xml"/><Relationship Id="rId69" Type="http://schemas.openxmlformats.org/officeDocument/2006/relationships/image" Target="../media/image16.png"/><Relationship Id="rId68" Type="http://schemas.openxmlformats.org/officeDocument/2006/relationships/tags" Target="../tags/tag595.xml"/><Relationship Id="rId67" Type="http://schemas.openxmlformats.org/officeDocument/2006/relationships/tags" Target="../tags/tag594.xml"/><Relationship Id="rId66" Type="http://schemas.openxmlformats.org/officeDocument/2006/relationships/tags" Target="../tags/tag593.xml"/><Relationship Id="rId65" Type="http://schemas.openxmlformats.org/officeDocument/2006/relationships/tags" Target="../tags/tag592.xml"/><Relationship Id="rId64" Type="http://schemas.openxmlformats.org/officeDocument/2006/relationships/tags" Target="../tags/tag591.xml"/><Relationship Id="rId63" Type="http://schemas.openxmlformats.org/officeDocument/2006/relationships/tags" Target="../tags/tag590.xml"/><Relationship Id="rId62" Type="http://schemas.openxmlformats.org/officeDocument/2006/relationships/tags" Target="../tags/tag589.xml"/><Relationship Id="rId61" Type="http://schemas.openxmlformats.org/officeDocument/2006/relationships/tags" Target="../tags/tag588.xml"/><Relationship Id="rId60" Type="http://schemas.openxmlformats.org/officeDocument/2006/relationships/tags" Target="../tags/tag587.xml"/><Relationship Id="rId6" Type="http://schemas.openxmlformats.org/officeDocument/2006/relationships/tags" Target="../tags/tag533.xml"/><Relationship Id="rId59" Type="http://schemas.openxmlformats.org/officeDocument/2006/relationships/tags" Target="../tags/tag586.xml"/><Relationship Id="rId58" Type="http://schemas.openxmlformats.org/officeDocument/2006/relationships/tags" Target="../tags/tag585.xml"/><Relationship Id="rId57" Type="http://schemas.openxmlformats.org/officeDocument/2006/relationships/tags" Target="../tags/tag584.xml"/><Relationship Id="rId56" Type="http://schemas.openxmlformats.org/officeDocument/2006/relationships/tags" Target="../tags/tag583.xml"/><Relationship Id="rId55" Type="http://schemas.openxmlformats.org/officeDocument/2006/relationships/tags" Target="../tags/tag582.xml"/><Relationship Id="rId54" Type="http://schemas.openxmlformats.org/officeDocument/2006/relationships/tags" Target="../tags/tag581.xml"/><Relationship Id="rId53" Type="http://schemas.openxmlformats.org/officeDocument/2006/relationships/tags" Target="../tags/tag580.xml"/><Relationship Id="rId52" Type="http://schemas.openxmlformats.org/officeDocument/2006/relationships/tags" Target="../tags/tag579.xml"/><Relationship Id="rId51" Type="http://schemas.openxmlformats.org/officeDocument/2006/relationships/tags" Target="../tags/tag578.xml"/><Relationship Id="rId50" Type="http://schemas.openxmlformats.org/officeDocument/2006/relationships/tags" Target="../tags/tag577.xml"/><Relationship Id="rId5" Type="http://schemas.openxmlformats.org/officeDocument/2006/relationships/tags" Target="../tags/tag532.xml"/><Relationship Id="rId49" Type="http://schemas.openxmlformats.org/officeDocument/2006/relationships/tags" Target="../tags/tag576.xml"/><Relationship Id="rId48" Type="http://schemas.openxmlformats.org/officeDocument/2006/relationships/tags" Target="../tags/tag575.xml"/><Relationship Id="rId47" Type="http://schemas.openxmlformats.org/officeDocument/2006/relationships/tags" Target="../tags/tag574.xml"/><Relationship Id="rId46" Type="http://schemas.openxmlformats.org/officeDocument/2006/relationships/tags" Target="../tags/tag573.xml"/><Relationship Id="rId45" Type="http://schemas.openxmlformats.org/officeDocument/2006/relationships/tags" Target="../tags/tag572.xml"/><Relationship Id="rId44" Type="http://schemas.openxmlformats.org/officeDocument/2006/relationships/tags" Target="../tags/tag571.xml"/><Relationship Id="rId43" Type="http://schemas.openxmlformats.org/officeDocument/2006/relationships/tags" Target="../tags/tag570.xml"/><Relationship Id="rId42" Type="http://schemas.openxmlformats.org/officeDocument/2006/relationships/tags" Target="../tags/tag569.xml"/><Relationship Id="rId41" Type="http://schemas.openxmlformats.org/officeDocument/2006/relationships/tags" Target="../tags/tag568.xml"/><Relationship Id="rId40" Type="http://schemas.openxmlformats.org/officeDocument/2006/relationships/tags" Target="../tags/tag567.xml"/><Relationship Id="rId4" Type="http://schemas.openxmlformats.org/officeDocument/2006/relationships/tags" Target="../tags/tag531.xml"/><Relationship Id="rId39" Type="http://schemas.openxmlformats.org/officeDocument/2006/relationships/tags" Target="../tags/tag566.xml"/><Relationship Id="rId38" Type="http://schemas.openxmlformats.org/officeDocument/2006/relationships/tags" Target="../tags/tag565.xml"/><Relationship Id="rId37" Type="http://schemas.openxmlformats.org/officeDocument/2006/relationships/tags" Target="../tags/tag564.xml"/><Relationship Id="rId36" Type="http://schemas.openxmlformats.org/officeDocument/2006/relationships/tags" Target="../tags/tag563.xml"/><Relationship Id="rId35" Type="http://schemas.openxmlformats.org/officeDocument/2006/relationships/tags" Target="../tags/tag562.xml"/><Relationship Id="rId34" Type="http://schemas.openxmlformats.org/officeDocument/2006/relationships/tags" Target="../tags/tag561.xml"/><Relationship Id="rId33" Type="http://schemas.openxmlformats.org/officeDocument/2006/relationships/tags" Target="../tags/tag560.xml"/><Relationship Id="rId32" Type="http://schemas.openxmlformats.org/officeDocument/2006/relationships/tags" Target="../tags/tag559.xml"/><Relationship Id="rId31" Type="http://schemas.openxmlformats.org/officeDocument/2006/relationships/tags" Target="../tags/tag558.xml"/><Relationship Id="rId30" Type="http://schemas.openxmlformats.org/officeDocument/2006/relationships/tags" Target="../tags/tag557.xml"/><Relationship Id="rId3" Type="http://schemas.openxmlformats.org/officeDocument/2006/relationships/tags" Target="../tags/tag530.xml"/><Relationship Id="rId29" Type="http://schemas.openxmlformats.org/officeDocument/2006/relationships/tags" Target="../tags/tag556.xml"/><Relationship Id="rId28" Type="http://schemas.openxmlformats.org/officeDocument/2006/relationships/tags" Target="../tags/tag555.xml"/><Relationship Id="rId27" Type="http://schemas.openxmlformats.org/officeDocument/2006/relationships/tags" Target="../tags/tag554.xml"/><Relationship Id="rId26" Type="http://schemas.openxmlformats.org/officeDocument/2006/relationships/tags" Target="../tags/tag553.xml"/><Relationship Id="rId25" Type="http://schemas.openxmlformats.org/officeDocument/2006/relationships/tags" Target="../tags/tag552.xml"/><Relationship Id="rId24" Type="http://schemas.openxmlformats.org/officeDocument/2006/relationships/tags" Target="../tags/tag551.xml"/><Relationship Id="rId23" Type="http://schemas.openxmlformats.org/officeDocument/2006/relationships/tags" Target="../tags/tag550.xml"/><Relationship Id="rId22" Type="http://schemas.openxmlformats.org/officeDocument/2006/relationships/tags" Target="../tags/tag549.xml"/><Relationship Id="rId21" Type="http://schemas.openxmlformats.org/officeDocument/2006/relationships/tags" Target="../tags/tag548.xml"/><Relationship Id="rId20" Type="http://schemas.openxmlformats.org/officeDocument/2006/relationships/tags" Target="../tags/tag547.xml"/><Relationship Id="rId2" Type="http://schemas.openxmlformats.org/officeDocument/2006/relationships/tags" Target="../tags/tag529.xml"/><Relationship Id="rId19" Type="http://schemas.openxmlformats.org/officeDocument/2006/relationships/tags" Target="../tags/tag546.xml"/><Relationship Id="rId18" Type="http://schemas.openxmlformats.org/officeDocument/2006/relationships/tags" Target="../tags/tag545.xml"/><Relationship Id="rId17" Type="http://schemas.openxmlformats.org/officeDocument/2006/relationships/tags" Target="../tags/tag544.xml"/><Relationship Id="rId16" Type="http://schemas.openxmlformats.org/officeDocument/2006/relationships/tags" Target="../tags/tag543.xml"/><Relationship Id="rId15" Type="http://schemas.openxmlformats.org/officeDocument/2006/relationships/tags" Target="../tags/tag542.xml"/><Relationship Id="rId14" Type="http://schemas.openxmlformats.org/officeDocument/2006/relationships/tags" Target="../tags/tag541.xml"/><Relationship Id="rId13" Type="http://schemas.openxmlformats.org/officeDocument/2006/relationships/tags" Target="../tags/tag540.xml"/><Relationship Id="rId12" Type="http://schemas.openxmlformats.org/officeDocument/2006/relationships/tags" Target="../tags/tag539.xml"/><Relationship Id="rId11" Type="http://schemas.openxmlformats.org/officeDocument/2006/relationships/tags" Target="../tags/tag538.xml"/><Relationship Id="rId10" Type="http://schemas.openxmlformats.org/officeDocument/2006/relationships/tags" Target="../tags/tag537.xml"/><Relationship Id="rId1" Type="http://schemas.openxmlformats.org/officeDocument/2006/relationships/tags" Target="../tags/tag528.xml"/></Relationships>
</file>

<file path=ppt/slides/_rels/slide17.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tags" Target="../tags/tag607.xml"/><Relationship Id="rId7" Type="http://schemas.openxmlformats.org/officeDocument/2006/relationships/tags" Target="../tags/tag606.xml"/><Relationship Id="rId6" Type="http://schemas.openxmlformats.org/officeDocument/2006/relationships/tags" Target="../tags/tag605.xml"/><Relationship Id="rId5" Type="http://schemas.openxmlformats.org/officeDocument/2006/relationships/tags" Target="../tags/tag604.xml"/><Relationship Id="rId4" Type="http://schemas.openxmlformats.org/officeDocument/2006/relationships/tags" Target="../tags/tag603.xml"/><Relationship Id="rId3" Type="http://schemas.openxmlformats.org/officeDocument/2006/relationships/tags" Target="../tags/tag602.xml"/><Relationship Id="rId23" Type="http://schemas.openxmlformats.org/officeDocument/2006/relationships/slideLayout" Target="../slideLayouts/slideLayout17.xml"/><Relationship Id="rId22" Type="http://schemas.openxmlformats.org/officeDocument/2006/relationships/tags" Target="../tags/tag619.xml"/><Relationship Id="rId21" Type="http://schemas.openxmlformats.org/officeDocument/2006/relationships/tags" Target="../tags/tag618.xml"/><Relationship Id="rId20" Type="http://schemas.openxmlformats.org/officeDocument/2006/relationships/tags" Target="../tags/tag617.xml"/><Relationship Id="rId2" Type="http://schemas.openxmlformats.org/officeDocument/2006/relationships/tags" Target="../tags/tag601.xml"/><Relationship Id="rId19" Type="http://schemas.openxmlformats.org/officeDocument/2006/relationships/tags" Target="../tags/tag616.xml"/><Relationship Id="rId18" Type="http://schemas.openxmlformats.org/officeDocument/2006/relationships/tags" Target="../tags/tag615.xml"/><Relationship Id="rId17" Type="http://schemas.openxmlformats.org/officeDocument/2006/relationships/tags" Target="../tags/tag614.xml"/><Relationship Id="rId16" Type="http://schemas.openxmlformats.org/officeDocument/2006/relationships/tags" Target="../tags/tag613.xml"/><Relationship Id="rId15" Type="http://schemas.openxmlformats.org/officeDocument/2006/relationships/tags" Target="../tags/tag612.xml"/><Relationship Id="rId14" Type="http://schemas.openxmlformats.org/officeDocument/2006/relationships/tags" Target="../tags/tag611.xml"/><Relationship Id="rId13" Type="http://schemas.openxmlformats.org/officeDocument/2006/relationships/image" Target="../media/image34.png"/><Relationship Id="rId12" Type="http://schemas.openxmlformats.org/officeDocument/2006/relationships/tags" Target="../tags/tag610.xml"/><Relationship Id="rId11" Type="http://schemas.openxmlformats.org/officeDocument/2006/relationships/tags" Target="../tags/tag609.xml"/><Relationship Id="rId10" Type="http://schemas.openxmlformats.org/officeDocument/2006/relationships/tags" Target="../tags/tag608.xml"/><Relationship Id="rId1" Type="http://schemas.openxmlformats.org/officeDocument/2006/relationships/tags" Target="../tags/tag600.xml"/></Relationships>
</file>

<file path=ppt/slides/_rels/slide18.xml.rels><?xml version="1.0" encoding="UTF-8" standalone="yes"?>
<Relationships xmlns="http://schemas.openxmlformats.org/package/2006/relationships"><Relationship Id="rId9" Type="http://schemas.openxmlformats.org/officeDocument/2006/relationships/tags" Target="../tags/tag628.xml"/><Relationship Id="rId8" Type="http://schemas.openxmlformats.org/officeDocument/2006/relationships/tags" Target="../tags/tag627.xml"/><Relationship Id="rId7" Type="http://schemas.openxmlformats.org/officeDocument/2006/relationships/tags" Target="../tags/tag626.xml"/><Relationship Id="rId6" Type="http://schemas.openxmlformats.org/officeDocument/2006/relationships/tags" Target="../tags/tag625.xml"/><Relationship Id="rId5" Type="http://schemas.openxmlformats.org/officeDocument/2006/relationships/tags" Target="../tags/tag624.xml"/><Relationship Id="rId4" Type="http://schemas.openxmlformats.org/officeDocument/2006/relationships/tags" Target="../tags/tag623.xml"/><Relationship Id="rId36" Type="http://schemas.openxmlformats.org/officeDocument/2006/relationships/slideLayout" Target="../slideLayouts/slideLayout17.xml"/><Relationship Id="rId35" Type="http://schemas.openxmlformats.org/officeDocument/2006/relationships/tags" Target="../tags/tag653.xml"/><Relationship Id="rId34" Type="http://schemas.openxmlformats.org/officeDocument/2006/relationships/image" Target="../media/image16.png"/><Relationship Id="rId33" Type="http://schemas.openxmlformats.org/officeDocument/2006/relationships/tags" Target="../tags/tag652.xml"/><Relationship Id="rId32" Type="http://schemas.openxmlformats.org/officeDocument/2006/relationships/tags" Target="../tags/tag651.xml"/><Relationship Id="rId31" Type="http://schemas.openxmlformats.org/officeDocument/2006/relationships/tags" Target="../tags/tag650.xml"/><Relationship Id="rId30" Type="http://schemas.openxmlformats.org/officeDocument/2006/relationships/tags" Target="../tags/tag649.xml"/><Relationship Id="rId3" Type="http://schemas.openxmlformats.org/officeDocument/2006/relationships/tags" Target="../tags/tag622.xml"/><Relationship Id="rId29" Type="http://schemas.openxmlformats.org/officeDocument/2006/relationships/tags" Target="../tags/tag648.xml"/><Relationship Id="rId28" Type="http://schemas.openxmlformats.org/officeDocument/2006/relationships/tags" Target="../tags/tag647.xml"/><Relationship Id="rId27" Type="http://schemas.openxmlformats.org/officeDocument/2006/relationships/tags" Target="../tags/tag646.xml"/><Relationship Id="rId26" Type="http://schemas.openxmlformats.org/officeDocument/2006/relationships/tags" Target="../tags/tag645.xml"/><Relationship Id="rId25" Type="http://schemas.openxmlformats.org/officeDocument/2006/relationships/tags" Target="../tags/tag644.xml"/><Relationship Id="rId24" Type="http://schemas.openxmlformats.org/officeDocument/2006/relationships/tags" Target="../tags/tag643.xml"/><Relationship Id="rId23" Type="http://schemas.openxmlformats.org/officeDocument/2006/relationships/tags" Target="../tags/tag642.xml"/><Relationship Id="rId22" Type="http://schemas.openxmlformats.org/officeDocument/2006/relationships/tags" Target="../tags/tag641.xml"/><Relationship Id="rId21" Type="http://schemas.openxmlformats.org/officeDocument/2006/relationships/tags" Target="../tags/tag640.xml"/><Relationship Id="rId20" Type="http://schemas.openxmlformats.org/officeDocument/2006/relationships/tags" Target="../tags/tag639.xml"/><Relationship Id="rId2" Type="http://schemas.openxmlformats.org/officeDocument/2006/relationships/tags" Target="../tags/tag621.xml"/><Relationship Id="rId19" Type="http://schemas.openxmlformats.org/officeDocument/2006/relationships/tags" Target="../tags/tag638.xml"/><Relationship Id="rId18" Type="http://schemas.openxmlformats.org/officeDocument/2006/relationships/tags" Target="../tags/tag637.xml"/><Relationship Id="rId17" Type="http://schemas.openxmlformats.org/officeDocument/2006/relationships/tags" Target="../tags/tag636.xml"/><Relationship Id="rId16" Type="http://schemas.openxmlformats.org/officeDocument/2006/relationships/tags" Target="../tags/tag635.xml"/><Relationship Id="rId15" Type="http://schemas.openxmlformats.org/officeDocument/2006/relationships/tags" Target="../tags/tag634.xml"/><Relationship Id="rId14" Type="http://schemas.openxmlformats.org/officeDocument/2006/relationships/tags" Target="../tags/tag633.xml"/><Relationship Id="rId13" Type="http://schemas.openxmlformats.org/officeDocument/2006/relationships/tags" Target="../tags/tag632.xml"/><Relationship Id="rId12" Type="http://schemas.openxmlformats.org/officeDocument/2006/relationships/tags" Target="../tags/tag631.xml"/><Relationship Id="rId11" Type="http://schemas.openxmlformats.org/officeDocument/2006/relationships/tags" Target="../tags/tag630.xml"/><Relationship Id="rId10" Type="http://schemas.openxmlformats.org/officeDocument/2006/relationships/tags" Target="../tags/tag629.xml"/><Relationship Id="rId1" Type="http://schemas.openxmlformats.org/officeDocument/2006/relationships/tags" Target="../tags/tag620.xml"/></Relationships>
</file>

<file path=ppt/slides/_rels/slide19.xml.rels><?xml version="1.0" encoding="UTF-8" standalone="yes"?>
<Relationships xmlns="http://schemas.openxmlformats.org/package/2006/relationships"><Relationship Id="rId9" Type="http://schemas.openxmlformats.org/officeDocument/2006/relationships/tags" Target="../tags/tag661.xml"/><Relationship Id="rId8" Type="http://schemas.openxmlformats.org/officeDocument/2006/relationships/image" Target="../media/image35.jpeg"/><Relationship Id="rId7" Type="http://schemas.openxmlformats.org/officeDocument/2006/relationships/tags" Target="../tags/tag660.xml"/><Relationship Id="rId6" Type="http://schemas.openxmlformats.org/officeDocument/2006/relationships/tags" Target="../tags/tag659.xml"/><Relationship Id="rId5" Type="http://schemas.openxmlformats.org/officeDocument/2006/relationships/tags" Target="../tags/tag658.xml"/><Relationship Id="rId4" Type="http://schemas.openxmlformats.org/officeDocument/2006/relationships/tags" Target="../tags/tag657.xml"/><Relationship Id="rId3" Type="http://schemas.openxmlformats.org/officeDocument/2006/relationships/tags" Target="../tags/tag656.xml"/><Relationship Id="rId25" Type="http://schemas.openxmlformats.org/officeDocument/2006/relationships/slideLayout" Target="../slideLayouts/slideLayout17.xml"/><Relationship Id="rId24" Type="http://schemas.openxmlformats.org/officeDocument/2006/relationships/tags" Target="../tags/tag674.xml"/><Relationship Id="rId23" Type="http://schemas.openxmlformats.org/officeDocument/2006/relationships/image" Target="../media/image16.png"/><Relationship Id="rId22" Type="http://schemas.openxmlformats.org/officeDocument/2006/relationships/tags" Target="../tags/tag673.xml"/><Relationship Id="rId21" Type="http://schemas.openxmlformats.org/officeDocument/2006/relationships/tags" Target="../tags/tag672.xml"/><Relationship Id="rId20" Type="http://schemas.openxmlformats.org/officeDocument/2006/relationships/tags" Target="../tags/tag671.xml"/><Relationship Id="rId2" Type="http://schemas.openxmlformats.org/officeDocument/2006/relationships/tags" Target="../tags/tag655.xml"/><Relationship Id="rId19" Type="http://schemas.openxmlformats.org/officeDocument/2006/relationships/tags" Target="../tags/tag670.xml"/><Relationship Id="rId18" Type="http://schemas.openxmlformats.org/officeDocument/2006/relationships/tags" Target="../tags/tag669.xml"/><Relationship Id="rId17" Type="http://schemas.openxmlformats.org/officeDocument/2006/relationships/tags" Target="../tags/tag668.xml"/><Relationship Id="rId16" Type="http://schemas.openxmlformats.org/officeDocument/2006/relationships/tags" Target="../tags/tag667.xml"/><Relationship Id="rId15" Type="http://schemas.openxmlformats.org/officeDocument/2006/relationships/tags" Target="../tags/tag666.xml"/><Relationship Id="rId14" Type="http://schemas.openxmlformats.org/officeDocument/2006/relationships/tags" Target="../tags/tag665.xml"/><Relationship Id="rId13" Type="http://schemas.openxmlformats.org/officeDocument/2006/relationships/tags" Target="../tags/tag664.xml"/><Relationship Id="rId12" Type="http://schemas.openxmlformats.org/officeDocument/2006/relationships/tags" Target="../tags/tag663.xml"/><Relationship Id="rId11" Type="http://schemas.openxmlformats.org/officeDocument/2006/relationships/image" Target="../media/image36.png"/><Relationship Id="rId10" Type="http://schemas.openxmlformats.org/officeDocument/2006/relationships/tags" Target="../tags/tag662.xml"/><Relationship Id="rId1" Type="http://schemas.openxmlformats.org/officeDocument/2006/relationships/tags" Target="../tags/tag654.xml"/></Relationships>
</file>

<file path=ppt/slides/_rels/slide2.xml.rels><?xml version="1.0" encoding="UTF-8" standalone="yes"?>
<Relationships xmlns="http://schemas.openxmlformats.org/package/2006/relationships"><Relationship Id="rId9" Type="http://schemas.openxmlformats.org/officeDocument/2006/relationships/tags" Target="../tags/tag197.xml"/><Relationship Id="rId8" Type="http://schemas.openxmlformats.org/officeDocument/2006/relationships/tags" Target="../tags/tag196.xml"/><Relationship Id="rId7" Type="http://schemas.openxmlformats.org/officeDocument/2006/relationships/tags" Target="../tags/tag195.xml"/><Relationship Id="rId6" Type="http://schemas.openxmlformats.org/officeDocument/2006/relationships/tags" Target="../tags/tag194.xml"/><Relationship Id="rId5" Type="http://schemas.openxmlformats.org/officeDocument/2006/relationships/tags" Target="../tags/tag193.xml"/><Relationship Id="rId4" Type="http://schemas.openxmlformats.org/officeDocument/2006/relationships/tags" Target="../tags/tag192.xml"/><Relationship Id="rId37" Type="http://schemas.openxmlformats.org/officeDocument/2006/relationships/notesSlide" Target="../notesSlides/notesSlide2.xml"/><Relationship Id="rId36" Type="http://schemas.openxmlformats.org/officeDocument/2006/relationships/slideLayout" Target="../slideLayouts/slideLayout15.xml"/><Relationship Id="rId35" Type="http://schemas.openxmlformats.org/officeDocument/2006/relationships/tags" Target="../tags/tag221.xml"/><Relationship Id="rId34" Type="http://schemas.openxmlformats.org/officeDocument/2006/relationships/tags" Target="../tags/tag220.xml"/><Relationship Id="rId33" Type="http://schemas.openxmlformats.org/officeDocument/2006/relationships/image" Target="../media/image14.png"/><Relationship Id="rId32" Type="http://schemas.openxmlformats.org/officeDocument/2006/relationships/tags" Target="../tags/tag219.xml"/><Relationship Id="rId31" Type="http://schemas.openxmlformats.org/officeDocument/2006/relationships/image" Target="../media/image13.png"/><Relationship Id="rId30" Type="http://schemas.openxmlformats.org/officeDocument/2006/relationships/tags" Target="../tags/tag218.xml"/><Relationship Id="rId3" Type="http://schemas.openxmlformats.org/officeDocument/2006/relationships/tags" Target="../tags/tag191.xml"/><Relationship Id="rId29" Type="http://schemas.openxmlformats.org/officeDocument/2006/relationships/tags" Target="../tags/tag217.xml"/><Relationship Id="rId28" Type="http://schemas.openxmlformats.org/officeDocument/2006/relationships/tags" Target="../tags/tag216.xml"/><Relationship Id="rId27" Type="http://schemas.openxmlformats.org/officeDocument/2006/relationships/tags" Target="../tags/tag215.xml"/><Relationship Id="rId26" Type="http://schemas.openxmlformats.org/officeDocument/2006/relationships/tags" Target="../tags/tag214.xml"/><Relationship Id="rId25" Type="http://schemas.openxmlformats.org/officeDocument/2006/relationships/tags" Target="../tags/tag213.xml"/><Relationship Id="rId24" Type="http://schemas.openxmlformats.org/officeDocument/2006/relationships/tags" Target="../tags/tag212.xml"/><Relationship Id="rId23" Type="http://schemas.openxmlformats.org/officeDocument/2006/relationships/tags" Target="../tags/tag211.xml"/><Relationship Id="rId22" Type="http://schemas.openxmlformats.org/officeDocument/2006/relationships/tags" Target="../tags/tag210.xml"/><Relationship Id="rId21" Type="http://schemas.openxmlformats.org/officeDocument/2006/relationships/tags" Target="../tags/tag209.xml"/><Relationship Id="rId20" Type="http://schemas.openxmlformats.org/officeDocument/2006/relationships/tags" Target="../tags/tag208.xml"/><Relationship Id="rId2" Type="http://schemas.openxmlformats.org/officeDocument/2006/relationships/tags" Target="../tags/tag190.xml"/><Relationship Id="rId19" Type="http://schemas.openxmlformats.org/officeDocument/2006/relationships/tags" Target="../tags/tag207.xml"/><Relationship Id="rId18" Type="http://schemas.openxmlformats.org/officeDocument/2006/relationships/tags" Target="../tags/tag206.xml"/><Relationship Id="rId17" Type="http://schemas.openxmlformats.org/officeDocument/2006/relationships/tags" Target="../tags/tag205.xml"/><Relationship Id="rId16" Type="http://schemas.openxmlformats.org/officeDocument/2006/relationships/tags" Target="../tags/tag204.xml"/><Relationship Id="rId15" Type="http://schemas.openxmlformats.org/officeDocument/2006/relationships/tags" Target="../tags/tag203.xml"/><Relationship Id="rId14" Type="http://schemas.openxmlformats.org/officeDocument/2006/relationships/tags" Target="../tags/tag202.xml"/><Relationship Id="rId13" Type="http://schemas.openxmlformats.org/officeDocument/2006/relationships/tags" Target="../tags/tag201.xml"/><Relationship Id="rId12" Type="http://schemas.openxmlformats.org/officeDocument/2006/relationships/tags" Target="../tags/tag200.xml"/><Relationship Id="rId11" Type="http://schemas.openxmlformats.org/officeDocument/2006/relationships/tags" Target="../tags/tag199.xml"/><Relationship Id="rId10" Type="http://schemas.openxmlformats.org/officeDocument/2006/relationships/tags" Target="../tags/tag198.xml"/><Relationship Id="rId1" Type="http://schemas.openxmlformats.org/officeDocument/2006/relationships/tags" Target="../tags/tag189.xml"/></Relationships>
</file>

<file path=ppt/slides/_rels/slide20.xml.rels><?xml version="1.0" encoding="UTF-8" standalone="yes"?>
<Relationships xmlns="http://schemas.openxmlformats.org/package/2006/relationships"><Relationship Id="rId9" Type="http://schemas.openxmlformats.org/officeDocument/2006/relationships/tags" Target="../tags/tag682.xml"/><Relationship Id="rId8" Type="http://schemas.openxmlformats.org/officeDocument/2006/relationships/tags" Target="../tags/tag681.xml"/><Relationship Id="rId7" Type="http://schemas.openxmlformats.org/officeDocument/2006/relationships/image" Target="../media/image37.jpeg"/><Relationship Id="rId6" Type="http://schemas.openxmlformats.org/officeDocument/2006/relationships/tags" Target="../tags/tag680.xml"/><Relationship Id="rId5" Type="http://schemas.openxmlformats.org/officeDocument/2006/relationships/tags" Target="../tags/tag679.xml"/><Relationship Id="rId4" Type="http://schemas.openxmlformats.org/officeDocument/2006/relationships/tags" Target="../tags/tag678.xml"/><Relationship Id="rId3" Type="http://schemas.openxmlformats.org/officeDocument/2006/relationships/tags" Target="../tags/tag677.xml"/><Relationship Id="rId2" Type="http://schemas.openxmlformats.org/officeDocument/2006/relationships/tags" Target="../tags/tag676.xml"/><Relationship Id="rId19" Type="http://schemas.openxmlformats.org/officeDocument/2006/relationships/slideLayout" Target="../slideLayouts/slideLayout17.xml"/><Relationship Id="rId18" Type="http://schemas.openxmlformats.org/officeDocument/2006/relationships/tags" Target="../tags/tag690.xml"/><Relationship Id="rId17" Type="http://schemas.openxmlformats.org/officeDocument/2006/relationships/image" Target="../media/image16.png"/><Relationship Id="rId16" Type="http://schemas.openxmlformats.org/officeDocument/2006/relationships/tags" Target="../tags/tag689.xml"/><Relationship Id="rId15" Type="http://schemas.openxmlformats.org/officeDocument/2006/relationships/tags" Target="../tags/tag688.xml"/><Relationship Id="rId14" Type="http://schemas.openxmlformats.org/officeDocument/2006/relationships/tags" Target="../tags/tag687.xml"/><Relationship Id="rId13" Type="http://schemas.openxmlformats.org/officeDocument/2006/relationships/tags" Target="../tags/tag686.xml"/><Relationship Id="rId12" Type="http://schemas.openxmlformats.org/officeDocument/2006/relationships/tags" Target="../tags/tag685.xml"/><Relationship Id="rId11" Type="http://schemas.openxmlformats.org/officeDocument/2006/relationships/tags" Target="../tags/tag684.xml"/><Relationship Id="rId10" Type="http://schemas.openxmlformats.org/officeDocument/2006/relationships/tags" Target="../tags/tag683.xml"/><Relationship Id="rId1" Type="http://schemas.openxmlformats.org/officeDocument/2006/relationships/tags" Target="../tags/tag675.xml"/></Relationships>
</file>

<file path=ppt/slides/_rels/slide21.xml.rels><?xml version="1.0" encoding="UTF-8" standalone="yes"?>
<Relationships xmlns="http://schemas.openxmlformats.org/package/2006/relationships"><Relationship Id="rId9" Type="http://schemas.openxmlformats.org/officeDocument/2006/relationships/tags" Target="../tags/tag699.xml"/><Relationship Id="rId8" Type="http://schemas.openxmlformats.org/officeDocument/2006/relationships/tags" Target="../tags/tag698.xml"/><Relationship Id="rId7" Type="http://schemas.openxmlformats.org/officeDocument/2006/relationships/tags" Target="../tags/tag697.xml"/><Relationship Id="rId6" Type="http://schemas.openxmlformats.org/officeDocument/2006/relationships/tags" Target="../tags/tag696.xml"/><Relationship Id="rId5" Type="http://schemas.openxmlformats.org/officeDocument/2006/relationships/tags" Target="../tags/tag695.xml"/><Relationship Id="rId4" Type="http://schemas.openxmlformats.org/officeDocument/2006/relationships/tags" Target="../tags/tag694.xml"/><Relationship Id="rId3" Type="http://schemas.openxmlformats.org/officeDocument/2006/relationships/tags" Target="../tags/tag693.xml"/><Relationship Id="rId2" Type="http://schemas.openxmlformats.org/officeDocument/2006/relationships/tags" Target="../tags/tag692.xml"/><Relationship Id="rId17" Type="http://schemas.openxmlformats.org/officeDocument/2006/relationships/slideLayout" Target="../slideLayouts/slideLayout17.xml"/><Relationship Id="rId16" Type="http://schemas.openxmlformats.org/officeDocument/2006/relationships/tags" Target="../tags/tag704.xml"/><Relationship Id="rId15" Type="http://schemas.openxmlformats.org/officeDocument/2006/relationships/image" Target="../media/image38.png"/><Relationship Id="rId14" Type="http://schemas.openxmlformats.org/officeDocument/2006/relationships/tags" Target="../tags/tag703.xml"/><Relationship Id="rId13" Type="http://schemas.openxmlformats.org/officeDocument/2006/relationships/image" Target="../media/image16.png"/><Relationship Id="rId12" Type="http://schemas.openxmlformats.org/officeDocument/2006/relationships/tags" Target="../tags/tag702.xml"/><Relationship Id="rId11" Type="http://schemas.openxmlformats.org/officeDocument/2006/relationships/tags" Target="../tags/tag701.xml"/><Relationship Id="rId10" Type="http://schemas.openxmlformats.org/officeDocument/2006/relationships/tags" Target="../tags/tag700.xml"/><Relationship Id="rId1" Type="http://schemas.openxmlformats.org/officeDocument/2006/relationships/tags" Target="../tags/tag691.xml"/></Relationships>
</file>

<file path=ppt/slides/_rels/slide22.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tags" Target="../tags/tag712.xml"/><Relationship Id="rId7" Type="http://schemas.openxmlformats.org/officeDocument/2006/relationships/tags" Target="../tags/tag711.xml"/><Relationship Id="rId6" Type="http://schemas.openxmlformats.org/officeDocument/2006/relationships/tags" Target="../tags/tag710.xml"/><Relationship Id="rId5" Type="http://schemas.openxmlformats.org/officeDocument/2006/relationships/tags" Target="../tags/tag709.xml"/><Relationship Id="rId4" Type="http://schemas.openxmlformats.org/officeDocument/2006/relationships/tags" Target="../tags/tag708.xml"/><Relationship Id="rId3" Type="http://schemas.openxmlformats.org/officeDocument/2006/relationships/tags" Target="../tags/tag707.xml"/><Relationship Id="rId29" Type="http://schemas.openxmlformats.org/officeDocument/2006/relationships/notesSlide" Target="../notesSlides/notesSlide8.xml"/><Relationship Id="rId28" Type="http://schemas.openxmlformats.org/officeDocument/2006/relationships/slideLayout" Target="../slideLayouts/slideLayout17.xml"/><Relationship Id="rId27" Type="http://schemas.openxmlformats.org/officeDocument/2006/relationships/tags" Target="../tags/tag730.xml"/><Relationship Id="rId26" Type="http://schemas.openxmlformats.org/officeDocument/2006/relationships/tags" Target="../tags/tag729.xml"/><Relationship Id="rId25" Type="http://schemas.openxmlformats.org/officeDocument/2006/relationships/tags" Target="../tags/tag728.xml"/><Relationship Id="rId24" Type="http://schemas.openxmlformats.org/officeDocument/2006/relationships/tags" Target="../tags/tag727.xml"/><Relationship Id="rId23" Type="http://schemas.openxmlformats.org/officeDocument/2006/relationships/tags" Target="../tags/tag726.xml"/><Relationship Id="rId22" Type="http://schemas.openxmlformats.org/officeDocument/2006/relationships/tags" Target="../tags/tag725.xml"/><Relationship Id="rId21" Type="http://schemas.openxmlformats.org/officeDocument/2006/relationships/tags" Target="../tags/tag724.xml"/><Relationship Id="rId20" Type="http://schemas.openxmlformats.org/officeDocument/2006/relationships/tags" Target="../tags/tag723.xml"/><Relationship Id="rId2" Type="http://schemas.openxmlformats.org/officeDocument/2006/relationships/tags" Target="../tags/tag706.xml"/><Relationship Id="rId19" Type="http://schemas.openxmlformats.org/officeDocument/2006/relationships/tags" Target="../tags/tag722.xml"/><Relationship Id="rId18" Type="http://schemas.openxmlformats.org/officeDocument/2006/relationships/tags" Target="../tags/tag721.xml"/><Relationship Id="rId17" Type="http://schemas.openxmlformats.org/officeDocument/2006/relationships/tags" Target="../tags/tag720.xml"/><Relationship Id="rId16" Type="http://schemas.openxmlformats.org/officeDocument/2006/relationships/tags" Target="../tags/tag719.xml"/><Relationship Id="rId15" Type="http://schemas.openxmlformats.org/officeDocument/2006/relationships/tags" Target="../tags/tag718.xml"/><Relationship Id="rId14" Type="http://schemas.openxmlformats.org/officeDocument/2006/relationships/tags" Target="../tags/tag717.xml"/><Relationship Id="rId13" Type="http://schemas.openxmlformats.org/officeDocument/2006/relationships/tags" Target="../tags/tag716.xml"/><Relationship Id="rId12" Type="http://schemas.openxmlformats.org/officeDocument/2006/relationships/tags" Target="../tags/tag715.xml"/><Relationship Id="rId11" Type="http://schemas.openxmlformats.org/officeDocument/2006/relationships/tags" Target="../tags/tag714.xml"/><Relationship Id="rId10" Type="http://schemas.openxmlformats.org/officeDocument/2006/relationships/tags" Target="../tags/tag713.xml"/><Relationship Id="rId1" Type="http://schemas.openxmlformats.org/officeDocument/2006/relationships/tags" Target="../tags/tag705.xml"/></Relationships>
</file>

<file path=ppt/slides/_rels/slide23.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tags" Target="../tags/tag741.xml"/><Relationship Id="rId7" Type="http://schemas.openxmlformats.org/officeDocument/2006/relationships/tags" Target="../tags/tag740.xml"/><Relationship Id="rId6" Type="http://schemas.openxmlformats.org/officeDocument/2006/relationships/tags" Target="../tags/tag739.xml"/><Relationship Id="rId5" Type="http://schemas.openxmlformats.org/officeDocument/2006/relationships/tags" Target="../tags/tag738.xml"/><Relationship Id="rId4" Type="http://schemas.openxmlformats.org/officeDocument/2006/relationships/tags" Target="../tags/tag737.xml"/><Relationship Id="rId3" Type="http://schemas.openxmlformats.org/officeDocument/2006/relationships/tags" Target="../tags/tag736.xml"/><Relationship Id="rId28" Type="http://schemas.openxmlformats.org/officeDocument/2006/relationships/slideLayout" Target="../slideLayouts/slideLayout17.xml"/><Relationship Id="rId27" Type="http://schemas.openxmlformats.org/officeDocument/2006/relationships/tags" Target="../tags/tag756.xml"/><Relationship Id="rId26" Type="http://schemas.openxmlformats.org/officeDocument/2006/relationships/tags" Target="../tags/tag755.xml"/><Relationship Id="rId25" Type="http://schemas.openxmlformats.org/officeDocument/2006/relationships/image" Target="../media/image41.png"/><Relationship Id="rId24" Type="http://schemas.openxmlformats.org/officeDocument/2006/relationships/tags" Target="../tags/tag754.xml"/><Relationship Id="rId23" Type="http://schemas.openxmlformats.org/officeDocument/2006/relationships/image" Target="../media/image40.png"/><Relationship Id="rId22" Type="http://schemas.openxmlformats.org/officeDocument/2006/relationships/tags" Target="../tags/tag753.xml"/><Relationship Id="rId21" Type="http://schemas.openxmlformats.org/officeDocument/2006/relationships/tags" Target="../tags/tag752.xml"/><Relationship Id="rId20" Type="http://schemas.openxmlformats.org/officeDocument/2006/relationships/tags" Target="../tags/tag751.xml"/><Relationship Id="rId2" Type="http://schemas.openxmlformats.org/officeDocument/2006/relationships/tags" Target="../tags/tag735.xml"/><Relationship Id="rId19" Type="http://schemas.openxmlformats.org/officeDocument/2006/relationships/tags" Target="../tags/tag750.xml"/><Relationship Id="rId18" Type="http://schemas.openxmlformats.org/officeDocument/2006/relationships/tags" Target="../tags/tag749.xml"/><Relationship Id="rId17" Type="http://schemas.openxmlformats.org/officeDocument/2006/relationships/tags" Target="../tags/tag748.xml"/><Relationship Id="rId16" Type="http://schemas.openxmlformats.org/officeDocument/2006/relationships/tags" Target="../tags/tag747.xml"/><Relationship Id="rId15" Type="http://schemas.openxmlformats.org/officeDocument/2006/relationships/image" Target="../media/image39.png"/><Relationship Id="rId14" Type="http://schemas.openxmlformats.org/officeDocument/2006/relationships/tags" Target="../tags/tag746.xml"/><Relationship Id="rId13" Type="http://schemas.openxmlformats.org/officeDocument/2006/relationships/tags" Target="../tags/tag745.xml"/><Relationship Id="rId12" Type="http://schemas.openxmlformats.org/officeDocument/2006/relationships/tags" Target="../tags/tag744.xml"/><Relationship Id="rId11" Type="http://schemas.openxmlformats.org/officeDocument/2006/relationships/tags" Target="../tags/tag743.xml"/><Relationship Id="rId10" Type="http://schemas.openxmlformats.org/officeDocument/2006/relationships/tags" Target="../tags/tag742.xml"/><Relationship Id="rId1" Type="http://schemas.openxmlformats.org/officeDocument/2006/relationships/tags" Target="../tags/tag734.xml"/></Relationships>
</file>

<file path=ppt/slides/_rels/slide24.xml.rels><?xml version="1.0" encoding="UTF-8" standalone="yes"?>
<Relationships xmlns="http://schemas.openxmlformats.org/package/2006/relationships"><Relationship Id="rId9" Type="http://schemas.openxmlformats.org/officeDocument/2006/relationships/image" Target="../media/image43.png"/><Relationship Id="rId8" Type="http://schemas.openxmlformats.org/officeDocument/2006/relationships/tags" Target="../tags/tag763.xml"/><Relationship Id="rId7" Type="http://schemas.openxmlformats.org/officeDocument/2006/relationships/tags" Target="../tags/tag762.xml"/><Relationship Id="rId6" Type="http://schemas.openxmlformats.org/officeDocument/2006/relationships/image" Target="../media/image42.png"/><Relationship Id="rId5" Type="http://schemas.openxmlformats.org/officeDocument/2006/relationships/tags" Target="../tags/tag761.xml"/><Relationship Id="rId4" Type="http://schemas.openxmlformats.org/officeDocument/2006/relationships/tags" Target="../tags/tag760.xml"/><Relationship Id="rId3" Type="http://schemas.openxmlformats.org/officeDocument/2006/relationships/tags" Target="../tags/tag759.xml"/><Relationship Id="rId22" Type="http://schemas.openxmlformats.org/officeDocument/2006/relationships/slideLayout" Target="../slideLayouts/slideLayout17.xml"/><Relationship Id="rId21" Type="http://schemas.openxmlformats.org/officeDocument/2006/relationships/tags" Target="../tags/tag773.xml"/><Relationship Id="rId20" Type="http://schemas.openxmlformats.org/officeDocument/2006/relationships/image" Target="../media/image44.png"/><Relationship Id="rId2" Type="http://schemas.openxmlformats.org/officeDocument/2006/relationships/tags" Target="../tags/tag758.xml"/><Relationship Id="rId19" Type="http://schemas.openxmlformats.org/officeDocument/2006/relationships/tags" Target="../tags/tag772.xml"/><Relationship Id="rId18" Type="http://schemas.openxmlformats.org/officeDocument/2006/relationships/image" Target="../media/image16.png"/><Relationship Id="rId17" Type="http://schemas.openxmlformats.org/officeDocument/2006/relationships/tags" Target="../tags/tag771.xml"/><Relationship Id="rId16" Type="http://schemas.openxmlformats.org/officeDocument/2006/relationships/tags" Target="../tags/tag770.xml"/><Relationship Id="rId15" Type="http://schemas.openxmlformats.org/officeDocument/2006/relationships/tags" Target="../tags/tag769.xml"/><Relationship Id="rId14" Type="http://schemas.openxmlformats.org/officeDocument/2006/relationships/tags" Target="../tags/tag768.xml"/><Relationship Id="rId13" Type="http://schemas.openxmlformats.org/officeDocument/2006/relationships/tags" Target="../tags/tag767.xml"/><Relationship Id="rId12" Type="http://schemas.openxmlformats.org/officeDocument/2006/relationships/tags" Target="../tags/tag766.xml"/><Relationship Id="rId11" Type="http://schemas.openxmlformats.org/officeDocument/2006/relationships/tags" Target="../tags/tag765.xml"/><Relationship Id="rId10" Type="http://schemas.openxmlformats.org/officeDocument/2006/relationships/tags" Target="../tags/tag764.xml"/><Relationship Id="rId1" Type="http://schemas.openxmlformats.org/officeDocument/2006/relationships/tags" Target="../tags/tag757.xml"/></Relationships>
</file>

<file path=ppt/slides/_rels/slide25.xml.rels><?xml version="1.0" encoding="UTF-8" standalone="yes"?>
<Relationships xmlns="http://schemas.openxmlformats.org/package/2006/relationships"><Relationship Id="rId9" Type="http://schemas.openxmlformats.org/officeDocument/2006/relationships/tags" Target="../tags/tag781.xml"/><Relationship Id="rId8" Type="http://schemas.openxmlformats.org/officeDocument/2006/relationships/tags" Target="../tags/tag780.xml"/><Relationship Id="rId7" Type="http://schemas.openxmlformats.org/officeDocument/2006/relationships/tags" Target="../tags/tag779.xml"/><Relationship Id="rId6" Type="http://schemas.openxmlformats.org/officeDocument/2006/relationships/tags" Target="../tags/tag778.xml"/><Relationship Id="rId5" Type="http://schemas.openxmlformats.org/officeDocument/2006/relationships/tags" Target="../tags/tag777.xml"/><Relationship Id="rId4" Type="http://schemas.openxmlformats.org/officeDocument/2006/relationships/tags" Target="../tags/tag776.xml"/><Relationship Id="rId33" Type="http://schemas.openxmlformats.org/officeDocument/2006/relationships/notesSlide" Target="../notesSlides/notesSlide9.xml"/><Relationship Id="rId32" Type="http://schemas.openxmlformats.org/officeDocument/2006/relationships/slideLayout" Target="../slideLayouts/slideLayout17.xml"/><Relationship Id="rId31" Type="http://schemas.openxmlformats.org/officeDocument/2006/relationships/tags" Target="../tags/tag801.xml"/><Relationship Id="rId30" Type="http://schemas.openxmlformats.org/officeDocument/2006/relationships/tags" Target="../tags/tag800.xml"/><Relationship Id="rId3" Type="http://schemas.openxmlformats.org/officeDocument/2006/relationships/tags" Target="../tags/tag775.xml"/><Relationship Id="rId29" Type="http://schemas.openxmlformats.org/officeDocument/2006/relationships/tags" Target="../tags/tag799.xml"/><Relationship Id="rId28" Type="http://schemas.openxmlformats.org/officeDocument/2006/relationships/tags" Target="../tags/tag798.xml"/><Relationship Id="rId27" Type="http://schemas.openxmlformats.org/officeDocument/2006/relationships/tags" Target="../tags/tag797.xml"/><Relationship Id="rId26" Type="http://schemas.openxmlformats.org/officeDocument/2006/relationships/tags" Target="../tags/tag796.xml"/><Relationship Id="rId25" Type="http://schemas.openxmlformats.org/officeDocument/2006/relationships/tags" Target="../tags/tag795.xml"/><Relationship Id="rId24" Type="http://schemas.openxmlformats.org/officeDocument/2006/relationships/image" Target="../media/image46.jpeg"/><Relationship Id="rId23" Type="http://schemas.openxmlformats.org/officeDocument/2006/relationships/tags" Target="../tags/tag794.xml"/><Relationship Id="rId22" Type="http://schemas.openxmlformats.org/officeDocument/2006/relationships/tags" Target="../tags/tag793.xml"/><Relationship Id="rId21" Type="http://schemas.openxmlformats.org/officeDocument/2006/relationships/tags" Target="../tags/tag792.xml"/><Relationship Id="rId20" Type="http://schemas.openxmlformats.org/officeDocument/2006/relationships/image" Target="../media/image16.png"/><Relationship Id="rId2" Type="http://schemas.openxmlformats.org/officeDocument/2006/relationships/image" Target="../media/image45.png"/><Relationship Id="rId19" Type="http://schemas.openxmlformats.org/officeDocument/2006/relationships/tags" Target="../tags/tag791.xml"/><Relationship Id="rId18" Type="http://schemas.openxmlformats.org/officeDocument/2006/relationships/tags" Target="../tags/tag790.xml"/><Relationship Id="rId17" Type="http://schemas.openxmlformats.org/officeDocument/2006/relationships/tags" Target="../tags/tag789.xml"/><Relationship Id="rId16" Type="http://schemas.openxmlformats.org/officeDocument/2006/relationships/tags" Target="../tags/tag788.xml"/><Relationship Id="rId15" Type="http://schemas.openxmlformats.org/officeDocument/2006/relationships/tags" Target="../tags/tag787.xml"/><Relationship Id="rId14" Type="http://schemas.openxmlformats.org/officeDocument/2006/relationships/tags" Target="../tags/tag786.xml"/><Relationship Id="rId13" Type="http://schemas.openxmlformats.org/officeDocument/2006/relationships/tags" Target="../tags/tag785.xml"/><Relationship Id="rId12" Type="http://schemas.openxmlformats.org/officeDocument/2006/relationships/tags" Target="../tags/tag784.xml"/><Relationship Id="rId11" Type="http://schemas.openxmlformats.org/officeDocument/2006/relationships/tags" Target="../tags/tag783.xml"/><Relationship Id="rId10" Type="http://schemas.openxmlformats.org/officeDocument/2006/relationships/tags" Target="../tags/tag782.xml"/><Relationship Id="rId1" Type="http://schemas.openxmlformats.org/officeDocument/2006/relationships/tags" Target="../tags/tag774.xml"/></Relationships>
</file>

<file path=ppt/slides/_rels/slide26.xml.rels><?xml version="1.0" encoding="UTF-8" standalone="yes"?>
<Relationships xmlns="http://schemas.openxmlformats.org/package/2006/relationships"><Relationship Id="rId9" Type="http://schemas.openxmlformats.org/officeDocument/2006/relationships/tags" Target="../tags/tag811.xml"/><Relationship Id="rId8" Type="http://schemas.openxmlformats.org/officeDocument/2006/relationships/tags" Target="../tags/tag810.xml"/><Relationship Id="rId7" Type="http://schemas.openxmlformats.org/officeDocument/2006/relationships/tags" Target="../tags/tag809.xml"/><Relationship Id="rId6" Type="http://schemas.openxmlformats.org/officeDocument/2006/relationships/tags" Target="../tags/tag808.xml"/><Relationship Id="rId5" Type="http://schemas.openxmlformats.org/officeDocument/2006/relationships/image" Target="../media/image47.png"/><Relationship Id="rId4" Type="http://schemas.openxmlformats.org/officeDocument/2006/relationships/tags" Target="../tags/tag807.xml"/><Relationship Id="rId35" Type="http://schemas.openxmlformats.org/officeDocument/2006/relationships/notesSlide" Target="../notesSlides/notesSlide10.xml"/><Relationship Id="rId34" Type="http://schemas.openxmlformats.org/officeDocument/2006/relationships/slideLayout" Target="../slideLayouts/slideLayout17.xml"/><Relationship Id="rId33" Type="http://schemas.openxmlformats.org/officeDocument/2006/relationships/tags" Target="../tags/tag832.xml"/><Relationship Id="rId32" Type="http://schemas.openxmlformats.org/officeDocument/2006/relationships/tags" Target="../tags/tag831.xml"/><Relationship Id="rId31" Type="http://schemas.openxmlformats.org/officeDocument/2006/relationships/tags" Target="../tags/tag830.xml"/><Relationship Id="rId30" Type="http://schemas.openxmlformats.org/officeDocument/2006/relationships/tags" Target="../tags/tag829.xml"/><Relationship Id="rId3" Type="http://schemas.openxmlformats.org/officeDocument/2006/relationships/tags" Target="../tags/tag806.xml"/><Relationship Id="rId29" Type="http://schemas.openxmlformats.org/officeDocument/2006/relationships/image" Target="../media/image49.png"/><Relationship Id="rId28" Type="http://schemas.openxmlformats.org/officeDocument/2006/relationships/tags" Target="../tags/tag828.xml"/><Relationship Id="rId27" Type="http://schemas.openxmlformats.org/officeDocument/2006/relationships/tags" Target="../tags/tag827.xml"/><Relationship Id="rId26" Type="http://schemas.openxmlformats.org/officeDocument/2006/relationships/tags" Target="../tags/tag826.xml"/><Relationship Id="rId25" Type="http://schemas.openxmlformats.org/officeDocument/2006/relationships/tags" Target="../tags/tag825.xml"/><Relationship Id="rId24" Type="http://schemas.openxmlformats.org/officeDocument/2006/relationships/tags" Target="../tags/tag824.xml"/><Relationship Id="rId23" Type="http://schemas.openxmlformats.org/officeDocument/2006/relationships/tags" Target="../tags/tag823.xml"/><Relationship Id="rId22" Type="http://schemas.openxmlformats.org/officeDocument/2006/relationships/tags" Target="../tags/tag822.xml"/><Relationship Id="rId21" Type="http://schemas.openxmlformats.org/officeDocument/2006/relationships/image" Target="../media/image48.png"/><Relationship Id="rId20" Type="http://schemas.openxmlformats.org/officeDocument/2006/relationships/tags" Target="../tags/tag821.xml"/><Relationship Id="rId2" Type="http://schemas.openxmlformats.org/officeDocument/2006/relationships/tags" Target="../tags/tag805.xml"/><Relationship Id="rId19" Type="http://schemas.openxmlformats.org/officeDocument/2006/relationships/tags" Target="../tags/tag820.xml"/><Relationship Id="rId18" Type="http://schemas.openxmlformats.org/officeDocument/2006/relationships/tags" Target="../tags/tag819.xml"/><Relationship Id="rId17" Type="http://schemas.openxmlformats.org/officeDocument/2006/relationships/image" Target="../media/image16.png"/><Relationship Id="rId16" Type="http://schemas.openxmlformats.org/officeDocument/2006/relationships/tags" Target="../tags/tag818.xml"/><Relationship Id="rId15" Type="http://schemas.openxmlformats.org/officeDocument/2006/relationships/tags" Target="../tags/tag817.xml"/><Relationship Id="rId14" Type="http://schemas.openxmlformats.org/officeDocument/2006/relationships/tags" Target="../tags/tag816.xml"/><Relationship Id="rId13" Type="http://schemas.openxmlformats.org/officeDocument/2006/relationships/tags" Target="../tags/tag815.xml"/><Relationship Id="rId12" Type="http://schemas.openxmlformats.org/officeDocument/2006/relationships/tags" Target="../tags/tag814.xml"/><Relationship Id="rId11" Type="http://schemas.openxmlformats.org/officeDocument/2006/relationships/tags" Target="../tags/tag813.xml"/><Relationship Id="rId10" Type="http://schemas.openxmlformats.org/officeDocument/2006/relationships/tags" Target="../tags/tag812.xml"/><Relationship Id="rId1" Type="http://schemas.openxmlformats.org/officeDocument/2006/relationships/tags" Target="../tags/tag804.xml"/></Relationships>
</file>

<file path=ppt/slides/_rels/slide27.xml.rels><?xml version="1.0" encoding="UTF-8" standalone="yes"?>
<Relationships xmlns="http://schemas.openxmlformats.org/package/2006/relationships"><Relationship Id="rId9" Type="http://schemas.openxmlformats.org/officeDocument/2006/relationships/image" Target="../media/image51.GIF"/><Relationship Id="rId8" Type="http://schemas.openxmlformats.org/officeDocument/2006/relationships/tags" Target="../tags/tag841.xml"/><Relationship Id="rId7" Type="http://schemas.openxmlformats.org/officeDocument/2006/relationships/image" Target="../media/image50.GIF"/><Relationship Id="rId6" Type="http://schemas.openxmlformats.org/officeDocument/2006/relationships/tags" Target="../tags/tag840.xml"/><Relationship Id="rId5" Type="http://schemas.openxmlformats.org/officeDocument/2006/relationships/tags" Target="../tags/tag839.xml"/><Relationship Id="rId4" Type="http://schemas.openxmlformats.org/officeDocument/2006/relationships/tags" Target="../tags/tag838.xml"/><Relationship Id="rId30" Type="http://schemas.openxmlformats.org/officeDocument/2006/relationships/slideLayout" Target="../slideLayouts/slideLayout17.xml"/><Relationship Id="rId3" Type="http://schemas.openxmlformats.org/officeDocument/2006/relationships/tags" Target="../tags/tag837.xml"/><Relationship Id="rId29" Type="http://schemas.openxmlformats.org/officeDocument/2006/relationships/image" Target="../media/image16.png"/><Relationship Id="rId28" Type="http://schemas.openxmlformats.org/officeDocument/2006/relationships/tags" Target="../tags/tag855.xml"/><Relationship Id="rId27" Type="http://schemas.openxmlformats.org/officeDocument/2006/relationships/tags" Target="../tags/tag854.xml"/><Relationship Id="rId26" Type="http://schemas.openxmlformats.org/officeDocument/2006/relationships/tags" Target="../tags/tag853.xml"/><Relationship Id="rId25" Type="http://schemas.openxmlformats.org/officeDocument/2006/relationships/tags" Target="../tags/tag852.xml"/><Relationship Id="rId24" Type="http://schemas.openxmlformats.org/officeDocument/2006/relationships/tags" Target="../tags/tag851.xml"/><Relationship Id="rId23" Type="http://schemas.openxmlformats.org/officeDocument/2006/relationships/tags" Target="../tags/tag850.xml"/><Relationship Id="rId22" Type="http://schemas.openxmlformats.org/officeDocument/2006/relationships/tags" Target="../tags/tag849.xml"/><Relationship Id="rId21" Type="http://schemas.openxmlformats.org/officeDocument/2006/relationships/tags" Target="../tags/tag848.xml"/><Relationship Id="rId20" Type="http://schemas.openxmlformats.org/officeDocument/2006/relationships/image" Target="../media/image54.png"/><Relationship Id="rId2" Type="http://schemas.openxmlformats.org/officeDocument/2006/relationships/tags" Target="../tags/tag836.xml"/><Relationship Id="rId19" Type="http://schemas.openxmlformats.org/officeDocument/2006/relationships/tags" Target="../tags/tag847.xml"/><Relationship Id="rId18" Type="http://schemas.microsoft.com/office/2007/relationships/media" Target="../media/media1.wmv"/><Relationship Id="rId17" Type="http://schemas.openxmlformats.org/officeDocument/2006/relationships/video" Target="../media/media1.wmv"/><Relationship Id="rId16" Type="http://schemas.openxmlformats.org/officeDocument/2006/relationships/tags" Target="../tags/tag846.xml"/><Relationship Id="rId15" Type="http://schemas.openxmlformats.org/officeDocument/2006/relationships/tags" Target="../tags/tag845.xml"/><Relationship Id="rId14" Type="http://schemas.openxmlformats.org/officeDocument/2006/relationships/tags" Target="../tags/tag844.xml"/><Relationship Id="rId13" Type="http://schemas.openxmlformats.org/officeDocument/2006/relationships/image" Target="../media/image53.GIF"/><Relationship Id="rId12" Type="http://schemas.openxmlformats.org/officeDocument/2006/relationships/tags" Target="../tags/tag843.xml"/><Relationship Id="rId11" Type="http://schemas.openxmlformats.org/officeDocument/2006/relationships/image" Target="../media/image52.GIF"/><Relationship Id="rId10" Type="http://schemas.openxmlformats.org/officeDocument/2006/relationships/tags" Target="../tags/tag842.xml"/><Relationship Id="rId1" Type="http://schemas.openxmlformats.org/officeDocument/2006/relationships/tags" Target="../tags/tag835.xml"/></Relationships>
</file>

<file path=ppt/slides/_rels/slide28.xml.rels><?xml version="1.0" encoding="UTF-8" standalone="yes"?>
<Relationships xmlns="http://schemas.openxmlformats.org/package/2006/relationships"><Relationship Id="rId9" Type="http://schemas.openxmlformats.org/officeDocument/2006/relationships/image" Target="../media/image55.png"/><Relationship Id="rId8" Type="http://schemas.openxmlformats.org/officeDocument/2006/relationships/tags" Target="../tags/tag863.xml"/><Relationship Id="rId7" Type="http://schemas.openxmlformats.org/officeDocument/2006/relationships/tags" Target="../tags/tag862.xml"/><Relationship Id="rId6" Type="http://schemas.openxmlformats.org/officeDocument/2006/relationships/tags" Target="../tags/tag861.xml"/><Relationship Id="rId5" Type="http://schemas.openxmlformats.org/officeDocument/2006/relationships/tags" Target="../tags/tag860.xml"/><Relationship Id="rId4" Type="http://schemas.openxmlformats.org/officeDocument/2006/relationships/tags" Target="../tags/tag859.xml"/><Relationship Id="rId3" Type="http://schemas.openxmlformats.org/officeDocument/2006/relationships/tags" Target="../tags/tag858.xml"/><Relationship Id="rId22" Type="http://schemas.openxmlformats.org/officeDocument/2006/relationships/notesSlide" Target="../notesSlides/notesSlide11.xml"/><Relationship Id="rId21" Type="http://schemas.openxmlformats.org/officeDocument/2006/relationships/slideLayout" Target="../slideLayouts/slideLayout17.xml"/><Relationship Id="rId20" Type="http://schemas.openxmlformats.org/officeDocument/2006/relationships/tags" Target="../tags/tag872.xml"/><Relationship Id="rId2" Type="http://schemas.openxmlformats.org/officeDocument/2006/relationships/tags" Target="../tags/tag857.xml"/><Relationship Id="rId19" Type="http://schemas.openxmlformats.org/officeDocument/2006/relationships/image" Target="../media/image16.png"/><Relationship Id="rId18" Type="http://schemas.openxmlformats.org/officeDocument/2006/relationships/tags" Target="../tags/tag871.xml"/><Relationship Id="rId17" Type="http://schemas.openxmlformats.org/officeDocument/2006/relationships/tags" Target="../tags/tag870.xml"/><Relationship Id="rId16" Type="http://schemas.openxmlformats.org/officeDocument/2006/relationships/tags" Target="../tags/tag869.xml"/><Relationship Id="rId15" Type="http://schemas.openxmlformats.org/officeDocument/2006/relationships/tags" Target="../tags/tag868.xml"/><Relationship Id="rId14" Type="http://schemas.openxmlformats.org/officeDocument/2006/relationships/tags" Target="../tags/tag867.xml"/><Relationship Id="rId13" Type="http://schemas.openxmlformats.org/officeDocument/2006/relationships/tags" Target="../tags/tag866.xml"/><Relationship Id="rId12" Type="http://schemas.openxmlformats.org/officeDocument/2006/relationships/tags" Target="../tags/tag865.xml"/><Relationship Id="rId11" Type="http://schemas.openxmlformats.org/officeDocument/2006/relationships/tags" Target="../tags/tag864.xml"/><Relationship Id="rId10" Type="http://schemas.openxmlformats.org/officeDocument/2006/relationships/image" Target="../media/image56.svg"/><Relationship Id="rId1" Type="http://schemas.openxmlformats.org/officeDocument/2006/relationships/tags" Target="../tags/tag856.xml"/></Relationships>
</file>

<file path=ppt/slides/_rels/slide29.xml.rels><?xml version="1.0" encoding="UTF-8" standalone="yes"?>
<Relationships xmlns="http://schemas.openxmlformats.org/package/2006/relationships"><Relationship Id="rId99" Type="http://schemas.openxmlformats.org/officeDocument/2006/relationships/tags" Target="../tags/tag973.xml"/><Relationship Id="rId98" Type="http://schemas.openxmlformats.org/officeDocument/2006/relationships/tags" Target="../tags/tag972.xml"/><Relationship Id="rId97" Type="http://schemas.openxmlformats.org/officeDocument/2006/relationships/tags" Target="../tags/tag971.xml"/><Relationship Id="rId96" Type="http://schemas.openxmlformats.org/officeDocument/2006/relationships/tags" Target="../tags/tag970.xml"/><Relationship Id="rId95" Type="http://schemas.openxmlformats.org/officeDocument/2006/relationships/tags" Target="../tags/tag969.xml"/><Relationship Id="rId94" Type="http://schemas.openxmlformats.org/officeDocument/2006/relationships/tags" Target="../tags/tag968.xml"/><Relationship Id="rId93" Type="http://schemas.openxmlformats.org/officeDocument/2006/relationships/tags" Target="../tags/tag967.xml"/><Relationship Id="rId92" Type="http://schemas.openxmlformats.org/officeDocument/2006/relationships/tags" Target="../tags/tag966.xml"/><Relationship Id="rId91" Type="http://schemas.openxmlformats.org/officeDocument/2006/relationships/tags" Target="../tags/tag965.xml"/><Relationship Id="rId90" Type="http://schemas.openxmlformats.org/officeDocument/2006/relationships/tags" Target="../tags/tag964.xml"/><Relationship Id="rId9" Type="http://schemas.openxmlformats.org/officeDocument/2006/relationships/tags" Target="../tags/tag883.xml"/><Relationship Id="rId89" Type="http://schemas.openxmlformats.org/officeDocument/2006/relationships/tags" Target="../tags/tag963.xml"/><Relationship Id="rId88" Type="http://schemas.openxmlformats.org/officeDocument/2006/relationships/tags" Target="../tags/tag962.xml"/><Relationship Id="rId87" Type="http://schemas.openxmlformats.org/officeDocument/2006/relationships/tags" Target="../tags/tag961.xml"/><Relationship Id="rId86" Type="http://schemas.openxmlformats.org/officeDocument/2006/relationships/tags" Target="../tags/tag960.xml"/><Relationship Id="rId85" Type="http://schemas.openxmlformats.org/officeDocument/2006/relationships/tags" Target="../tags/tag959.xml"/><Relationship Id="rId84" Type="http://schemas.openxmlformats.org/officeDocument/2006/relationships/tags" Target="../tags/tag958.xml"/><Relationship Id="rId83" Type="http://schemas.openxmlformats.org/officeDocument/2006/relationships/tags" Target="../tags/tag957.xml"/><Relationship Id="rId82" Type="http://schemas.openxmlformats.org/officeDocument/2006/relationships/tags" Target="../tags/tag956.xml"/><Relationship Id="rId81" Type="http://schemas.openxmlformats.org/officeDocument/2006/relationships/tags" Target="../tags/tag955.xml"/><Relationship Id="rId80" Type="http://schemas.openxmlformats.org/officeDocument/2006/relationships/tags" Target="../tags/tag954.xml"/><Relationship Id="rId8" Type="http://schemas.openxmlformats.org/officeDocument/2006/relationships/tags" Target="../tags/tag882.xml"/><Relationship Id="rId79" Type="http://schemas.openxmlformats.org/officeDocument/2006/relationships/tags" Target="../tags/tag953.xml"/><Relationship Id="rId78" Type="http://schemas.openxmlformats.org/officeDocument/2006/relationships/tags" Target="../tags/tag952.xml"/><Relationship Id="rId77" Type="http://schemas.openxmlformats.org/officeDocument/2006/relationships/tags" Target="../tags/tag951.xml"/><Relationship Id="rId76" Type="http://schemas.openxmlformats.org/officeDocument/2006/relationships/tags" Target="../tags/tag950.xml"/><Relationship Id="rId75" Type="http://schemas.openxmlformats.org/officeDocument/2006/relationships/tags" Target="../tags/tag949.xml"/><Relationship Id="rId74" Type="http://schemas.openxmlformats.org/officeDocument/2006/relationships/tags" Target="../tags/tag948.xml"/><Relationship Id="rId73" Type="http://schemas.openxmlformats.org/officeDocument/2006/relationships/tags" Target="../tags/tag947.xml"/><Relationship Id="rId72" Type="http://schemas.openxmlformats.org/officeDocument/2006/relationships/tags" Target="../tags/tag946.xml"/><Relationship Id="rId71" Type="http://schemas.openxmlformats.org/officeDocument/2006/relationships/tags" Target="../tags/tag945.xml"/><Relationship Id="rId70" Type="http://schemas.openxmlformats.org/officeDocument/2006/relationships/tags" Target="../tags/tag944.xml"/><Relationship Id="rId7" Type="http://schemas.openxmlformats.org/officeDocument/2006/relationships/tags" Target="../tags/tag881.xml"/><Relationship Id="rId69" Type="http://schemas.openxmlformats.org/officeDocument/2006/relationships/tags" Target="../tags/tag943.xml"/><Relationship Id="rId68" Type="http://schemas.openxmlformats.org/officeDocument/2006/relationships/tags" Target="../tags/tag942.xml"/><Relationship Id="rId67" Type="http://schemas.openxmlformats.org/officeDocument/2006/relationships/tags" Target="../tags/tag941.xml"/><Relationship Id="rId66" Type="http://schemas.openxmlformats.org/officeDocument/2006/relationships/tags" Target="../tags/tag940.xml"/><Relationship Id="rId65" Type="http://schemas.openxmlformats.org/officeDocument/2006/relationships/tags" Target="../tags/tag939.xml"/><Relationship Id="rId64" Type="http://schemas.openxmlformats.org/officeDocument/2006/relationships/tags" Target="../tags/tag938.xml"/><Relationship Id="rId63" Type="http://schemas.openxmlformats.org/officeDocument/2006/relationships/tags" Target="../tags/tag937.xml"/><Relationship Id="rId62" Type="http://schemas.openxmlformats.org/officeDocument/2006/relationships/tags" Target="../tags/tag936.xml"/><Relationship Id="rId61" Type="http://schemas.openxmlformats.org/officeDocument/2006/relationships/tags" Target="../tags/tag935.xml"/><Relationship Id="rId60" Type="http://schemas.openxmlformats.org/officeDocument/2006/relationships/tags" Target="../tags/tag934.xml"/><Relationship Id="rId6" Type="http://schemas.openxmlformats.org/officeDocument/2006/relationships/tags" Target="../tags/tag880.xml"/><Relationship Id="rId59" Type="http://schemas.openxmlformats.org/officeDocument/2006/relationships/tags" Target="../tags/tag933.xml"/><Relationship Id="rId58" Type="http://schemas.openxmlformats.org/officeDocument/2006/relationships/tags" Target="../tags/tag932.xml"/><Relationship Id="rId57" Type="http://schemas.openxmlformats.org/officeDocument/2006/relationships/tags" Target="../tags/tag931.xml"/><Relationship Id="rId56" Type="http://schemas.openxmlformats.org/officeDocument/2006/relationships/tags" Target="../tags/tag930.xml"/><Relationship Id="rId55" Type="http://schemas.openxmlformats.org/officeDocument/2006/relationships/tags" Target="../tags/tag929.xml"/><Relationship Id="rId54" Type="http://schemas.openxmlformats.org/officeDocument/2006/relationships/tags" Target="../tags/tag928.xml"/><Relationship Id="rId53" Type="http://schemas.openxmlformats.org/officeDocument/2006/relationships/tags" Target="../tags/tag927.xml"/><Relationship Id="rId52" Type="http://schemas.openxmlformats.org/officeDocument/2006/relationships/tags" Target="../tags/tag926.xml"/><Relationship Id="rId51" Type="http://schemas.openxmlformats.org/officeDocument/2006/relationships/tags" Target="../tags/tag925.xml"/><Relationship Id="rId50" Type="http://schemas.openxmlformats.org/officeDocument/2006/relationships/tags" Target="../tags/tag924.xml"/><Relationship Id="rId5" Type="http://schemas.openxmlformats.org/officeDocument/2006/relationships/tags" Target="../tags/tag879.xml"/><Relationship Id="rId49" Type="http://schemas.openxmlformats.org/officeDocument/2006/relationships/tags" Target="../tags/tag923.xml"/><Relationship Id="rId48" Type="http://schemas.openxmlformats.org/officeDocument/2006/relationships/tags" Target="../tags/tag922.xml"/><Relationship Id="rId47" Type="http://schemas.openxmlformats.org/officeDocument/2006/relationships/tags" Target="../tags/tag921.xml"/><Relationship Id="rId46" Type="http://schemas.openxmlformats.org/officeDocument/2006/relationships/tags" Target="../tags/tag920.xml"/><Relationship Id="rId45" Type="http://schemas.openxmlformats.org/officeDocument/2006/relationships/tags" Target="../tags/tag919.xml"/><Relationship Id="rId44" Type="http://schemas.openxmlformats.org/officeDocument/2006/relationships/tags" Target="../tags/tag918.xml"/><Relationship Id="rId43" Type="http://schemas.openxmlformats.org/officeDocument/2006/relationships/tags" Target="../tags/tag917.xml"/><Relationship Id="rId42" Type="http://schemas.openxmlformats.org/officeDocument/2006/relationships/tags" Target="../tags/tag916.xml"/><Relationship Id="rId41" Type="http://schemas.openxmlformats.org/officeDocument/2006/relationships/tags" Target="../tags/tag915.xml"/><Relationship Id="rId40" Type="http://schemas.openxmlformats.org/officeDocument/2006/relationships/tags" Target="../tags/tag914.xml"/><Relationship Id="rId4" Type="http://schemas.openxmlformats.org/officeDocument/2006/relationships/tags" Target="../tags/tag878.xml"/><Relationship Id="rId39" Type="http://schemas.openxmlformats.org/officeDocument/2006/relationships/tags" Target="../tags/tag913.xml"/><Relationship Id="rId38" Type="http://schemas.openxmlformats.org/officeDocument/2006/relationships/tags" Target="../tags/tag912.xml"/><Relationship Id="rId37" Type="http://schemas.openxmlformats.org/officeDocument/2006/relationships/tags" Target="../tags/tag911.xml"/><Relationship Id="rId36" Type="http://schemas.openxmlformats.org/officeDocument/2006/relationships/tags" Target="../tags/tag910.xml"/><Relationship Id="rId35" Type="http://schemas.openxmlformats.org/officeDocument/2006/relationships/tags" Target="../tags/tag909.xml"/><Relationship Id="rId34" Type="http://schemas.openxmlformats.org/officeDocument/2006/relationships/tags" Target="../tags/tag908.xml"/><Relationship Id="rId33" Type="http://schemas.openxmlformats.org/officeDocument/2006/relationships/tags" Target="../tags/tag907.xml"/><Relationship Id="rId325" Type="http://schemas.openxmlformats.org/officeDocument/2006/relationships/slideLayout" Target="../slideLayouts/slideLayout17.xml"/><Relationship Id="rId324" Type="http://schemas.openxmlformats.org/officeDocument/2006/relationships/image" Target="../media/image57.png"/><Relationship Id="rId323" Type="http://schemas.openxmlformats.org/officeDocument/2006/relationships/tags" Target="../tags/tag1194.xml"/><Relationship Id="rId322" Type="http://schemas.microsoft.com/office/2007/relationships/media" Target="../media/media2.mp4"/><Relationship Id="rId321" Type="http://schemas.openxmlformats.org/officeDocument/2006/relationships/video" Target="../media/media2.mp4"/><Relationship Id="rId320" Type="http://schemas.openxmlformats.org/officeDocument/2006/relationships/tags" Target="../tags/tag1193.xml"/><Relationship Id="rId32" Type="http://schemas.openxmlformats.org/officeDocument/2006/relationships/tags" Target="../tags/tag906.xml"/><Relationship Id="rId319" Type="http://schemas.openxmlformats.org/officeDocument/2006/relationships/tags" Target="../tags/tag1192.xml"/><Relationship Id="rId318" Type="http://schemas.openxmlformats.org/officeDocument/2006/relationships/tags" Target="../tags/tag1191.xml"/><Relationship Id="rId317" Type="http://schemas.openxmlformats.org/officeDocument/2006/relationships/tags" Target="../tags/tag1190.xml"/><Relationship Id="rId316" Type="http://schemas.openxmlformats.org/officeDocument/2006/relationships/tags" Target="../tags/tag1189.xml"/><Relationship Id="rId315" Type="http://schemas.openxmlformats.org/officeDocument/2006/relationships/tags" Target="../tags/tag1188.xml"/><Relationship Id="rId314" Type="http://schemas.openxmlformats.org/officeDocument/2006/relationships/tags" Target="../tags/tag1187.xml"/><Relationship Id="rId313" Type="http://schemas.openxmlformats.org/officeDocument/2006/relationships/tags" Target="../tags/tag1186.xml"/><Relationship Id="rId312" Type="http://schemas.openxmlformats.org/officeDocument/2006/relationships/image" Target="../media/image16.png"/><Relationship Id="rId311" Type="http://schemas.openxmlformats.org/officeDocument/2006/relationships/tags" Target="../tags/tag1185.xml"/><Relationship Id="rId310" Type="http://schemas.openxmlformats.org/officeDocument/2006/relationships/tags" Target="../tags/tag1184.xml"/><Relationship Id="rId31" Type="http://schemas.openxmlformats.org/officeDocument/2006/relationships/tags" Target="../tags/tag905.xml"/><Relationship Id="rId309" Type="http://schemas.openxmlformats.org/officeDocument/2006/relationships/tags" Target="../tags/tag1183.xml"/><Relationship Id="rId308" Type="http://schemas.openxmlformats.org/officeDocument/2006/relationships/tags" Target="../tags/tag1182.xml"/><Relationship Id="rId307" Type="http://schemas.openxmlformats.org/officeDocument/2006/relationships/tags" Target="../tags/tag1181.xml"/><Relationship Id="rId306" Type="http://schemas.openxmlformats.org/officeDocument/2006/relationships/tags" Target="../tags/tag1180.xml"/><Relationship Id="rId305" Type="http://schemas.openxmlformats.org/officeDocument/2006/relationships/tags" Target="../tags/tag1179.xml"/><Relationship Id="rId304" Type="http://schemas.openxmlformats.org/officeDocument/2006/relationships/tags" Target="../tags/tag1178.xml"/><Relationship Id="rId303" Type="http://schemas.openxmlformats.org/officeDocument/2006/relationships/tags" Target="../tags/tag1177.xml"/><Relationship Id="rId302" Type="http://schemas.openxmlformats.org/officeDocument/2006/relationships/tags" Target="../tags/tag1176.xml"/><Relationship Id="rId301" Type="http://schemas.openxmlformats.org/officeDocument/2006/relationships/tags" Target="../tags/tag1175.xml"/><Relationship Id="rId300" Type="http://schemas.openxmlformats.org/officeDocument/2006/relationships/tags" Target="../tags/tag1174.xml"/><Relationship Id="rId30" Type="http://schemas.openxmlformats.org/officeDocument/2006/relationships/tags" Target="../tags/tag904.xml"/><Relationship Id="rId3" Type="http://schemas.openxmlformats.org/officeDocument/2006/relationships/tags" Target="../tags/tag877.xml"/><Relationship Id="rId299" Type="http://schemas.openxmlformats.org/officeDocument/2006/relationships/tags" Target="../tags/tag1173.xml"/><Relationship Id="rId298" Type="http://schemas.openxmlformats.org/officeDocument/2006/relationships/tags" Target="../tags/tag1172.xml"/><Relationship Id="rId297" Type="http://schemas.openxmlformats.org/officeDocument/2006/relationships/tags" Target="../tags/tag1171.xml"/><Relationship Id="rId296" Type="http://schemas.openxmlformats.org/officeDocument/2006/relationships/tags" Target="../tags/tag1170.xml"/><Relationship Id="rId295" Type="http://schemas.openxmlformats.org/officeDocument/2006/relationships/tags" Target="../tags/tag1169.xml"/><Relationship Id="rId294" Type="http://schemas.openxmlformats.org/officeDocument/2006/relationships/tags" Target="../tags/tag1168.xml"/><Relationship Id="rId293" Type="http://schemas.openxmlformats.org/officeDocument/2006/relationships/tags" Target="../tags/tag1167.xml"/><Relationship Id="rId292" Type="http://schemas.openxmlformats.org/officeDocument/2006/relationships/tags" Target="../tags/tag1166.xml"/><Relationship Id="rId291" Type="http://schemas.openxmlformats.org/officeDocument/2006/relationships/tags" Target="../tags/tag1165.xml"/><Relationship Id="rId290" Type="http://schemas.openxmlformats.org/officeDocument/2006/relationships/tags" Target="../tags/tag1164.xml"/><Relationship Id="rId29" Type="http://schemas.openxmlformats.org/officeDocument/2006/relationships/tags" Target="../tags/tag903.xml"/><Relationship Id="rId289" Type="http://schemas.openxmlformats.org/officeDocument/2006/relationships/tags" Target="../tags/tag1163.xml"/><Relationship Id="rId288" Type="http://schemas.openxmlformats.org/officeDocument/2006/relationships/tags" Target="../tags/tag1162.xml"/><Relationship Id="rId287" Type="http://schemas.openxmlformats.org/officeDocument/2006/relationships/tags" Target="../tags/tag1161.xml"/><Relationship Id="rId286" Type="http://schemas.openxmlformats.org/officeDocument/2006/relationships/tags" Target="../tags/tag1160.xml"/><Relationship Id="rId285" Type="http://schemas.openxmlformats.org/officeDocument/2006/relationships/tags" Target="../tags/tag1159.xml"/><Relationship Id="rId284" Type="http://schemas.openxmlformats.org/officeDocument/2006/relationships/tags" Target="../tags/tag1158.xml"/><Relationship Id="rId283" Type="http://schemas.openxmlformats.org/officeDocument/2006/relationships/tags" Target="../tags/tag1157.xml"/><Relationship Id="rId282" Type="http://schemas.openxmlformats.org/officeDocument/2006/relationships/tags" Target="../tags/tag1156.xml"/><Relationship Id="rId281" Type="http://schemas.openxmlformats.org/officeDocument/2006/relationships/tags" Target="../tags/tag1155.xml"/><Relationship Id="rId280" Type="http://schemas.openxmlformats.org/officeDocument/2006/relationships/tags" Target="../tags/tag1154.xml"/><Relationship Id="rId28" Type="http://schemas.openxmlformats.org/officeDocument/2006/relationships/tags" Target="../tags/tag902.xml"/><Relationship Id="rId279" Type="http://schemas.openxmlformats.org/officeDocument/2006/relationships/tags" Target="../tags/tag1153.xml"/><Relationship Id="rId278" Type="http://schemas.openxmlformats.org/officeDocument/2006/relationships/tags" Target="../tags/tag1152.xml"/><Relationship Id="rId277" Type="http://schemas.openxmlformats.org/officeDocument/2006/relationships/tags" Target="../tags/tag1151.xml"/><Relationship Id="rId276" Type="http://schemas.openxmlformats.org/officeDocument/2006/relationships/tags" Target="../tags/tag1150.xml"/><Relationship Id="rId275" Type="http://schemas.openxmlformats.org/officeDocument/2006/relationships/tags" Target="../tags/tag1149.xml"/><Relationship Id="rId274" Type="http://schemas.openxmlformats.org/officeDocument/2006/relationships/tags" Target="../tags/tag1148.xml"/><Relationship Id="rId273" Type="http://schemas.openxmlformats.org/officeDocument/2006/relationships/tags" Target="../tags/tag1147.xml"/><Relationship Id="rId272" Type="http://schemas.openxmlformats.org/officeDocument/2006/relationships/tags" Target="../tags/tag1146.xml"/><Relationship Id="rId271" Type="http://schemas.openxmlformats.org/officeDocument/2006/relationships/tags" Target="../tags/tag1145.xml"/><Relationship Id="rId270" Type="http://schemas.openxmlformats.org/officeDocument/2006/relationships/tags" Target="../tags/tag1144.xml"/><Relationship Id="rId27" Type="http://schemas.openxmlformats.org/officeDocument/2006/relationships/tags" Target="../tags/tag901.xml"/><Relationship Id="rId269" Type="http://schemas.openxmlformats.org/officeDocument/2006/relationships/tags" Target="../tags/tag1143.xml"/><Relationship Id="rId268" Type="http://schemas.openxmlformats.org/officeDocument/2006/relationships/tags" Target="../tags/tag1142.xml"/><Relationship Id="rId267" Type="http://schemas.openxmlformats.org/officeDocument/2006/relationships/tags" Target="../tags/tag1141.xml"/><Relationship Id="rId266" Type="http://schemas.openxmlformats.org/officeDocument/2006/relationships/tags" Target="../tags/tag1140.xml"/><Relationship Id="rId265" Type="http://schemas.openxmlformats.org/officeDocument/2006/relationships/tags" Target="../tags/tag1139.xml"/><Relationship Id="rId264" Type="http://schemas.openxmlformats.org/officeDocument/2006/relationships/tags" Target="../tags/tag1138.xml"/><Relationship Id="rId263" Type="http://schemas.openxmlformats.org/officeDocument/2006/relationships/tags" Target="../tags/tag1137.xml"/><Relationship Id="rId262" Type="http://schemas.openxmlformats.org/officeDocument/2006/relationships/tags" Target="../tags/tag1136.xml"/><Relationship Id="rId261" Type="http://schemas.openxmlformats.org/officeDocument/2006/relationships/tags" Target="../tags/tag1135.xml"/><Relationship Id="rId260" Type="http://schemas.openxmlformats.org/officeDocument/2006/relationships/tags" Target="../tags/tag1134.xml"/><Relationship Id="rId26" Type="http://schemas.openxmlformats.org/officeDocument/2006/relationships/tags" Target="../tags/tag900.xml"/><Relationship Id="rId259" Type="http://schemas.openxmlformats.org/officeDocument/2006/relationships/tags" Target="../tags/tag1133.xml"/><Relationship Id="rId258" Type="http://schemas.openxmlformats.org/officeDocument/2006/relationships/tags" Target="../tags/tag1132.xml"/><Relationship Id="rId257" Type="http://schemas.openxmlformats.org/officeDocument/2006/relationships/tags" Target="../tags/tag1131.xml"/><Relationship Id="rId256" Type="http://schemas.openxmlformats.org/officeDocument/2006/relationships/tags" Target="../tags/tag1130.xml"/><Relationship Id="rId255" Type="http://schemas.openxmlformats.org/officeDocument/2006/relationships/tags" Target="../tags/tag1129.xml"/><Relationship Id="rId254" Type="http://schemas.openxmlformats.org/officeDocument/2006/relationships/tags" Target="../tags/tag1128.xml"/><Relationship Id="rId253" Type="http://schemas.openxmlformats.org/officeDocument/2006/relationships/tags" Target="../tags/tag1127.xml"/><Relationship Id="rId252" Type="http://schemas.openxmlformats.org/officeDocument/2006/relationships/tags" Target="../tags/tag1126.xml"/><Relationship Id="rId251" Type="http://schemas.openxmlformats.org/officeDocument/2006/relationships/tags" Target="../tags/tag1125.xml"/><Relationship Id="rId250" Type="http://schemas.openxmlformats.org/officeDocument/2006/relationships/tags" Target="../tags/tag1124.xml"/><Relationship Id="rId25" Type="http://schemas.openxmlformats.org/officeDocument/2006/relationships/tags" Target="../tags/tag899.xml"/><Relationship Id="rId249" Type="http://schemas.openxmlformats.org/officeDocument/2006/relationships/tags" Target="../tags/tag1123.xml"/><Relationship Id="rId248" Type="http://schemas.openxmlformats.org/officeDocument/2006/relationships/tags" Target="../tags/tag1122.xml"/><Relationship Id="rId247" Type="http://schemas.openxmlformats.org/officeDocument/2006/relationships/tags" Target="../tags/tag1121.xml"/><Relationship Id="rId246" Type="http://schemas.openxmlformats.org/officeDocument/2006/relationships/tags" Target="../tags/tag1120.xml"/><Relationship Id="rId245" Type="http://schemas.openxmlformats.org/officeDocument/2006/relationships/tags" Target="../tags/tag1119.xml"/><Relationship Id="rId244" Type="http://schemas.openxmlformats.org/officeDocument/2006/relationships/tags" Target="../tags/tag1118.xml"/><Relationship Id="rId243" Type="http://schemas.openxmlformats.org/officeDocument/2006/relationships/tags" Target="../tags/tag1117.xml"/><Relationship Id="rId242" Type="http://schemas.openxmlformats.org/officeDocument/2006/relationships/tags" Target="../tags/tag1116.xml"/><Relationship Id="rId241" Type="http://schemas.openxmlformats.org/officeDocument/2006/relationships/tags" Target="../tags/tag1115.xml"/><Relationship Id="rId240" Type="http://schemas.openxmlformats.org/officeDocument/2006/relationships/tags" Target="../tags/tag1114.xml"/><Relationship Id="rId24" Type="http://schemas.openxmlformats.org/officeDocument/2006/relationships/tags" Target="../tags/tag898.xml"/><Relationship Id="rId239" Type="http://schemas.openxmlformats.org/officeDocument/2006/relationships/tags" Target="../tags/tag1113.xml"/><Relationship Id="rId238" Type="http://schemas.openxmlformats.org/officeDocument/2006/relationships/tags" Target="../tags/tag1112.xml"/><Relationship Id="rId237" Type="http://schemas.openxmlformats.org/officeDocument/2006/relationships/tags" Target="../tags/tag1111.xml"/><Relationship Id="rId236" Type="http://schemas.openxmlformats.org/officeDocument/2006/relationships/tags" Target="../tags/tag1110.xml"/><Relationship Id="rId235" Type="http://schemas.openxmlformats.org/officeDocument/2006/relationships/tags" Target="../tags/tag1109.xml"/><Relationship Id="rId234" Type="http://schemas.openxmlformats.org/officeDocument/2006/relationships/tags" Target="../tags/tag1108.xml"/><Relationship Id="rId233" Type="http://schemas.openxmlformats.org/officeDocument/2006/relationships/tags" Target="../tags/tag1107.xml"/><Relationship Id="rId232" Type="http://schemas.openxmlformats.org/officeDocument/2006/relationships/tags" Target="../tags/tag1106.xml"/><Relationship Id="rId231" Type="http://schemas.openxmlformats.org/officeDocument/2006/relationships/tags" Target="../tags/tag1105.xml"/><Relationship Id="rId230" Type="http://schemas.openxmlformats.org/officeDocument/2006/relationships/tags" Target="../tags/tag1104.xml"/><Relationship Id="rId23" Type="http://schemas.openxmlformats.org/officeDocument/2006/relationships/tags" Target="../tags/tag897.xml"/><Relationship Id="rId229" Type="http://schemas.openxmlformats.org/officeDocument/2006/relationships/tags" Target="../tags/tag1103.xml"/><Relationship Id="rId228" Type="http://schemas.openxmlformats.org/officeDocument/2006/relationships/tags" Target="../tags/tag1102.xml"/><Relationship Id="rId227" Type="http://schemas.openxmlformats.org/officeDocument/2006/relationships/tags" Target="../tags/tag1101.xml"/><Relationship Id="rId226" Type="http://schemas.openxmlformats.org/officeDocument/2006/relationships/tags" Target="../tags/tag1100.xml"/><Relationship Id="rId225" Type="http://schemas.openxmlformats.org/officeDocument/2006/relationships/tags" Target="../tags/tag1099.xml"/><Relationship Id="rId224" Type="http://schemas.openxmlformats.org/officeDocument/2006/relationships/tags" Target="../tags/tag1098.xml"/><Relationship Id="rId223" Type="http://schemas.openxmlformats.org/officeDocument/2006/relationships/tags" Target="../tags/tag1097.xml"/><Relationship Id="rId222" Type="http://schemas.openxmlformats.org/officeDocument/2006/relationships/tags" Target="../tags/tag1096.xml"/><Relationship Id="rId221" Type="http://schemas.openxmlformats.org/officeDocument/2006/relationships/tags" Target="../tags/tag1095.xml"/><Relationship Id="rId220" Type="http://schemas.openxmlformats.org/officeDocument/2006/relationships/tags" Target="../tags/tag1094.xml"/><Relationship Id="rId22" Type="http://schemas.openxmlformats.org/officeDocument/2006/relationships/tags" Target="../tags/tag896.xml"/><Relationship Id="rId219" Type="http://schemas.openxmlformats.org/officeDocument/2006/relationships/tags" Target="../tags/tag1093.xml"/><Relationship Id="rId218" Type="http://schemas.openxmlformats.org/officeDocument/2006/relationships/tags" Target="../tags/tag1092.xml"/><Relationship Id="rId217" Type="http://schemas.openxmlformats.org/officeDocument/2006/relationships/tags" Target="../tags/tag1091.xml"/><Relationship Id="rId216" Type="http://schemas.openxmlformats.org/officeDocument/2006/relationships/tags" Target="../tags/tag1090.xml"/><Relationship Id="rId215" Type="http://schemas.openxmlformats.org/officeDocument/2006/relationships/tags" Target="../tags/tag1089.xml"/><Relationship Id="rId214" Type="http://schemas.openxmlformats.org/officeDocument/2006/relationships/tags" Target="../tags/tag1088.xml"/><Relationship Id="rId213" Type="http://schemas.openxmlformats.org/officeDocument/2006/relationships/tags" Target="../tags/tag1087.xml"/><Relationship Id="rId212" Type="http://schemas.openxmlformats.org/officeDocument/2006/relationships/tags" Target="../tags/tag1086.xml"/><Relationship Id="rId211" Type="http://schemas.openxmlformats.org/officeDocument/2006/relationships/tags" Target="../tags/tag1085.xml"/><Relationship Id="rId210" Type="http://schemas.openxmlformats.org/officeDocument/2006/relationships/tags" Target="../tags/tag1084.xml"/><Relationship Id="rId21" Type="http://schemas.openxmlformats.org/officeDocument/2006/relationships/tags" Target="../tags/tag895.xml"/><Relationship Id="rId209" Type="http://schemas.openxmlformats.org/officeDocument/2006/relationships/tags" Target="../tags/tag1083.xml"/><Relationship Id="rId208" Type="http://schemas.openxmlformats.org/officeDocument/2006/relationships/tags" Target="../tags/tag1082.xml"/><Relationship Id="rId207" Type="http://schemas.openxmlformats.org/officeDocument/2006/relationships/tags" Target="../tags/tag1081.xml"/><Relationship Id="rId206" Type="http://schemas.openxmlformats.org/officeDocument/2006/relationships/tags" Target="../tags/tag1080.xml"/><Relationship Id="rId205" Type="http://schemas.openxmlformats.org/officeDocument/2006/relationships/tags" Target="../tags/tag1079.xml"/><Relationship Id="rId204" Type="http://schemas.openxmlformats.org/officeDocument/2006/relationships/tags" Target="../tags/tag1078.xml"/><Relationship Id="rId203" Type="http://schemas.openxmlformats.org/officeDocument/2006/relationships/tags" Target="../tags/tag1077.xml"/><Relationship Id="rId202" Type="http://schemas.openxmlformats.org/officeDocument/2006/relationships/tags" Target="../tags/tag1076.xml"/><Relationship Id="rId201" Type="http://schemas.openxmlformats.org/officeDocument/2006/relationships/tags" Target="../tags/tag1075.xml"/><Relationship Id="rId200" Type="http://schemas.openxmlformats.org/officeDocument/2006/relationships/tags" Target="../tags/tag1074.xml"/><Relationship Id="rId20" Type="http://schemas.openxmlformats.org/officeDocument/2006/relationships/tags" Target="../tags/tag894.xml"/><Relationship Id="rId2" Type="http://schemas.openxmlformats.org/officeDocument/2006/relationships/tags" Target="../tags/tag876.xml"/><Relationship Id="rId199" Type="http://schemas.openxmlformats.org/officeDocument/2006/relationships/tags" Target="../tags/tag1073.xml"/><Relationship Id="rId198" Type="http://schemas.openxmlformats.org/officeDocument/2006/relationships/tags" Target="../tags/tag1072.xml"/><Relationship Id="rId197" Type="http://schemas.openxmlformats.org/officeDocument/2006/relationships/tags" Target="../tags/tag1071.xml"/><Relationship Id="rId196" Type="http://schemas.openxmlformats.org/officeDocument/2006/relationships/tags" Target="../tags/tag1070.xml"/><Relationship Id="rId195" Type="http://schemas.openxmlformats.org/officeDocument/2006/relationships/tags" Target="../tags/tag1069.xml"/><Relationship Id="rId194" Type="http://schemas.openxmlformats.org/officeDocument/2006/relationships/tags" Target="../tags/tag1068.xml"/><Relationship Id="rId193" Type="http://schemas.openxmlformats.org/officeDocument/2006/relationships/tags" Target="../tags/tag1067.xml"/><Relationship Id="rId192" Type="http://schemas.openxmlformats.org/officeDocument/2006/relationships/tags" Target="../tags/tag1066.xml"/><Relationship Id="rId191" Type="http://schemas.openxmlformats.org/officeDocument/2006/relationships/tags" Target="../tags/tag1065.xml"/><Relationship Id="rId190" Type="http://schemas.openxmlformats.org/officeDocument/2006/relationships/tags" Target="../tags/tag1064.xml"/><Relationship Id="rId19" Type="http://schemas.openxmlformats.org/officeDocument/2006/relationships/tags" Target="../tags/tag893.xml"/><Relationship Id="rId189" Type="http://schemas.openxmlformats.org/officeDocument/2006/relationships/tags" Target="../tags/tag1063.xml"/><Relationship Id="rId188" Type="http://schemas.openxmlformats.org/officeDocument/2006/relationships/tags" Target="../tags/tag1062.xml"/><Relationship Id="rId187" Type="http://schemas.openxmlformats.org/officeDocument/2006/relationships/tags" Target="../tags/tag1061.xml"/><Relationship Id="rId186" Type="http://schemas.openxmlformats.org/officeDocument/2006/relationships/tags" Target="../tags/tag1060.xml"/><Relationship Id="rId185" Type="http://schemas.openxmlformats.org/officeDocument/2006/relationships/tags" Target="../tags/tag1059.xml"/><Relationship Id="rId184" Type="http://schemas.openxmlformats.org/officeDocument/2006/relationships/tags" Target="../tags/tag1058.xml"/><Relationship Id="rId183" Type="http://schemas.openxmlformats.org/officeDocument/2006/relationships/tags" Target="../tags/tag1057.xml"/><Relationship Id="rId182" Type="http://schemas.openxmlformats.org/officeDocument/2006/relationships/tags" Target="../tags/tag1056.xml"/><Relationship Id="rId181" Type="http://schemas.openxmlformats.org/officeDocument/2006/relationships/tags" Target="../tags/tag1055.xml"/><Relationship Id="rId180" Type="http://schemas.openxmlformats.org/officeDocument/2006/relationships/tags" Target="../tags/tag1054.xml"/><Relationship Id="rId18" Type="http://schemas.openxmlformats.org/officeDocument/2006/relationships/tags" Target="../tags/tag892.xml"/><Relationship Id="rId179" Type="http://schemas.openxmlformats.org/officeDocument/2006/relationships/tags" Target="../tags/tag1053.xml"/><Relationship Id="rId178" Type="http://schemas.openxmlformats.org/officeDocument/2006/relationships/tags" Target="../tags/tag1052.xml"/><Relationship Id="rId177" Type="http://schemas.openxmlformats.org/officeDocument/2006/relationships/tags" Target="../tags/tag1051.xml"/><Relationship Id="rId176" Type="http://schemas.openxmlformats.org/officeDocument/2006/relationships/tags" Target="../tags/tag1050.xml"/><Relationship Id="rId175" Type="http://schemas.openxmlformats.org/officeDocument/2006/relationships/tags" Target="../tags/tag1049.xml"/><Relationship Id="rId174" Type="http://schemas.openxmlformats.org/officeDocument/2006/relationships/tags" Target="../tags/tag1048.xml"/><Relationship Id="rId173" Type="http://schemas.openxmlformats.org/officeDocument/2006/relationships/tags" Target="../tags/tag1047.xml"/><Relationship Id="rId172" Type="http://schemas.openxmlformats.org/officeDocument/2006/relationships/tags" Target="../tags/tag1046.xml"/><Relationship Id="rId171" Type="http://schemas.openxmlformats.org/officeDocument/2006/relationships/tags" Target="../tags/tag1045.xml"/><Relationship Id="rId170" Type="http://schemas.openxmlformats.org/officeDocument/2006/relationships/tags" Target="../tags/tag1044.xml"/><Relationship Id="rId17" Type="http://schemas.openxmlformats.org/officeDocument/2006/relationships/tags" Target="../tags/tag891.xml"/><Relationship Id="rId169" Type="http://schemas.openxmlformats.org/officeDocument/2006/relationships/tags" Target="../tags/tag1043.xml"/><Relationship Id="rId168" Type="http://schemas.openxmlformats.org/officeDocument/2006/relationships/tags" Target="../tags/tag1042.xml"/><Relationship Id="rId167" Type="http://schemas.openxmlformats.org/officeDocument/2006/relationships/tags" Target="../tags/tag1041.xml"/><Relationship Id="rId166" Type="http://schemas.openxmlformats.org/officeDocument/2006/relationships/tags" Target="../tags/tag1040.xml"/><Relationship Id="rId165" Type="http://schemas.openxmlformats.org/officeDocument/2006/relationships/tags" Target="../tags/tag1039.xml"/><Relationship Id="rId164" Type="http://schemas.openxmlformats.org/officeDocument/2006/relationships/tags" Target="../tags/tag1038.xml"/><Relationship Id="rId163" Type="http://schemas.openxmlformats.org/officeDocument/2006/relationships/tags" Target="../tags/tag1037.xml"/><Relationship Id="rId162" Type="http://schemas.openxmlformats.org/officeDocument/2006/relationships/tags" Target="../tags/tag1036.xml"/><Relationship Id="rId161" Type="http://schemas.openxmlformats.org/officeDocument/2006/relationships/tags" Target="../tags/tag1035.xml"/><Relationship Id="rId160" Type="http://schemas.openxmlformats.org/officeDocument/2006/relationships/tags" Target="../tags/tag1034.xml"/><Relationship Id="rId16" Type="http://schemas.openxmlformats.org/officeDocument/2006/relationships/tags" Target="../tags/tag890.xml"/><Relationship Id="rId159" Type="http://schemas.openxmlformats.org/officeDocument/2006/relationships/tags" Target="../tags/tag1033.xml"/><Relationship Id="rId158" Type="http://schemas.openxmlformats.org/officeDocument/2006/relationships/tags" Target="../tags/tag1032.xml"/><Relationship Id="rId157" Type="http://schemas.openxmlformats.org/officeDocument/2006/relationships/tags" Target="../tags/tag1031.xml"/><Relationship Id="rId156" Type="http://schemas.openxmlformats.org/officeDocument/2006/relationships/tags" Target="../tags/tag1030.xml"/><Relationship Id="rId155" Type="http://schemas.openxmlformats.org/officeDocument/2006/relationships/tags" Target="../tags/tag1029.xml"/><Relationship Id="rId154" Type="http://schemas.openxmlformats.org/officeDocument/2006/relationships/tags" Target="../tags/tag1028.xml"/><Relationship Id="rId153" Type="http://schemas.openxmlformats.org/officeDocument/2006/relationships/tags" Target="../tags/tag1027.xml"/><Relationship Id="rId152" Type="http://schemas.openxmlformats.org/officeDocument/2006/relationships/tags" Target="../tags/tag1026.xml"/><Relationship Id="rId151" Type="http://schemas.openxmlformats.org/officeDocument/2006/relationships/tags" Target="../tags/tag1025.xml"/><Relationship Id="rId150" Type="http://schemas.openxmlformats.org/officeDocument/2006/relationships/tags" Target="../tags/tag1024.xml"/><Relationship Id="rId15" Type="http://schemas.openxmlformats.org/officeDocument/2006/relationships/tags" Target="../tags/tag889.xml"/><Relationship Id="rId149" Type="http://schemas.openxmlformats.org/officeDocument/2006/relationships/tags" Target="../tags/tag1023.xml"/><Relationship Id="rId148" Type="http://schemas.openxmlformats.org/officeDocument/2006/relationships/tags" Target="../tags/tag1022.xml"/><Relationship Id="rId147" Type="http://schemas.openxmlformats.org/officeDocument/2006/relationships/tags" Target="../tags/tag1021.xml"/><Relationship Id="rId146" Type="http://schemas.openxmlformats.org/officeDocument/2006/relationships/tags" Target="../tags/tag1020.xml"/><Relationship Id="rId145" Type="http://schemas.openxmlformats.org/officeDocument/2006/relationships/tags" Target="../tags/tag1019.xml"/><Relationship Id="rId144" Type="http://schemas.openxmlformats.org/officeDocument/2006/relationships/tags" Target="../tags/tag1018.xml"/><Relationship Id="rId143" Type="http://schemas.openxmlformats.org/officeDocument/2006/relationships/tags" Target="../tags/tag1017.xml"/><Relationship Id="rId142" Type="http://schemas.openxmlformats.org/officeDocument/2006/relationships/tags" Target="../tags/tag1016.xml"/><Relationship Id="rId141" Type="http://schemas.openxmlformats.org/officeDocument/2006/relationships/tags" Target="../tags/tag1015.xml"/><Relationship Id="rId140" Type="http://schemas.openxmlformats.org/officeDocument/2006/relationships/tags" Target="../tags/tag1014.xml"/><Relationship Id="rId14" Type="http://schemas.openxmlformats.org/officeDocument/2006/relationships/tags" Target="../tags/tag888.xml"/><Relationship Id="rId139" Type="http://schemas.openxmlformats.org/officeDocument/2006/relationships/tags" Target="../tags/tag1013.xml"/><Relationship Id="rId138" Type="http://schemas.openxmlformats.org/officeDocument/2006/relationships/tags" Target="../tags/tag1012.xml"/><Relationship Id="rId137" Type="http://schemas.openxmlformats.org/officeDocument/2006/relationships/tags" Target="../tags/tag1011.xml"/><Relationship Id="rId136" Type="http://schemas.openxmlformats.org/officeDocument/2006/relationships/tags" Target="../tags/tag1010.xml"/><Relationship Id="rId135" Type="http://schemas.openxmlformats.org/officeDocument/2006/relationships/tags" Target="../tags/tag1009.xml"/><Relationship Id="rId134" Type="http://schemas.openxmlformats.org/officeDocument/2006/relationships/tags" Target="../tags/tag1008.xml"/><Relationship Id="rId133" Type="http://schemas.openxmlformats.org/officeDocument/2006/relationships/tags" Target="../tags/tag1007.xml"/><Relationship Id="rId132" Type="http://schemas.openxmlformats.org/officeDocument/2006/relationships/tags" Target="../tags/tag1006.xml"/><Relationship Id="rId131" Type="http://schemas.openxmlformats.org/officeDocument/2006/relationships/tags" Target="../tags/tag1005.xml"/><Relationship Id="rId130" Type="http://schemas.openxmlformats.org/officeDocument/2006/relationships/tags" Target="../tags/tag1004.xml"/><Relationship Id="rId13" Type="http://schemas.openxmlformats.org/officeDocument/2006/relationships/tags" Target="../tags/tag887.xml"/><Relationship Id="rId129" Type="http://schemas.openxmlformats.org/officeDocument/2006/relationships/tags" Target="../tags/tag1003.xml"/><Relationship Id="rId128" Type="http://schemas.openxmlformats.org/officeDocument/2006/relationships/tags" Target="../tags/tag1002.xml"/><Relationship Id="rId127" Type="http://schemas.openxmlformats.org/officeDocument/2006/relationships/tags" Target="../tags/tag1001.xml"/><Relationship Id="rId126" Type="http://schemas.openxmlformats.org/officeDocument/2006/relationships/tags" Target="../tags/tag1000.xml"/><Relationship Id="rId125" Type="http://schemas.openxmlformats.org/officeDocument/2006/relationships/tags" Target="../tags/tag999.xml"/><Relationship Id="rId124" Type="http://schemas.openxmlformats.org/officeDocument/2006/relationships/tags" Target="../tags/tag998.xml"/><Relationship Id="rId123" Type="http://schemas.openxmlformats.org/officeDocument/2006/relationships/tags" Target="../tags/tag997.xml"/><Relationship Id="rId122" Type="http://schemas.openxmlformats.org/officeDocument/2006/relationships/tags" Target="../tags/tag996.xml"/><Relationship Id="rId121" Type="http://schemas.openxmlformats.org/officeDocument/2006/relationships/tags" Target="../tags/tag995.xml"/><Relationship Id="rId120" Type="http://schemas.openxmlformats.org/officeDocument/2006/relationships/tags" Target="../tags/tag994.xml"/><Relationship Id="rId12" Type="http://schemas.openxmlformats.org/officeDocument/2006/relationships/tags" Target="../tags/tag886.xml"/><Relationship Id="rId119" Type="http://schemas.openxmlformats.org/officeDocument/2006/relationships/tags" Target="../tags/tag993.xml"/><Relationship Id="rId118" Type="http://schemas.openxmlformats.org/officeDocument/2006/relationships/tags" Target="../tags/tag992.xml"/><Relationship Id="rId117" Type="http://schemas.openxmlformats.org/officeDocument/2006/relationships/tags" Target="../tags/tag991.xml"/><Relationship Id="rId116" Type="http://schemas.openxmlformats.org/officeDocument/2006/relationships/tags" Target="../tags/tag990.xml"/><Relationship Id="rId115" Type="http://schemas.openxmlformats.org/officeDocument/2006/relationships/tags" Target="../tags/tag989.xml"/><Relationship Id="rId114" Type="http://schemas.openxmlformats.org/officeDocument/2006/relationships/tags" Target="../tags/tag988.xml"/><Relationship Id="rId113" Type="http://schemas.openxmlformats.org/officeDocument/2006/relationships/tags" Target="../tags/tag987.xml"/><Relationship Id="rId112" Type="http://schemas.openxmlformats.org/officeDocument/2006/relationships/tags" Target="../tags/tag986.xml"/><Relationship Id="rId111" Type="http://schemas.openxmlformats.org/officeDocument/2006/relationships/tags" Target="../tags/tag985.xml"/><Relationship Id="rId110" Type="http://schemas.openxmlformats.org/officeDocument/2006/relationships/tags" Target="../tags/tag984.xml"/><Relationship Id="rId11" Type="http://schemas.openxmlformats.org/officeDocument/2006/relationships/tags" Target="../tags/tag885.xml"/><Relationship Id="rId109" Type="http://schemas.openxmlformats.org/officeDocument/2006/relationships/tags" Target="../tags/tag983.xml"/><Relationship Id="rId108" Type="http://schemas.openxmlformats.org/officeDocument/2006/relationships/tags" Target="../tags/tag982.xml"/><Relationship Id="rId107" Type="http://schemas.openxmlformats.org/officeDocument/2006/relationships/tags" Target="../tags/tag981.xml"/><Relationship Id="rId106" Type="http://schemas.openxmlformats.org/officeDocument/2006/relationships/tags" Target="../tags/tag980.xml"/><Relationship Id="rId105" Type="http://schemas.openxmlformats.org/officeDocument/2006/relationships/tags" Target="../tags/tag979.xml"/><Relationship Id="rId104" Type="http://schemas.openxmlformats.org/officeDocument/2006/relationships/tags" Target="../tags/tag978.xml"/><Relationship Id="rId103" Type="http://schemas.openxmlformats.org/officeDocument/2006/relationships/tags" Target="../tags/tag977.xml"/><Relationship Id="rId102" Type="http://schemas.openxmlformats.org/officeDocument/2006/relationships/tags" Target="../tags/tag976.xml"/><Relationship Id="rId101" Type="http://schemas.openxmlformats.org/officeDocument/2006/relationships/tags" Target="../tags/tag975.xml"/><Relationship Id="rId100" Type="http://schemas.openxmlformats.org/officeDocument/2006/relationships/tags" Target="../tags/tag974.xml"/><Relationship Id="rId10" Type="http://schemas.openxmlformats.org/officeDocument/2006/relationships/tags" Target="../tags/tag884.xml"/><Relationship Id="rId1" Type="http://schemas.openxmlformats.org/officeDocument/2006/relationships/tags" Target="../tags/tag875.xml"/></Relationships>
</file>

<file path=ppt/slides/_rels/slide3.xml.rels><?xml version="1.0" encoding="UTF-8" standalone="yes"?>
<Relationships xmlns="http://schemas.openxmlformats.org/package/2006/relationships"><Relationship Id="rId9" Type="http://schemas.openxmlformats.org/officeDocument/2006/relationships/tags" Target="../tags/tag231.xml"/><Relationship Id="rId8" Type="http://schemas.openxmlformats.org/officeDocument/2006/relationships/tags" Target="../tags/tag230.xml"/><Relationship Id="rId7" Type="http://schemas.openxmlformats.org/officeDocument/2006/relationships/tags" Target="../tags/tag229.xml"/><Relationship Id="rId6" Type="http://schemas.openxmlformats.org/officeDocument/2006/relationships/tags" Target="../tags/tag228.xml"/><Relationship Id="rId5" Type="http://schemas.openxmlformats.org/officeDocument/2006/relationships/tags" Target="../tags/tag227.xml"/><Relationship Id="rId4" Type="http://schemas.openxmlformats.org/officeDocument/2006/relationships/tags" Target="../tags/tag226.xml"/><Relationship Id="rId3" Type="http://schemas.openxmlformats.org/officeDocument/2006/relationships/tags" Target="../tags/tag225.xml"/><Relationship Id="rId2" Type="http://schemas.openxmlformats.org/officeDocument/2006/relationships/tags" Target="../tags/tag224.xml"/><Relationship Id="rId11" Type="http://schemas.openxmlformats.org/officeDocument/2006/relationships/slideLayout" Target="../slideLayouts/slideLayout14.xml"/><Relationship Id="rId10" Type="http://schemas.openxmlformats.org/officeDocument/2006/relationships/image" Target="../media/image12.png"/><Relationship Id="rId1" Type="http://schemas.openxmlformats.org/officeDocument/2006/relationships/tags" Target="../tags/tag223.xml"/></Relationships>
</file>

<file path=ppt/slides/_rels/slide30.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tags" Target="../tags/tag1202.xml"/><Relationship Id="rId7" Type="http://schemas.openxmlformats.org/officeDocument/2006/relationships/tags" Target="../tags/tag1201.xml"/><Relationship Id="rId6" Type="http://schemas.openxmlformats.org/officeDocument/2006/relationships/tags" Target="../tags/tag1200.xml"/><Relationship Id="rId5" Type="http://schemas.openxmlformats.org/officeDocument/2006/relationships/tags" Target="../tags/tag1199.xml"/><Relationship Id="rId4" Type="http://schemas.openxmlformats.org/officeDocument/2006/relationships/tags" Target="../tags/tag1198.xml"/><Relationship Id="rId3" Type="http://schemas.openxmlformats.org/officeDocument/2006/relationships/tags" Target="../tags/tag1197.xml"/><Relationship Id="rId25" Type="http://schemas.openxmlformats.org/officeDocument/2006/relationships/notesSlide" Target="../notesSlides/notesSlide12.xml"/><Relationship Id="rId24" Type="http://schemas.openxmlformats.org/officeDocument/2006/relationships/slideLayout" Target="../slideLayouts/slideLayout17.xml"/><Relationship Id="rId23" Type="http://schemas.openxmlformats.org/officeDocument/2006/relationships/tags" Target="../tags/tag1216.xml"/><Relationship Id="rId22" Type="http://schemas.openxmlformats.org/officeDocument/2006/relationships/tags" Target="../tags/tag1215.xml"/><Relationship Id="rId21" Type="http://schemas.openxmlformats.org/officeDocument/2006/relationships/tags" Target="../tags/tag1214.xml"/><Relationship Id="rId20" Type="http://schemas.openxmlformats.org/officeDocument/2006/relationships/tags" Target="../tags/tag1213.xml"/><Relationship Id="rId2" Type="http://schemas.openxmlformats.org/officeDocument/2006/relationships/tags" Target="../tags/tag1196.xml"/><Relationship Id="rId19" Type="http://schemas.openxmlformats.org/officeDocument/2006/relationships/tags" Target="../tags/tag1212.xml"/><Relationship Id="rId18" Type="http://schemas.openxmlformats.org/officeDocument/2006/relationships/tags" Target="../tags/tag1211.xml"/><Relationship Id="rId17" Type="http://schemas.openxmlformats.org/officeDocument/2006/relationships/tags" Target="../tags/tag1210.xml"/><Relationship Id="rId16" Type="http://schemas.openxmlformats.org/officeDocument/2006/relationships/tags" Target="../tags/tag1209.xml"/><Relationship Id="rId15" Type="http://schemas.openxmlformats.org/officeDocument/2006/relationships/tags" Target="../tags/tag1208.xml"/><Relationship Id="rId14" Type="http://schemas.openxmlformats.org/officeDocument/2006/relationships/tags" Target="../tags/tag1207.xml"/><Relationship Id="rId13" Type="http://schemas.openxmlformats.org/officeDocument/2006/relationships/tags" Target="../tags/tag1206.xml"/><Relationship Id="rId12" Type="http://schemas.openxmlformats.org/officeDocument/2006/relationships/tags" Target="../tags/tag1205.xml"/><Relationship Id="rId11" Type="http://schemas.openxmlformats.org/officeDocument/2006/relationships/tags" Target="../tags/tag1204.xml"/><Relationship Id="rId10" Type="http://schemas.openxmlformats.org/officeDocument/2006/relationships/tags" Target="../tags/tag1203.xml"/><Relationship Id="rId1" Type="http://schemas.openxmlformats.org/officeDocument/2006/relationships/tags" Target="../tags/tag1195.xml"/></Relationships>
</file>

<file path=ppt/slides/_rels/slide31.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tags" Target="../tags/tag1227.xml"/><Relationship Id="rId7" Type="http://schemas.openxmlformats.org/officeDocument/2006/relationships/tags" Target="../tags/tag1226.xml"/><Relationship Id="rId6" Type="http://schemas.openxmlformats.org/officeDocument/2006/relationships/tags" Target="../tags/tag1225.xml"/><Relationship Id="rId5" Type="http://schemas.openxmlformats.org/officeDocument/2006/relationships/tags" Target="../tags/tag1224.xml"/><Relationship Id="rId4" Type="http://schemas.openxmlformats.org/officeDocument/2006/relationships/tags" Target="../tags/tag1223.xml"/><Relationship Id="rId3" Type="http://schemas.openxmlformats.org/officeDocument/2006/relationships/tags" Target="../tags/tag1222.xml"/><Relationship Id="rId25" Type="http://schemas.openxmlformats.org/officeDocument/2006/relationships/notesSlide" Target="../notesSlides/notesSlide13.xml"/><Relationship Id="rId24" Type="http://schemas.openxmlformats.org/officeDocument/2006/relationships/slideLayout" Target="../slideLayouts/slideLayout17.xml"/><Relationship Id="rId23" Type="http://schemas.openxmlformats.org/officeDocument/2006/relationships/tags" Target="../tags/tag1239.xml"/><Relationship Id="rId22" Type="http://schemas.openxmlformats.org/officeDocument/2006/relationships/tags" Target="../tags/tag1238.xml"/><Relationship Id="rId21" Type="http://schemas.openxmlformats.org/officeDocument/2006/relationships/image" Target="../media/image59.png"/><Relationship Id="rId20" Type="http://schemas.openxmlformats.org/officeDocument/2006/relationships/tags" Target="../tags/tag1237.xml"/><Relationship Id="rId2" Type="http://schemas.openxmlformats.org/officeDocument/2006/relationships/tags" Target="../tags/tag1221.xml"/><Relationship Id="rId19" Type="http://schemas.openxmlformats.org/officeDocument/2006/relationships/image" Target="../media/image58.png"/><Relationship Id="rId18" Type="http://schemas.openxmlformats.org/officeDocument/2006/relationships/tags" Target="../tags/tag1236.xml"/><Relationship Id="rId17" Type="http://schemas.openxmlformats.org/officeDocument/2006/relationships/tags" Target="../tags/tag1235.xml"/><Relationship Id="rId16" Type="http://schemas.openxmlformats.org/officeDocument/2006/relationships/tags" Target="../tags/tag1234.xml"/><Relationship Id="rId15" Type="http://schemas.openxmlformats.org/officeDocument/2006/relationships/tags" Target="../tags/tag1233.xml"/><Relationship Id="rId14" Type="http://schemas.openxmlformats.org/officeDocument/2006/relationships/tags" Target="../tags/tag1232.xml"/><Relationship Id="rId13" Type="http://schemas.openxmlformats.org/officeDocument/2006/relationships/tags" Target="../tags/tag1231.xml"/><Relationship Id="rId12" Type="http://schemas.openxmlformats.org/officeDocument/2006/relationships/tags" Target="../tags/tag1230.xml"/><Relationship Id="rId11" Type="http://schemas.openxmlformats.org/officeDocument/2006/relationships/tags" Target="../tags/tag1229.xml"/><Relationship Id="rId10" Type="http://schemas.openxmlformats.org/officeDocument/2006/relationships/tags" Target="../tags/tag1228.xml"/><Relationship Id="rId1" Type="http://schemas.openxmlformats.org/officeDocument/2006/relationships/tags" Target="../tags/tag1220.xml"/></Relationships>
</file>

<file path=ppt/slides/_rels/slide32.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tags" Target="../tags/tag1250.xml"/><Relationship Id="rId7" Type="http://schemas.openxmlformats.org/officeDocument/2006/relationships/tags" Target="../tags/tag1249.xml"/><Relationship Id="rId6" Type="http://schemas.openxmlformats.org/officeDocument/2006/relationships/tags" Target="../tags/tag1248.xml"/><Relationship Id="rId5" Type="http://schemas.openxmlformats.org/officeDocument/2006/relationships/tags" Target="../tags/tag1247.xml"/><Relationship Id="rId4" Type="http://schemas.openxmlformats.org/officeDocument/2006/relationships/tags" Target="../tags/tag1246.xml"/><Relationship Id="rId38" Type="http://schemas.openxmlformats.org/officeDocument/2006/relationships/notesSlide" Target="../notesSlides/notesSlide14.xml"/><Relationship Id="rId37" Type="http://schemas.openxmlformats.org/officeDocument/2006/relationships/slideLayout" Target="../slideLayouts/slideLayout17.xml"/><Relationship Id="rId36" Type="http://schemas.openxmlformats.org/officeDocument/2006/relationships/tags" Target="../tags/tag1272.xml"/><Relationship Id="rId35" Type="http://schemas.openxmlformats.org/officeDocument/2006/relationships/tags" Target="../tags/tag1271.xml"/><Relationship Id="rId34" Type="http://schemas.openxmlformats.org/officeDocument/2006/relationships/tags" Target="../tags/tag1270.xml"/><Relationship Id="rId33" Type="http://schemas.openxmlformats.org/officeDocument/2006/relationships/tags" Target="../tags/tag1269.xml"/><Relationship Id="rId32" Type="http://schemas.openxmlformats.org/officeDocument/2006/relationships/tags" Target="../tags/tag1268.xml"/><Relationship Id="rId31" Type="http://schemas.openxmlformats.org/officeDocument/2006/relationships/tags" Target="../tags/tag1267.xml"/><Relationship Id="rId30" Type="http://schemas.openxmlformats.org/officeDocument/2006/relationships/tags" Target="../tags/tag1266.xml"/><Relationship Id="rId3" Type="http://schemas.openxmlformats.org/officeDocument/2006/relationships/tags" Target="../tags/tag1245.xml"/><Relationship Id="rId29" Type="http://schemas.openxmlformats.org/officeDocument/2006/relationships/tags" Target="../tags/tag1265.xml"/><Relationship Id="rId28" Type="http://schemas.openxmlformats.org/officeDocument/2006/relationships/tags" Target="../tags/tag1264.xml"/><Relationship Id="rId27" Type="http://schemas.openxmlformats.org/officeDocument/2006/relationships/tags" Target="../tags/tag1263.xml"/><Relationship Id="rId26" Type="http://schemas.openxmlformats.org/officeDocument/2006/relationships/tags" Target="../tags/tag1262.xml"/><Relationship Id="rId25" Type="http://schemas.openxmlformats.org/officeDocument/2006/relationships/tags" Target="../tags/tag1261.xml"/><Relationship Id="rId24" Type="http://schemas.openxmlformats.org/officeDocument/2006/relationships/tags" Target="../tags/tag1260.xml"/><Relationship Id="rId23" Type="http://schemas.openxmlformats.org/officeDocument/2006/relationships/image" Target="../media/image64.png"/><Relationship Id="rId22" Type="http://schemas.openxmlformats.org/officeDocument/2006/relationships/tags" Target="../tags/tag1259.xml"/><Relationship Id="rId21" Type="http://schemas.openxmlformats.org/officeDocument/2006/relationships/image" Target="../media/image63.png"/><Relationship Id="rId20" Type="http://schemas.openxmlformats.org/officeDocument/2006/relationships/tags" Target="../tags/tag1258.xml"/><Relationship Id="rId2" Type="http://schemas.openxmlformats.org/officeDocument/2006/relationships/tags" Target="../tags/tag1244.xml"/><Relationship Id="rId19" Type="http://schemas.openxmlformats.org/officeDocument/2006/relationships/image" Target="../media/image62.png"/><Relationship Id="rId18" Type="http://schemas.openxmlformats.org/officeDocument/2006/relationships/tags" Target="../tags/tag1257.xml"/><Relationship Id="rId17" Type="http://schemas.openxmlformats.org/officeDocument/2006/relationships/image" Target="../media/image61.png"/><Relationship Id="rId16" Type="http://schemas.openxmlformats.org/officeDocument/2006/relationships/tags" Target="../tags/tag1256.xml"/><Relationship Id="rId15" Type="http://schemas.openxmlformats.org/officeDocument/2006/relationships/tags" Target="../tags/tag1255.xml"/><Relationship Id="rId14" Type="http://schemas.openxmlformats.org/officeDocument/2006/relationships/tags" Target="../tags/tag1254.xml"/><Relationship Id="rId13" Type="http://schemas.openxmlformats.org/officeDocument/2006/relationships/tags" Target="../tags/tag1253.xml"/><Relationship Id="rId12" Type="http://schemas.openxmlformats.org/officeDocument/2006/relationships/image" Target="../media/image60.png"/><Relationship Id="rId11" Type="http://schemas.openxmlformats.org/officeDocument/2006/relationships/tags" Target="../tags/tag1252.xml"/><Relationship Id="rId10" Type="http://schemas.openxmlformats.org/officeDocument/2006/relationships/tags" Target="../tags/tag1251.xml"/><Relationship Id="rId1" Type="http://schemas.openxmlformats.org/officeDocument/2006/relationships/tags" Target="../tags/tag1243.xml"/></Relationships>
</file>

<file path=ppt/slides/_rels/slide33.xml.rels><?xml version="1.0" encoding="UTF-8" standalone="yes"?>
<Relationships xmlns="http://schemas.openxmlformats.org/package/2006/relationships"><Relationship Id="rId9" Type="http://schemas.openxmlformats.org/officeDocument/2006/relationships/tags" Target="../tags/tag1284.xml"/><Relationship Id="rId8" Type="http://schemas.openxmlformats.org/officeDocument/2006/relationships/tags" Target="../tags/tag1283.xml"/><Relationship Id="rId7" Type="http://schemas.openxmlformats.org/officeDocument/2006/relationships/tags" Target="../tags/tag1282.xml"/><Relationship Id="rId6" Type="http://schemas.openxmlformats.org/officeDocument/2006/relationships/tags" Target="../tags/tag1281.xml"/><Relationship Id="rId5" Type="http://schemas.openxmlformats.org/officeDocument/2006/relationships/tags" Target="../tags/tag1280.xml"/><Relationship Id="rId43" Type="http://schemas.openxmlformats.org/officeDocument/2006/relationships/notesSlide" Target="../notesSlides/notesSlide15.xml"/><Relationship Id="rId42" Type="http://schemas.openxmlformats.org/officeDocument/2006/relationships/slideLayout" Target="../slideLayouts/slideLayout17.xml"/><Relationship Id="rId41" Type="http://schemas.openxmlformats.org/officeDocument/2006/relationships/tags" Target="../tags/tag1315.xml"/><Relationship Id="rId40" Type="http://schemas.openxmlformats.org/officeDocument/2006/relationships/tags" Target="../tags/tag1314.xml"/><Relationship Id="rId4" Type="http://schemas.openxmlformats.org/officeDocument/2006/relationships/tags" Target="../tags/tag1279.xml"/><Relationship Id="rId39" Type="http://schemas.openxmlformats.org/officeDocument/2006/relationships/image" Target="../media/image16.png"/><Relationship Id="rId38" Type="http://schemas.openxmlformats.org/officeDocument/2006/relationships/tags" Target="../tags/tag1313.xml"/><Relationship Id="rId37" Type="http://schemas.openxmlformats.org/officeDocument/2006/relationships/tags" Target="../tags/tag1312.xml"/><Relationship Id="rId36" Type="http://schemas.openxmlformats.org/officeDocument/2006/relationships/tags" Target="../tags/tag1311.xml"/><Relationship Id="rId35" Type="http://schemas.openxmlformats.org/officeDocument/2006/relationships/tags" Target="../tags/tag1310.xml"/><Relationship Id="rId34" Type="http://schemas.openxmlformats.org/officeDocument/2006/relationships/tags" Target="../tags/tag1309.xml"/><Relationship Id="rId33" Type="http://schemas.openxmlformats.org/officeDocument/2006/relationships/tags" Target="../tags/tag1308.xml"/><Relationship Id="rId32" Type="http://schemas.openxmlformats.org/officeDocument/2006/relationships/tags" Target="../tags/tag1307.xml"/><Relationship Id="rId31" Type="http://schemas.openxmlformats.org/officeDocument/2006/relationships/tags" Target="../tags/tag1306.xml"/><Relationship Id="rId30" Type="http://schemas.openxmlformats.org/officeDocument/2006/relationships/tags" Target="../tags/tag1305.xml"/><Relationship Id="rId3" Type="http://schemas.openxmlformats.org/officeDocument/2006/relationships/tags" Target="../tags/tag1278.xml"/><Relationship Id="rId29" Type="http://schemas.openxmlformats.org/officeDocument/2006/relationships/tags" Target="../tags/tag1304.xml"/><Relationship Id="rId28" Type="http://schemas.openxmlformats.org/officeDocument/2006/relationships/tags" Target="../tags/tag1303.xml"/><Relationship Id="rId27" Type="http://schemas.openxmlformats.org/officeDocument/2006/relationships/tags" Target="../tags/tag1302.xml"/><Relationship Id="rId26" Type="http://schemas.openxmlformats.org/officeDocument/2006/relationships/tags" Target="../tags/tag1301.xml"/><Relationship Id="rId25" Type="http://schemas.openxmlformats.org/officeDocument/2006/relationships/tags" Target="../tags/tag1300.xml"/><Relationship Id="rId24" Type="http://schemas.openxmlformats.org/officeDocument/2006/relationships/tags" Target="../tags/tag1299.xml"/><Relationship Id="rId23" Type="http://schemas.openxmlformats.org/officeDocument/2006/relationships/tags" Target="../tags/tag1298.xml"/><Relationship Id="rId22" Type="http://schemas.openxmlformats.org/officeDocument/2006/relationships/tags" Target="../tags/tag1297.xml"/><Relationship Id="rId21" Type="http://schemas.openxmlformats.org/officeDocument/2006/relationships/tags" Target="../tags/tag1296.xml"/><Relationship Id="rId20" Type="http://schemas.openxmlformats.org/officeDocument/2006/relationships/tags" Target="../tags/tag1295.xml"/><Relationship Id="rId2" Type="http://schemas.openxmlformats.org/officeDocument/2006/relationships/tags" Target="../tags/tag1277.xml"/><Relationship Id="rId19" Type="http://schemas.openxmlformats.org/officeDocument/2006/relationships/tags" Target="../tags/tag1294.xml"/><Relationship Id="rId18" Type="http://schemas.openxmlformats.org/officeDocument/2006/relationships/tags" Target="../tags/tag1293.xml"/><Relationship Id="rId17" Type="http://schemas.openxmlformats.org/officeDocument/2006/relationships/tags" Target="../tags/tag1292.xml"/><Relationship Id="rId16" Type="http://schemas.openxmlformats.org/officeDocument/2006/relationships/tags" Target="../tags/tag1291.xml"/><Relationship Id="rId15" Type="http://schemas.openxmlformats.org/officeDocument/2006/relationships/tags" Target="../tags/tag1290.xml"/><Relationship Id="rId14" Type="http://schemas.openxmlformats.org/officeDocument/2006/relationships/tags" Target="../tags/tag1289.xml"/><Relationship Id="rId13" Type="http://schemas.openxmlformats.org/officeDocument/2006/relationships/tags" Target="../tags/tag1288.xml"/><Relationship Id="rId12" Type="http://schemas.openxmlformats.org/officeDocument/2006/relationships/tags" Target="../tags/tag1287.xml"/><Relationship Id="rId11" Type="http://schemas.openxmlformats.org/officeDocument/2006/relationships/tags" Target="../tags/tag1286.xml"/><Relationship Id="rId10" Type="http://schemas.openxmlformats.org/officeDocument/2006/relationships/tags" Target="../tags/tag1285.xml"/><Relationship Id="rId1" Type="http://schemas.openxmlformats.org/officeDocument/2006/relationships/tags" Target="../tags/tag1276.xml"/></Relationships>
</file>

<file path=ppt/slides/_rels/slide34.xml.rels><?xml version="1.0" encoding="UTF-8" standalone="yes"?>
<Relationships xmlns="http://schemas.openxmlformats.org/package/2006/relationships"><Relationship Id="rId9" Type="http://schemas.openxmlformats.org/officeDocument/2006/relationships/tags" Target="../tags/tag1327.xml"/><Relationship Id="rId8" Type="http://schemas.openxmlformats.org/officeDocument/2006/relationships/tags" Target="../tags/tag1326.xml"/><Relationship Id="rId7" Type="http://schemas.openxmlformats.org/officeDocument/2006/relationships/tags" Target="../tags/tag1325.xml"/><Relationship Id="rId6" Type="http://schemas.openxmlformats.org/officeDocument/2006/relationships/tags" Target="../tags/tag1324.xml"/><Relationship Id="rId5" Type="http://schemas.openxmlformats.org/officeDocument/2006/relationships/tags" Target="../tags/tag1323.xml"/><Relationship Id="rId40" Type="http://schemas.openxmlformats.org/officeDocument/2006/relationships/slideLayout" Target="../slideLayouts/slideLayout19.xml"/><Relationship Id="rId4" Type="http://schemas.openxmlformats.org/officeDocument/2006/relationships/tags" Target="../tags/tag1322.xml"/><Relationship Id="rId39" Type="http://schemas.openxmlformats.org/officeDocument/2006/relationships/tags" Target="../tags/tag1356.xml"/><Relationship Id="rId38" Type="http://schemas.openxmlformats.org/officeDocument/2006/relationships/tags" Target="../tags/tag1355.xml"/><Relationship Id="rId37" Type="http://schemas.openxmlformats.org/officeDocument/2006/relationships/tags" Target="../tags/tag1354.xml"/><Relationship Id="rId36" Type="http://schemas.openxmlformats.org/officeDocument/2006/relationships/tags" Target="../tags/tag1353.xml"/><Relationship Id="rId35" Type="http://schemas.openxmlformats.org/officeDocument/2006/relationships/tags" Target="../tags/tag1352.xml"/><Relationship Id="rId34" Type="http://schemas.openxmlformats.org/officeDocument/2006/relationships/tags" Target="../tags/tag1351.xml"/><Relationship Id="rId33" Type="http://schemas.openxmlformats.org/officeDocument/2006/relationships/tags" Target="../tags/tag1350.xml"/><Relationship Id="rId32" Type="http://schemas.openxmlformats.org/officeDocument/2006/relationships/tags" Target="../tags/tag1349.xml"/><Relationship Id="rId31" Type="http://schemas.openxmlformats.org/officeDocument/2006/relationships/tags" Target="../tags/tag1348.xml"/><Relationship Id="rId30" Type="http://schemas.openxmlformats.org/officeDocument/2006/relationships/tags" Target="../tags/tag1347.xml"/><Relationship Id="rId3" Type="http://schemas.openxmlformats.org/officeDocument/2006/relationships/tags" Target="../tags/tag1321.xml"/><Relationship Id="rId29" Type="http://schemas.openxmlformats.org/officeDocument/2006/relationships/tags" Target="../tags/tag1346.xml"/><Relationship Id="rId28" Type="http://schemas.openxmlformats.org/officeDocument/2006/relationships/tags" Target="../tags/tag1345.xml"/><Relationship Id="rId27" Type="http://schemas.openxmlformats.org/officeDocument/2006/relationships/tags" Target="../tags/tag1344.xml"/><Relationship Id="rId26" Type="http://schemas.openxmlformats.org/officeDocument/2006/relationships/tags" Target="../tags/tag1343.xml"/><Relationship Id="rId25" Type="http://schemas.openxmlformats.org/officeDocument/2006/relationships/tags" Target="../tags/tag1342.xml"/><Relationship Id="rId24" Type="http://schemas.openxmlformats.org/officeDocument/2006/relationships/image" Target="../media/image16.png"/><Relationship Id="rId23" Type="http://schemas.openxmlformats.org/officeDocument/2006/relationships/tags" Target="../tags/tag1341.xml"/><Relationship Id="rId22" Type="http://schemas.openxmlformats.org/officeDocument/2006/relationships/tags" Target="../tags/tag1340.xml"/><Relationship Id="rId21" Type="http://schemas.openxmlformats.org/officeDocument/2006/relationships/tags" Target="../tags/tag1339.xml"/><Relationship Id="rId20" Type="http://schemas.openxmlformats.org/officeDocument/2006/relationships/tags" Target="../tags/tag1338.xml"/><Relationship Id="rId2" Type="http://schemas.openxmlformats.org/officeDocument/2006/relationships/tags" Target="../tags/tag1320.xml"/><Relationship Id="rId19" Type="http://schemas.openxmlformats.org/officeDocument/2006/relationships/tags" Target="../tags/tag1337.xml"/><Relationship Id="rId18" Type="http://schemas.openxmlformats.org/officeDocument/2006/relationships/tags" Target="../tags/tag1336.xml"/><Relationship Id="rId17" Type="http://schemas.openxmlformats.org/officeDocument/2006/relationships/tags" Target="../tags/tag1335.xml"/><Relationship Id="rId16" Type="http://schemas.openxmlformats.org/officeDocument/2006/relationships/tags" Target="../tags/tag1334.xml"/><Relationship Id="rId15" Type="http://schemas.openxmlformats.org/officeDocument/2006/relationships/tags" Target="../tags/tag1333.xml"/><Relationship Id="rId14" Type="http://schemas.openxmlformats.org/officeDocument/2006/relationships/tags" Target="../tags/tag1332.xml"/><Relationship Id="rId13" Type="http://schemas.openxmlformats.org/officeDocument/2006/relationships/tags" Target="../tags/tag1331.xml"/><Relationship Id="rId12" Type="http://schemas.openxmlformats.org/officeDocument/2006/relationships/tags" Target="../tags/tag1330.xml"/><Relationship Id="rId11" Type="http://schemas.openxmlformats.org/officeDocument/2006/relationships/tags" Target="../tags/tag1329.xml"/><Relationship Id="rId10" Type="http://schemas.openxmlformats.org/officeDocument/2006/relationships/tags" Target="../tags/tag1328.xml"/><Relationship Id="rId1" Type="http://schemas.openxmlformats.org/officeDocument/2006/relationships/tags" Target="../tags/tag1319.xml"/></Relationships>
</file>

<file path=ppt/slides/_rels/slide35.xml.rels><?xml version="1.0" encoding="UTF-8" standalone="yes"?>
<Relationships xmlns="http://schemas.openxmlformats.org/package/2006/relationships"><Relationship Id="rId9" Type="http://schemas.openxmlformats.org/officeDocument/2006/relationships/tags" Target="../tags/tag1365.xml"/><Relationship Id="rId8" Type="http://schemas.openxmlformats.org/officeDocument/2006/relationships/tags" Target="../tags/tag1364.xml"/><Relationship Id="rId7" Type="http://schemas.openxmlformats.org/officeDocument/2006/relationships/tags" Target="../tags/tag1363.xml"/><Relationship Id="rId6" Type="http://schemas.openxmlformats.org/officeDocument/2006/relationships/tags" Target="../tags/tag1362.xml"/><Relationship Id="rId5" Type="http://schemas.openxmlformats.org/officeDocument/2006/relationships/tags" Target="../tags/tag1361.xml"/><Relationship Id="rId43" Type="http://schemas.openxmlformats.org/officeDocument/2006/relationships/slideLayout" Target="../slideLayouts/slideLayout19.xml"/><Relationship Id="rId42" Type="http://schemas.openxmlformats.org/officeDocument/2006/relationships/tags" Target="../tags/tag1397.xml"/><Relationship Id="rId41" Type="http://schemas.openxmlformats.org/officeDocument/2006/relationships/tags" Target="../tags/tag1396.xml"/><Relationship Id="rId40" Type="http://schemas.openxmlformats.org/officeDocument/2006/relationships/tags" Target="../tags/tag1395.xml"/><Relationship Id="rId4" Type="http://schemas.openxmlformats.org/officeDocument/2006/relationships/tags" Target="../tags/tag1360.xml"/><Relationship Id="rId39" Type="http://schemas.openxmlformats.org/officeDocument/2006/relationships/tags" Target="../tags/tag1394.xml"/><Relationship Id="rId38" Type="http://schemas.openxmlformats.org/officeDocument/2006/relationships/tags" Target="../tags/tag1393.xml"/><Relationship Id="rId37" Type="http://schemas.openxmlformats.org/officeDocument/2006/relationships/tags" Target="../tags/tag1392.xml"/><Relationship Id="rId36" Type="http://schemas.openxmlformats.org/officeDocument/2006/relationships/tags" Target="../tags/tag1391.xml"/><Relationship Id="rId35" Type="http://schemas.openxmlformats.org/officeDocument/2006/relationships/image" Target="../media/image16.png"/><Relationship Id="rId34" Type="http://schemas.openxmlformats.org/officeDocument/2006/relationships/tags" Target="../tags/tag1390.xml"/><Relationship Id="rId33" Type="http://schemas.openxmlformats.org/officeDocument/2006/relationships/tags" Target="../tags/tag1389.xml"/><Relationship Id="rId32" Type="http://schemas.openxmlformats.org/officeDocument/2006/relationships/tags" Target="../tags/tag1388.xml"/><Relationship Id="rId31" Type="http://schemas.openxmlformats.org/officeDocument/2006/relationships/tags" Target="../tags/tag1387.xml"/><Relationship Id="rId30" Type="http://schemas.openxmlformats.org/officeDocument/2006/relationships/tags" Target="../tags/tag1386.xml"/><Relationship Id="rId3" Type="http://schemas.openxmlformats.org/officeDocument/2006/relationships/tags" Target="../tags/tag1359.xml"/><Relationship Id="rId29" Type="http://schemas.openxmlformats.org/officeDocument/2006/relationships/tags" Target="../tags/tag1385.xml"/><Relationship Id="rId28" Type="http://schemas.openxmlformats.org/officeDocument/2006/relationships/tags" Target="../tags/tag1384.xml"/><Relationship Id="rId27" Type="http://schemas.openxmlformats.org/officeDocument/2006/relationships/tags" Target="../tags/tag1383.xml"/><Relationship Id="rId26" Type="http://schemas.openxmlformats.org/officeDocument/2006/relationships/tags" Target="../tags/tag1382.xml"/><Relationship Id="rId25" Type="http://schemas.openxmlformats.org/officeDocument/2006/relationships/tags" Target="../tags/tag1381.xml"/><Relationship Id="rId24" Type="http://schemas.openxmlformats.org/officeDocument/2006/relationships/tags" Target="../tags/tag1380.xml"/><Relationship Id="rId23" Type="http://schemas.openxmlformats.org/officeDocument/2006/relationships/tags" Target="../tags/tag1379.xml"/><Relationship Id="rId22" Type="http://schemas.openxmlformats.org/officeDocument/2006/relationships/tags" Target="../tags/tag1378.xml"/><Relationship Id="rId21" Type="http://schemas.openxmlformats.org/officeDocument/2006/relationships/tags" Target="../tags/tag1377.xml"/><Relationship Id="rId20" Type="http://schemas.openxmlformats.org/officeDocument/2006/relationships/tags" Target="../tags/tag1376.xml"/><Relationship Id="rId2" Type="http://schemas.openxmlformats.org/officeDocument/2006/relationships/tags" Target="../tags/tag1358.xml"/><Relationship Id="rId19" Type="http://schemas.openxmlformats.org/officeDocument/2006/relationships/tags" Target="../tags/tag1375.xml"/><Relationship Id="rId18" Type="http://schemas.openxmlformats.org/officeDocument/2006/relationships/tags" Target="../tags/tag1374.xml"/><Relationship Id="rId17" Type="http://schemas.openxmlformats.org/officeDocument/2006/relationships/tags" Target="../tags/tag1373.xml"/><Relationship Id="rId16" Type="http://schemas.openxmlformats.org/officeDocument/2006/relationships/tags" Target="../tags/tag1372.xml"/><Relationship Id="rId15" Type="http://schemas.openxmlformats.org/officeDocument/2006/relationships/tags" Target="../tags/tag1371.xml"/><Relationship Id="rId14" Type="http://schemas.openxmlformats.org/officeDocument/2006/relationships/tags" Target="../tags/tag1370.xml"/><Relationship Id="rId13" Type="http://schemas.openxmlformats.org/officeDocument/2006/relationships/tags" Target="../tags/tag1369.xml"/><Relationship Id="rId12" Type="http://schemas.openxmlformats.org/officeDocument/2006/relationships/tags" Target="../tags/tag1368.xml"/><Relationship Id="rId11" Type="http://schemas.openxmlformats.org/officeDocument/2006/relationships/tags" Target="../tags/tag1367.xml"/><Relationship Id="rId10" Type="http://schemas.openxmlformats.org/officeDocument/2006/relationships/tags" Target="../tags/tag1366.xml"/><Relationship Id="rId1" Type="http://schemas.openxmlformats.org/officeDocument/2006/relationships/tags" Target="../tags/tag1357.xml"/></Relationships>
</file>

<file path=ppt/slides/_rels/slide36.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tags" Target="../tags/tag1405.xml"/><Relationship Id="rId7" Type="http://schemas.openxmlformats.org/officeDocument/2006/relationships/tags" Target="../tags/tag1404.xml"/><Relationship Id="rId6" Type="http://schemas.openxmlformats.org/officeDocument/2006/relationships/tags" Target="../tags/tag1403.xml"/><Relationship Id="rId5" Type="http://schemas.openxmlformats.org/officeDocument/2006/relationships/tags" Target="../tags/tag1402.xml"/><Relationship Id="rId4" Type="http://schemas.openxmlformats.org/officeDocument/2006/relationships/tags" Target="../tags/tag1401.xml"/><Relationship Id="rId38" Type="http://schemas.openxmlformats.org/officeDocument/2006/relationships/slideLayout" Target="../slideLayouts/slideLayout17.xml"/><Relationship Id="rId37" Type="http://schemas.openxmlformats.org/officeDocument/2006/relationships/tags" Target="../tags/tag1428.xml"/><Relationship Id="rId36" Type="http://schemas.openxmlformats.org/officeDocument/2006/relationships/tags" Target="../tags/tag1427.xml"/><Relationship Id="rId35" Type="http://schemas.openxmlformats.org/officeDocument/2006/relationships/tags" Target="../tags/tag1426.xml"/><Relationship Id="rId34" Type="http://schemas.openxmlformats.org/officeDocument/2006/relationships/tags" Target="../tags/tag1425.xml"/><Relationship Id="rId33" Type="http://schemas.openxmlformats.org/officeDocument/2006/relationships/tags" Target="../tags/tag1424.xml"/><Relationship Id="rId32" Type="http://schemas.openxmlformats.org/officeDocument/2006/relationships/image" Target="../media/image69.png"/><Relationship Id="rId31" Type="http://schemas.openxmlformats.org/officeDocument/2006/relationships/tags" Target="../tags/tag1423.xml"/><Relationship Id="rId30" Type="http://schemas.openxmlformats.org/officeDocument/2006/relationships/tags" Target="../tags/tag1422.xml"/><Relationship Id="rId3" Type="http://schemas.openxmlformats.org/officeDocument/2006/relationships/tags" Target="../tags/tag1400.xml"/><Relationship Id="rId29" Type="http://schemas.openxmlformats.org/officeDocument/2006/relationships/tags" Target="../tags/tag1421.xml"/><Relationship Id="rId28" Type="http://schemas.openxmlformats.org/officeDocument/2006/relationships/image" Target="../media/image68.png"/><Relationship Id="rId27" Type="http://schemas.openxmlformats.org/officeDocument/2006/relationships/tags" Target="../tags/tag1420.xml"/><Relationship Id="rId26" Type="http://schemas.openxmlformats.org/officeDocument/2006/relationships/tags" Target="../tags/tag1419.xml"/><Relationship Id="rId25" Type="http://schemas.openxmlformats.org/officeDocument/2006/relationships/image" Target="../media/image67.png"/><Relationship Id="rId24" Type="http://schemas.openxmlformats.org/officeDocument/2006/relationships/tags" Target="../tags/tag1418.xml"/><Relationship Id="rId23" Type="http://schemas.openxmlformats.org/officeDocument/2006/relationships/tags" Target="../tags/tag1417.xml"/><Relationship Id="rId22" Type="http://schemas.openxmlformats.org/officeDocument/2006/relationships/tags" Target="../tags/tag1416.xml"/><Relationship Id="rId21" Type="http://schemas.openxmlformats.org/officeDocument/2006/relationships/tags" Target="../tags/tag1415.xml"/><Relationship Id="rId20" Type="http://schemas.openxmlformats.org/officeDocument/2006/relationships/image" Target="../media/image66.jpeg"/><Relationship Id="rId2" Type="http://schemas.openxmlformats.org/officeDocument/2006/relationships/tags" Target="../tags/tag1399.xml"/><Relationship Id="rId19" Type="http://schemas.openxmlformats.org/officeDocument/2006/relationships/tags" Target="../tags/tag1414.xml"/><Relationship Id="rId18" Type="http://schemas.openxmlformats.org/officeDocument/2006/relationships/tags" Target="../tags/tag1413.xml"/><Relationship Id="rId17" Type="http://schemas.openxmlformats.org/officeDocument/2006/relationships/image" Target="../media/image65.jpeg"/><Relationship Id="rId16" Type="http://schemas.openxmlformats.org/officeDocument/2006/relationships/tags" Target="../tags/tag1412.xml"/><Relationship Id="rId15" Type="http://schemas.openxmlformats.org/officeDocument/2006/relationships/tags" Target="../tags/tag1411.xml"/><Relationship Id="rId14" Type="http://schemas.openxmlformats.org/officeDocument/2006/relationships/tags" Target="../tags/tag1410.xml"/><Relationship Id="rId13" Type="http://schemas.openxmlformats.org/officeDocument/2006/relationships/tags" Target="../tags/tag1409.xml"/><Relationship Id="rId12" Type="http://schemas.openxmlformats.org/officeDocument/2006/relationships/tags" Target="../tags/tag1408.xml"/><Relationship Id="rId11" Type="http://schemas.openxmlformats.org/officeDocument/2006/relationships/tags" Target="../tags/tag1407.xml"/><Relationship Id="rId10" Type="http://schemas.openxmlformats.org/officeDocument/2006/relationships/tags" Target="../tags/tag1406.xml"/><Relationship Id="rId1" Type="http://schemas.openxmlformats.org/officeDocument/2006/relationships/tags" Target="../tags/tag1398.xml"/></Relationships>
</file>

<file path=ppt/slides/_rels/slide37.xml.rels><?xml version="1.0" encoding="UTF-8" standalone="yes"?>
<Relationships xmlns="http://schemas.openxmlformats.org/package/2006/relationships"><Relationship Id="rId9" Type="http://schemas.openxmlformats.org/officeDocument/2006/relationships/tags" Target="../tags/tag1437.xml"/><Relationship Id="rId8" Type="http://schemas.openxmlformats.org/officeDocument/2006/relationships/tags" Target="../tags/tag1436.xml"/><Relationship Id="rId7" Type="http://schemas.openxmlformats.org/officeDocument/2006/relationships/tags" Target="../tags/tag1435.xml"/><Relationship Id="rId6" Type="http://schemas.openxmlformats.org/officeDocument/2006/relationships/tags" Target="../tags/tag1434.xml"/><Relationship Id="rId5" Type="http://schemas.openxmlformats.org/officeDocument/2006/relationships/tags" Target="../tags/tag1433.xml"/><Relationship Id="rId4" Type="http://schemas.openxmlformats.org/officeDocument/2006/relationships/tags" Target="../tags/tag1432.xml"/><Relationship Id="rId3" Type="http://schemas.openxmlformats.org/officeDocument/2006/relationships/tags" Target="../tags/tag1431.xml"/><Relationship Id="rId23" Type="http://schemas.openxmlformats.org/officeDocument/2006/relationships/slideLayout" Target="../slideLayouts/slideLayout17.xml"/><Relationship Id="rId22" Type="http://schemas.openxmlformats.org/officeDocument/2006/relationships/tags" Target="../tags/tag1449.xml"/><Relationship Id="rId21" Type="http://schemas.openxmlformats.org/officeDocument/2006/relationships/image" Target="../media/image16.png"/><Relationship Id="rId20" Type="http://schemas.openxmlformats.org/officeDocument/2006/relationships/tags" Target="../tags/tag1448.xml"/><Relationship Id="rId2" Type="http://schemas.openxmlformats.org/officeDocument/2006/relationships/tags" Target="../tags/tag1430.xml"/><Relationship Id="rId19" Type="http://schemas.openxmlformats.org/officeDocument/2006/relationships/tags" Target="../tags/tag1447.xml"/><Relationship Id="rId18" Type="http://schemas.openxmlformats.org/officeDocument/2006/relationships/tags" Target="../tags/tag1446.xml"/><Relationship Id="rId17" Type="http://schemas.openxmlformats.org/officeDocument/2006/relationships/tags" Target="../tags/tag1445.xml"/><Relationship Id="rId16" Type="http://schemas.openxmlformats.org/officeDocument/2006/relationships/tags" Target="../tags/tag1444.xml"/><Relationship Id="rId15" Type="http://schemas.openxmlformats.org/officeDocument/2006/relationships/tags" Target="../tags/tag1443.xml"/><Relationship Id="rId14" Type="http://schemas.openxmlformats.org/officeDocument/2006/relationships/tags" Target="../tags/tag1442.xml"/><Relationship Id="rId13" Type="http://schemas.openxmlformats.org/officeDocument/2006/relationships/tags" Target="../tags/tag1441.xml"/><Relationship Id="rId12" Type="http://schemas.openxmlformats.org/officeDocument/2006/relationships/tags" Target="../tags/tag1440.xml"/><Relationship Id="rId11" Type="http://schemas.openxmlformats.org/officeDocument/2006/relationships/tags" Target="../tags/tag1439.xml"/><Relationship Id="rId10" Type="http://schemas.openxmlformats.org/officeDocument/2006/relationships/tags" Target="../tags/tag1438.xml"/><Relationship Id="rId1" Type="http://schemas.openxmlformats.org/officeDocument/2006/relationships/tags" Target="../tags/tag1429.xml"/></Relationships>
</file>

<file path=ppt/slides/_rels/slide38.xml.rels><?xml version="1.0" encoding="UTF-8" standalone="yes"?>
<Relationships xmlns="http://schemas.openxmlformats.org/package/2006/relationships"><Relationship Id="rId99" Type="http://schemas.openxmlformats.org/officeDocument/2006/relationships/tags" Target="../tags/tag1546.xml"/><Relationship Id="rId98" Type="http://schemas.openxmlformats.org/officeDocument/2006/relationships/tags" Target="../tags/tag1545.xml"/><Relationship Id="rId97" Type="http://schemas.openxmlformats.org/officeDocument/2006/relationships/tags" Target="../tags/tag1544.xml"/><Relationship Id="rId96" Type="http://schemas.openxmlformats.org/officeDocument/2006/relationships/tags" Target="../tags/tag1543.xml"/><Relationship Id="rId95" Type="http://schemas.openxmlformats.org/officeDocument/2006/relationships/tags" Target="../tags/tag1542.xml"/><Relationship Id="rId94" Type="http://schemas.openxmlformats.org/officeDocument/2006/relationships/tags" Target="../tags/tag1541.xml"/><Relationship Id="rId93" Type="http://schemas.openxmlformats.org/officeDocument/2006/relationships/tags" Target="../tags/tag1540.xml"/><Relationship Id="rId92" Type="http://schemas.openxmlformats.org/officeDocument/2006/relationships/tags" Target="../tags/tag1539.xml"/><Relationship Id="rId91" Type="http://schemas.openxmlformats.org/officeDocument/2006/relationships/tags" Target="../tags/tag1538.xml"/><Relationship Id="rId90" Type="http://schemas.openxmlformats.org/officeDocument/2006/relationships/tags" Target="../tags/tag1537.xml"/><Relationship Id="rId9" Type="http://schemas.openxmlformats.org/officeDocument/2006/relationships/tags" Target="../tags/tag1458.xml"/><Relationship Id="rId89" Type="http://schemas.openxmlformats.org/officeDocument/2006/relationships/tags" Target="../tags/tag1536.xml"/><Relationship Id="rId88" Type="http://schemas.openxmlformats.org/officeDocument/2006/relationships/tags" Target="../tags/tag1535.xml"/><Relationship Id="rId87" Type="http://schemas.openxmlformats.org/officeDocument/2006/relationships/tags" Target="../tags/tag1534.xml"/><Relationship Id="rId86" Type="http://schemas.openxmlformats.org/officeDocument/2006/relationships/tags" Target="../tags/tag1533.xml"/><Relationship Id="rId85" Type="http://schemas.openxmlformats.org/officeDocument/2006/relationships/tags" Target="../tags/tag1532.xml"/><Relationship Id="rId84" Type="http://schemas.openxmlformats.org/officeDocument/2006/relationships/tags" Target="../tags/tag1531.xml"/><Relationship Id="rId83" Type="http://schemas.openxmlformats.org/officeDocument/2006/relationships/tags" Target="../tags/tag1530.xml"/><Relationship Id="rId82" Type="http://schemas.openxmlformats.org/officeDocument/2006/relationships/tags" Target="../tags/tag1529.xml"/><Relationship Id="rId81" Type="http://schemas.openxmlformats.org/officeDocument/2006/relationships/tags" Target="../tags/tag1528.xml"/><Relationship Id="rId80" Type="http://schemas.openxmlformats.org/officeDocument/2006/relationships/tags" Target="../tags/tag1527.xml"/><Relationship Id="rId8" Type="http://schemas.openxmlformats.org/officeDocument/2006/relationships/tags" Target="../tags/tag1457.xml"/><Relationship Id="rId79" Type="http://schemas.openxmlformats.org/officeDocument/2006/relationships/tags" Target="../tags/tag1526.xml"/><Relationship Id="rId78" Type="http://schemas.openxmlformats.org/officeDocument/2006/relationships/tags" Target="../tags/tag1525.xml"/><Relationship Id="rId77" Type="http://schemas.openxmlformats.org/officeDocument/2006/relationships/tags" Target="../tags/tag1524.xml"/><Relationship Id="rId76" Type="http://schemas.openxmlformats.org/officeDocument/2006/relationships/tags" Target="../tags/tag1523.xml"/><Relationship Id="rId75" Type="http://schemas.openxmlformats.org/officeDocument/2006/relationships/tags" Target="../tags/tag1522.xml"/><Relationship Id="rId74" Type="http://schemas.openxmlformats.org/officeDocument/2006/relationships/tags" Target="../tags/tag1521.xml"/><Relationship Id="rId73" Type="http://schemas.openxmlformats.org/officeDocument/2006/relationships/tags" Target="../tags/tag1520.xml"/><Relationship Id="rId72" Type="http://schemas.openxmlformats.org/officeDocument/2006/relationships/tags" Target="../tags/tag1519.xml"/><Relationship Id="rId71" Type="http://schemas.openxmlformats.org/officeDocument/2006/relationships/tags" Target="../tags/tag1518.xml"/><Relationship Id="rId70" Type="http://schemas.openxmlformats.org/officeDocument/2006/relationships/tags" Target="../tags/tag1517.xml"/><Relationship Id="rId7" Type="http://schemas.openxmlformats.org/officeDocument/2006/relationships/tags" Target="../tags/tag1456.xml"/><Relationship Id="rId69" Type="http://schemas.openxmlformats.org/officeDocument/2006/relationships/tags" Target="../tags/tag1516.xml"/><Relationship Id="rId68" Type="http://schemas.openxmlformats.org/officeDocument/2006/relationships/tags" Target="../tags/tag1515.xml"/><Relationship Id="rId67" Type="http://schemas.openxmlformats.org/officeDocument/2006/relationships/tags" Target="../tags/tag1514.xml"/><Relationship Id="rId66" Type="http://schemas.openxmlformats.org/officeDocument/2006/relationships/tags" Target="../tags/tag1513.xml"/><Relationship Id="rId65" Type="http://schemas.openxmlformats.org/officeDocument/2006/relationships/tags" Target="../tags/tag1512.xml"/><Relationship Id="rId64" Type="http://schemas.openxmlformats.org/officeDocument/2006/relationships/tags" Target="../tags/tag1511.xml"/><Relationship Id="rId63" Type="http://schemas.openxmlformats.org/officeDocument/2006/relationships/tags" Target="../tags/tag1510.xml"/><Relationship Id="rId62" Type="http://schemas.openxmlformats.org/officeDocument/2006/relationships/tags" Target="../tags/tag1509.xml"/><Relationship Id="rId61" Type="http://schemas.openxmlformats.org/officeDocument/2006/relationships/tags" Target="../tags/tag1508.xml"/><Relationship Id="rId60" Type="http://schemas.openxmlformats.org/officeDocument/2006/relationships/tags" Target="../tags/tag1507.xml"/><Relationship Id="rId6" Type="http://schemas.openxmlformats.org/officeDocument/2006/relationships/tags" Target="../tags/tag1455.xml"/><Relationship Id="rId59" Type="http://schemas.openxmlformats.org/officeDocument/2006/relationships/tags" Target="../tags/tag1506.xml"/><Relationship Id="rId58" Type="http://schemas.openxmlformats.org/officeDocument/2006/relationships/tags" Target="../tags/tag1505.xml"/><Relationship Id="rId57" Type="http://schemas.openxmlformats.org/officeDocument/2006/relationships/tags" Target="../tags/tag1504.xml"/><Relationship Id="rId56" Type="http://schemas.openxmlformats.org/officeDocument/2006/relationships/tags" Target="../tags/tag1503.xml"/><Relationship Id="rId55" Type="http://schemas.openxmlformats.org/officeDocument/2006/relationships/tags" Target="../tags/tag1502.xml"/><Relationship Id="rId54" Type="http://schemas.openxmlformats.org/officeDocument/2006/relationships/tags" Target="../tags/tag1501.xml"/><Relationship Id="rId53" Type="http://schemas.openxmlformats.org/officeDocument/2006/relationships/tags" Target="../tags/tag1500.xml"/><Relationship Id="rId52" Type="http://schemas.openxmlformats.org/officeDocument/2006/relationships/tags" Target="../tags/tag1499.xml"/><Relationship Id="rId51" Type="http://schemas.openxmlformats.org/officeDocument/2006/relationships/tags" Target="../tags/tag1498.xml"/><Relationship Id="rId50" Type="http://schemas.openxmlformats.org/officeDocument/2006/relationships/tags" Target="../tags/tag1497.xml"/><Relationship Id="rId5" Type="http://schemas.openxmlformats.org/officeDocument/2006/relationships/tags" Target="../tags/tag1454.xml"/><Relationship Id="rId49" Type="http://schemas.openxmlformats.org/officeDocument/2006/relationships/image" Target="../media/image71.png"/><Relationship Id="rId48" Type="http://schemas.openxmlformats.org/officeDocument/2006/relationships/tags" Target="../tags/tag1496.xml"/><Relationship Id="rId47" Type="http://schemas.openxmlformats.org/officeDocument/2006/relationships/tags" Target="../tags/tag1495.xml"/><Relationship Id="rId46" Type="http://schemas.openxmlformats.org/officeDocument/2006/relationships/tags" Target="../tags/tag1494.xml"/><Relationship Id="rId45" Type="http://schemas.openxmlformats.org/officeDocument/2006/relationships/tags" Target="../tags/tag1493.xml"/><Relationship Id="rId44" Type="http://schemas.openxmlformats.org/officeDocument/2006/relationships/tags" Target="../tags/tag1492.xml"/><Relationship Id="rId43" Type="http://schemas.openxmlformats.org/officeDocument/2006/relationships/tags" Target="../tags/tag1491.xml"/><Relationship Id="rId42" Type="http://schemas.openxmlformats.org/officeDocument/2006/relationships/tags" Target="../tags/tag1490.xml"/><Relationship Id="rId41" Type="http://schemas.openxmlformats.org/officeDocument/2006/relationships/tags" Target="../tags/tag1489.xml"/><Relationship Id="rId40" Type="http://schemas.openxmlformats.org/officeDocument/2006/relationships/tags" Target="../tags/tag1488.xml"/><Relationship Id="rId4" Type="http://schemas.openxmlformats.org/officeDocument/2006/relationships/tags" Target="../tags/tag1453.xml"/><Relationship Id="rId39" Type="http://schemas.openxmlformats.org/officeDocument/2006/relationships/tags" Target="../tags/tag1487.xml"/><Relationship Id="rId38" Type="http://schemas.openxmlformats.org/officeDocument/2006/relationships/tags" Target="../tags/tag1486.xml"/><Relationship Id="rId37" Type="http://schemas.openxmlformats.org/officeDocument/2006/relationships/tags" Target="../tags/tag1485.xml"/><Relationship Id="rId36" Type="http://schemas.openxmlformats.org/officeDocument/2006/relationships/tags" Target="../tags/tag1484.xml"/><Relationship Id="rId35" Type="http://schemas.openxmlformats.org/officeDocument/2006/relationships/tags" Target="../tags/tag1483.xml"/><Relationship Id="rId34" Type="http://schemas.openxmlformats.org/officeDocument/2006/relationships/tags" Target="../tags/tag1482.xml"/><Relationship Id="rId33" Type="http://schemas.openxmlformats.org/officeDocument/2006/relationships/tags" Target="../tags/tag1481.xml"/><Relationship Id="rId32" Type="http://schemas.openxmlformats.org/officeDocument/2006/relationships/tags" Target="../tags/tag1480.xml"/><Relationship Id="rId31" Type="http://schemas.openxmlformats.org/officeDocument/2006/relationships/tags" Target="../tags/tag1479.xml"/><Relationship Id="rId30" Type="http://schemas.openxmlformats.org/officeDocument/2006/relationships/tags" Target="../tags/tag1478.xml"/><Relationship Id="rId3" Type="http://schemas.openxmlformats.org/officeDocument/2006/relationships/tags" Target="../tags/tag1452.xml"/><Relationship Id="rId29" Type="http://schemas.openxmlformats.org/officeDocument/2006/relationships/tags" Target="../tags/tag1477.xml"/><Relationship Id="rId28" Type="http://schemas.openxmlformats.org/officeDocument/2006/relationships/tags" Target="../tags/tag1476.xml"/><Relationship Id="rId27" Type="http://schemas.openxmlformats.org/officeDocument/2006/relationships/tags" Target="../tags/tag1475.xml"/><Relationship Id="rId26" Type="http://schemas.openxmlformats.org/officeDocument/2006/relationships/tags" Target="../tags/tag1474.xml"/><Relationship Id="rId25" Type="http://schemas.openxmlformats.org/officeDocument/2006/relationships/tags" Target="../tags/tag1473.xml"/><Relationship Id="rId24" Type="http://schemas.openxmlformats.org/officeDocument/2006/relationships/tags" Target="../tags/tag1472.xml"/><Relationship Id="rId23" Type="http://schemas.openxmlformats.org/officeDocument/2006/relationships/tags" Target="../tags/tag1471.xml"/><Relationship Id="rId22" Type="http://schemas.openxmlformats.org/officeDocument/2006/relationships/tags" Target="../tags/tag1470.xml"/><Relationship Id="rId21" Type="http://schemas.openxmlformats.org/officeDocument/2006/relationships/tags" Target="../tags/tag1469.xml"/><Relationship Id="rId20" Type="http://schemas.openxmlformats.org/officeDocument/2006/relationships/tags" Target="../tags/tag1468.xml"/><Relationship Id="rId2" Type="http://schemas.openxmlformats.org/officeDocument/2006/relationships/tags" Target="../tags/tag1451.xml"/><Relationship Id="rId19" Type="http://schemas.openxmlformats.org/officeDocument/2006/relationships/image" Target="../media/image70.png"/><Relationship Id="rId18" Type="http://schemas.openxmlformats.org/officeDocument/2006/relationships/tags" Target="../tags/tag1467.xml"/><Relationship Id="rId17" Type="http://schemas.openxmlformats.org/officeDocument/2006/relationships/tags" Target="../tags/tag1466.xml"/><Relationship Id="rId16" Type="http://schemas.openxmlformats.org/officeDocument/2006/relationships/tags" Target="../tags/tag1465.xml"/><Relationship Id="rId15" Type="http://schemas.openxmlformats.org/officeDocument/2006/relationships/tags" Target="../tags/tag1464.xml"/><Relationship Id="rId14" Type="http://schemas.openxmlformats.org/officeDocument/2006/relationships/tags" Target="../tags/tag1463.xml"/><Relationship Id="rId13" Type="http://schemas.openxmlformats.org/officeDocument/2006/relationships/tags" Target="../tags/tag1462.xml"/><Relationship Id="rId12" Type="http://schemas.openxmlformats.org/officeDocument/2006/relationships/tags" Target="../tags/tag1461.xml"/><Relationship Id="rId116" Type="http://schemas.openxmlformats.org/officeDocument/2006/relationships/slideLayout" Target="../slideLayouts/slideLayout17.xml"/><Relationship Id="rId115" Type="http://schemas.openxmlformats.org/officeDocument/2006/relationships/tags" Target="../tags/tag1561.xml"/><Relationship Id="rId114" Type="http://schemas.openxmlformats.org/officeDocument/2006/relationships/image" Target="../media/image16.png"/><Relationship Id="rId113" Type="http://schemas.openxmlformats.org/officeDocument/2006/relationships/tags" Target="../tags/tag1560.xml"/><Relationship Id="rId112" Type="http://schemas.openxmlformats.org/officeDocument/2006/relationships/tags" Target="../tags/tag1559.xml"/><Relationship Id="rId111" Type="http://schemas.openxmlformats.org/officeDocument/2006/relationships/tags" Target="../tags/tag1558.xml"/><Relationship Id="rId110" Type="http://schemas.openxmlformats.org/officeDocument/2006/relationships/tags" Target="../tags/tag1557.xml"/><Relationship Id="rId11" Type="http://schemas.openxmlformats.org/officeDocument/2006/relationships/tags" Target="../tags/tag1460.xml"/><Relationship Id="rId109" Type="http://schemas.openxmlformats.org/officeDocument/2006/relationships/tags" Target="../tags/tag1556.xml"/><Relationship Id="rId108" Type="http://schemas.openxmlformats.org/officeDocument/2006/relationships/tags" Target="../tags/tag1555.xml"/><Relationship Id="rId107" Type="http://schemas.openxmlformats.org/officeDocument/2006/relationships/tags" Target="../tags/tag1554.xml"/><Relationship Id="rId106" Type="http://schemas.openxmlformats.org/officeDocument/2006/relationships/tags" Target="../tags/tag1553.xml"/><Relationship Id="rId105" Type="http://schemas.openxmlformats.org/officeDocument/2006/relationships/tags" Target="../tags/tag1552.xml"/><Relationship Id="rId104" Type="http://schemas.openxmlformats.org/officeDocument/2006/relationships/tags" Target="../tags/tag1551.xml"/><Relationship Id="rId103" Type="http://schemas.openxmlformats.org/officeDocument/2006/relationships/tags" Target="../tags/tag1550.xml"/><Relationship Id="rId102" Type="http://schemas.openxmlformats.org/officeDocument/2006/relationships/tags" Target="../tags/tag1549.xml"/><Relationship Id="rId101" Type="http://schemas.openxmlformats.org/officeDocument/2006/relationships/tags" Target="../tags/tag1548.xml"/><Relationship Id="rId100" Type="http://schemas.openxmlformats.org/officeDocument/2006/relationships/tags" Target="../tags/tag1547.xml"/><Relationship Id="rId10" Type="http://schemas.openxmlformats.org/officeDocument/2006/relationships/tags" Target="../tags/tag1459.xml"/><Relationship Id="rId1" Type="http://schemas.openxmlformats.org/officeDocument/2006/relationships/tags" Target="../tags/tag1450.xml"/></Relationships>
</file>

<file path=ppt/slides/_rels/slide39.xml.rels><?xml version="1.0" encoding="UTF-8" standalone="yes"?>
<Relationships xmlns="http://schemas.openxmlformats.org/package/2006/relationships"><Relationship Id="rId9" Type="http://schemas.openxmlformats.org/officeDocument/2006/relationships/tags" Target="../tags/tag1570.xml"/><Relationship Id="rId8" Type="http://schemas.openxmlformats.org/officeDocument/2006/relationships/tags" Target="../tags/tag1569.xml"/><Relationship Id="rId7" Type="http://schemas.openxmlformats.org/officeDocument/2006/relationships/tags" Target="../tags/tag1568.xml"/><Relationship Id="rId6" Type="http://schemas.openxmlformats.org/officeDocument/2006/relationships/tags" Target="../tags/tag1567.xml"/><Relationship Id="rId5" Type="http://schemas.openxmlformats.org/officeDocument/2006/relationships/tags" Target="../tags/tag1566.xml"/><Relationship Id="rId4" Type="http://schemas.openxmlformats.org/officeDocument/2006/relationships/tags" Target="../tags/tag1565.xml"/><Relationship Id="rId38" Type="http://schemas.openxmlformats.org/officeDocument/2006/relationships/slideLayout" Target="../slideLayouts/slideLayout17.xml"/><Relationship Id="rId37" Type="http://schemas.openxmlformats.org/officeDocument/2006/relationships/tags" Target="../tags/tag1595.xml"/><Relationship Id="rId36" Type="http://schemas.openxmlformats.org/officeDocument/2006/relationships/image" Target="../media/image16.png"/><Relationship Id="rId35" Type="http://schemas.openxmlformats.org/officeDocument/2006/relationships/tags" Target="../tags/tag1594.xml"/><Relationship Id="rId34" Type="http://schemas.openxmlformats.org/officeDocument/2006/relationships/tags" Target="../tags/tag1593.xml"/><Relationship Id="rId33" Type="http://schemas.openxmlformats.org/officeDocument/2006/relationships/tags" Target="../tags/tag1592.xml"/><Relationship Id="rId32" Type="http://schemas.openxmlformats.org/officeDocument/2006/relationships/tags" Target="../tags/tag1591.xml"/><Relationship Id="rId31" Type="http://schemas.openxmlformats.org/officeDocument/2006/relationships/tags" Target="../tags/tag1590.xml"/><Relationship Id="rId30" Type="http://schemas.openxmlformats.org/officeDocument/2006/relationships/tags" Target="../tags/tag1589.xml"/><Relationship Id="rId3" Type="http://schemas.openxmlformats.org/officeDocument/2006/relationships/tags" Target="../tags/tag1564.xml"/><Relationship Id="rId29" Type="http://schemas.openxmlformats.org/officeDocument/2006/relationships/tags" Target="../tags/tag1588.xml"/><Relationship Id="rId28" Type="http://schemas.openxmlformats.org/officeDocument/2006/relationships/tags" Target="../tags/tag1587.xml"/><Relationship Id="rId27" Type="http://schemas.openxmlformats.org/officeDocument/2006/relationships/tags" Target="../tags/tag1586.xml"/><Relationship Id="rId26" Type="http://schemas.openxmlformats.org/officeDocument/2006/relationships/tags" Target="../tags/tag1585.xml"/><Relationship Id="rId25" Type="http://schemas.openxmlformats.org/officeDocument/2006/relationships/tags" Target="../tags/tag1584.xml"/><Relationship Id="rId24" Type="http://schemas.openxmlformats.org/officeDocument/2006/relationships/tags" Target="../tags/tag1583.xml"/><Relationship Id="rId23" Type="http://schemas.openxmlformats.org/officeDocument/2006/relationships/tags" Target="../tags/tag1582.xml"/><Relationship Id="rId22" Type="http://schemas.openxmlformats.org/officeDocument/2006/relationships/tags" Target="../tags/tag1581.xml"/><Relationship Id="rId21" Type="http://schemas.openxmlformats.org/officeDocument/2006/relationships/tags" Target="../tags/tag1580.xml"/><Relationship Id="rId20" Type="http://schemas.openxmlformats.org/officeDocument/2006/relationships/tags" Target="../tags/tag1579.xml"/><Relationship Id="rId2" Type="http://schemas.openxmlformats.org/officeDocument/2006/relationships/tags" Target="../tags/tag1563.xml"/><Relationship Id="rId19" Type="http://schemas.openxmlformats.org/officeDocument/2006/relationships/tags" Target="../tags/tag1578.xml"/><Relationship Id="rId18" Type="http://schemas.openxmlformats.org/officeDocument/2006/relationships/image" Target="../media/image73.png"/><Relationship Id="rId17" Type="http://schemas.openxmlformats.org/officeDocument/2006/relationships/tags" Target="../tags/tag1577.xml"/><Relationship Id="rId16" Type="http://schemas.openxmlformats.org/officeDocument/2006/relationships/tags" Target="../tags/tag1576.xml"/><Relationship Id="rId15" Type="http://schemas.openxmlformats.org/officeDocument/2006/relationships/tags" Target="../tags/tag1575.xml"/><Relationship Id="rId14" Type="http://schemas.openxmlformats.org/officeDocument/2006/relationships/tags" Target="../tags/tag1574.xml"/><Relationship Id="rId13" Type="http://schemas.openxmlformats.org/officeDocument/2006/relationships/tags" Target="../tags/tag1573.xml"/><Relationship Id="rId12" Type="http://schemas.openxmlformats.org/officeDocument/2006/relationships/tags" Target="../tags/tag1572.xml"/><Relationship Id="rId11" Type="http://schemas.openxmlformats.org/officeDocument/2006/relationships/tags" Target="../tags/tag1571.xml"/><Relationship Id="rId10" Type="http://schemas.openxmlformats.org/officeDocument/2006/relationships/image" Target="../media/image72.png"/><Relationship Id="rId1" Type="http://schemas.openxmlformats.org/officeDocument/2006/relationships/tags" Target="../tags/tag1562.xml"/></Relationships>
</file>

<file path=ppt/slides/_rels/slide4.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14.xml"/><Relationship Id="rId5" Type="http://schemas.openxmlformats.org/officeDocument/2006/relationships/tags" Target="../tags/tag236.xml"/><Relationship Id="rId4" Type="http://schemas.openxmlformats.org/officeDocument/2006/relationships/tags" Target="../tags/tag235.xml"/><Relationship Id="rId3" Type="http://schemas.openxmlformats.org/officeDocument/2006/relationships/tags" Target="../tags/tag234.xml"/><Relationship Id="rId2" Type="http://schemas.openxmlformats.org/officeDocument/2006/relationships/tags" Target="../tags/tag233.xml"/><Relationship Id="rId1" Type="http://schemas.openxmlformats.org/officeDocument/2006/relationships/tags" Target="../tags/tag232.xml"/></Relationships>
</file>

<file path=ppt/slides/_rels/slide40.xml.rels><?xml version="1.0" encoding="UTF-8" standalone="yes"?>
<Relationships xmlns="http://schemas.openxmlformats.org/package/2006/relationships"><Relationship Id="rId9" Type="http://schemas.openxmlformats.org/officeDocument/2006/relationships/tags" Target="../tags/tag1604.xml"/><Relationship Id="rId8" Type="http://schemas.openxmlformats.org/officeDocument/2006/relationships/tags" Target="../tags/tag1603.xml"/><Relationship Id="rId7" Type="http://schemas.openxmlformats.org/officeDocument/2006/relationships/tags" Target="../tags/tag1602.xml"/><Relationship Id="rId6" Type="http://schemas.openxmlformats.org/officeDocument/2006/relationships/tags" Target="../tags/tag1601.xml"/><Relationship Id="rId5" Type="http://schemas.openxmlformats.org/officeDocument/2006/relationships/tags" Target="../tags/tag1600.xml"/><Relationship Id="rId42" Type="http://schemas.openxmlformats.org/officeDocument/2006/relationships/slideLayout" Target="../slideLayouts/slideLayout17.xml"/><Relationship Id="rId41" Type="http://schemas.openxmlformats.org/officeDocument/2006/relationships/tags" Target="../tags/tag1634.xml"/><Relationship Id="rId40" Type="http://schemas.openxmlformats.org/officeDocument/2006/relationships/image" Target="../media/image16.png"/><Relationship Id="rId4" Type="http://schemas.openxmlformats.org/officeDocument/2006/relationships/tags" Target="../tags/tag1599.xml"/><Relationship Id="rId39" Type="http://schemas.openxmlformats.org/officeDocument/2006/relationships/tags" Target="../tags/tag1633.xml"/><Relationship Id="rId38" Type="http://schemas.openxmlformats.org/officeDocument/2006/relationships/tags" Target="../tags/tag1632.xml"/><Relationship Id="rId37" Type="http://schemas.openxmlformats.org/officeDocument/2006/relationships/tags" Target="../tags/tag1631.xml"/><Relationship Id="rId36" Type="http://schemas.openxmlformats.org/officeDocument/2006/relationships/tags" Target="../tags/tag1630.xml"/><Relationship Id="rId35" Type="http://schemas.openxmlformats.org/officeDocument/2006/relationships/tags" Target="../tags/tag1629.xml"/><Relationship Id="rId34" Type="http://schemas.openxmlformats.org/officeDocument/2006/relationships/tags" Target="../tags/tag1628.xml"/><Relationship Id="rId33" Type="http://schemas.openxmlformats.org/officeDocument/2006/relationships/tags" Target="../tags/tag1627.xml"/><Relationship Id="rId32" Type="http://schemas.openxmlformats.org/officeDocument/2006/relationships/tags" Target="../tags/tag1626.xml"/><Relationship Id="rId31" Type="http://schemas.openxmlformats.org/officeDocument/2006/relationships/tags" Target="../tags/tag1625.xml"/><Relationship Id="rId30" Type="http://schemas.openxmlformats.org/officeDocument/2006/relationships/tags" Target="../tags/tag1624.xml"/><Relationship Id="rId3" Type="http://schemas.openxmlformats.org/officeDocument/2006/relationships/tags" Target="../tags/tag1598.xml"/><Relationship Id="rId29" Type="http://schemas.openxmlformats.org/officeDocument/2006/relationships/tags" Target="../tags/tag1623.xml"/><Relationship Id="rId28" Type="http://schemas.openxmlformats.org/officeDocument/2006/relationships/tags" Target="../tags/tag1622.xml"/><Relationship Id="rId27" Type="http://schemas.openxmlformats.org/officeDocument/2006/relationships/tags" Target="../tags/tag1621.xml"/><Relationship Id="rId26" Type="http://schemas.openxmlformats.org/officeDocument/2006/relationships/tags" Target="../tags/tag1620.xml"/><Relationship Id="rId25" Type="http://schemas.openxmlformats.org/officeDocument/2006/relationships/tags" Target="../tags/tag1619.xml"/><Relationship Id="rId24" Type="http://schemas.openxmlformats.org/officeDocument/2006/relationships/tags" Target="../tags/tag1618.xml"/><Relationship Id="rId23" Type="http://schemas.openxmlformats.org/officeDocument/2006/relationships/tags" Target="../tags/tag1617.xml"/><Relationship Id="rId22" Type="http://schemas.openxmlformats.org/officeDocument/2006/relationships/tags" Target="../tags/tag1616.xml"/><Relationship Id="rId21" Type="http://schemas.openxmlformats.org/officeDocument/2006/relationships/tags" Target="../tags/tag1615.xml"/><Relationship Id="rId20" Type="http://schemas.openxmlformats.org/officeDocument/2006/relationships/tags" Target="../tags/tag1614.xml"/><Relationship Id="rId2" Type="http://schemas.openxmlformats.org/officeDocument/2006/relationships/tags" Target="../tags/tag1597.xml"/><Relationship Id="rId19" Type="http://schemas.openxmlformats.org/officeDocument/2006/relationships/tags" Target="../tags/tag1613.xml"/><Relationship Id="rId18" Type="http://schemas.openxmlformats.org/officeDocument/2006/relationships/tags" Target="../tags/tag1612.xml"/><Relationship Id="rId17" Type="http://schemas.openxmlformats.org/officeDocument/2006/relationships/tags" Target="../tags/tag1611.xml"/><Relationship Id="rId16" Type="http://schemas.openxmlformats.org/officeDocument/2006/relationships/tags" Target="../tags/tag1610.xml"/><Relationship Id="rId15" Type="http://schemas.openxmlformats.org/officeDocument/2006/relationships/tags" Target="../tags/tag1609.xml"/><Relationship Id="rId14" Type="http://schemas.openxmlformats.org/officeDocument/2006/relationships/tags" Target="../tags/tag1608.xml"/><Relationship Id="rId13" Type="http://schemas.openxmlformats.org/officeDocument/2006/relationships/tags" Target="../tags/tag1607.xml"/><Relationship Id="rId12" Type="http://schemas.openxmlformats.org/officeDocument/2006/relationships/tags" Target="../tags/tag1606.xml"/><Relationship Id="rId11" Type="http://schemas.openxmlformats.org/officeDocument/2006/relationships/image" Target="../media/image74.png"/><Relationship Id="rId10" Type="http://schemas.openxmlformats.org/officeDocument/2006/relationships/tags" Target="../tags/tag1605.xml"/><Relationship Id="rId1" Type="http://schemas.openxmlformats.org/officeDocument/2006/relationships/tags" Target="../tags/tag1596.xml"/></Relationships>
</file>

<file path=ppt/slides/_rels/slide41.xml.rels><?xml version="1.0" encoding="UTF-8" standalone="yes"?>
<Relationships xmlns="http://schemas.openxmlformats.org/package/2006/relationships"><Relationship Id="rId9" Type="http://schemas.openxmlformats.org/officeDocument/2006/relationships/tags" Target="../tags/tag1641.xml"/><Relationship Id="rId8" Type="http://schemas.openxmlformats.org/officeDocument/2006/relationships/tags" Target="../tags/tag1640.xml"/><Relationship Id="rId77" Type="http://schemas.openxmlformats.org/officeDocument/2006/relationships/slideLayout" Target="../slideLayouts/slideLayout17.xml"/><Relationship Id="rId76" Type="http://schemas.openxmlformats.org/officeDocument/2006/relationships/tags" Target="../tags/tag1700.xml"/><Relationship Id="rId75" Type="http://schemas.openxmlformats.org/officeDocument/2006/relationships/image" Target="../media/image16.png"/><Relationship Id="rId74" Type="http://schemas.openxmlformats.org/officeDocument/2006/relationships/tags" Target="../tags/tag1699.xml"/><Relationship Id="rId73" Type="http://schemas.openxmlformats.org/officeDocument/2006/relationships/tags" Target="../tags/tag1698.xml"/><Relationship Id="rId72" Type="http://schemas.openxmlformats.org/officeDocument/2006/relationships/tags" Target="../tags/tag1697.xml"/><Relationship Id="rId71" Type="http://schemas.openxmlformats.org/officeDocument/2006/relationships/tags" Target="../tags/tag1696.xml"/><Relationship Id="rId70" Type="http://schemas.openxmlformats.org/officeDocument/2006/relationships/tags" Target="../tags/tag1695.xml"/><Relationship Id="rId7" Type="http://schemas.openxmlformats.org/officeDocument/2006/relationships/image" Target="../media/image76.png"/><Relationship Id="rId69" Type="http://schemas.openxmlformats.org/officeDocument/2006/relationships/tags" Target="../tags/tag1694.xml"/><Relationship Id="rId68" Type="http://schemas.openxmlformats.org/officeDocument/2006/relationships/tags" Target="../tags/tag1693.xml"/><Relationship Id="rId67" Type="http://schemas.openxmlformats.org/officeDocument/2006/relationships/tags" Target="../tags/tag1692.xml"/><Relationship Id="rId66" Type="http://schemas.openxmlformats.org/officeDocument/2006/relationships/tags" Target="../tags/tag1691.xml"/><Relationship Id="rId65" Type="http://schemas.openxmlformats.org/officeDocument/2006/relationships/tags" Target="../tags/tag1690.xml"/><Relationship Id="rId64" Type="http://schemas.openxmlformats.org/officeDocument/2006/relationships/tags" Target="../tags/tag1689.xml"/><Relationship Id="rId63" Type="http://schemas.openxmlformats.org/officeDocument/2006/relationships/tags" Target="../tags/tag1688.xml"/><Relationship Id="rId62" Type="http://schemas.openxmlformats.org/officeDocument/2006/relationships/tags" Target="../tags/tag1687.xml"/><Relationship Id="rId61" Type="http://schemas.openxmlformats.org/officeDocument/2006/relationships/tags" Target="../tags/tag1686.xml"/><Relationship Id="rId60" Type="http://schemas.openxmlformats.org/officeDocument/2006/relationships/tags" Target="../tags/tag1685.xml"/><Relationship Id="rId6" Type="http://schemas.openxmlformats.org/officeDocument/2006/relationships/tags" Target="../tags/tag1639.xml"/><Relationship Id="rId59" Type="http://schemas.openxmlformats.org/officeDocument/2006/relationships/tags" Target="../tags/tag1684.xml"/><Relationship Id="rId58" Type="http://schemas.openxmlformats.org/officeDocument/2006/relationships/tags" Target="../tags/tag1683.xml"/><Relationship Id="rId57" Type="http://schemas.openxmlformats.org/officeDocument/2006/relationships/tags" Target="../tags/tag1682.xml"/><Relationship Id="rId56" Type="http://schemas.openxmlformats.org/officeDocument/2006/relationships/tags" Target="../tags/tag1681.xml"/><Relationship Id="rId55" Type="http://schemas.openxmlformats.org/officeDocument/2006/relationships/tags" Target="../tags/tag1680.xml"/><Relationship Id="rId54" Type="http://schemas.openxmlformats.org/officeDocument/2006/relationships/tags" Target="../tags/tag1679.xml"/><Relationship Id="rId53" Type="http://schemas.openxmlformats.org/officeDocument/2006/relationships/tags" Target="../tags/tag1678.xml"/><Relationship Id="rId52" Type="http://schemas.openxmlformats.org/officeDocument/2006/relationships/tags" Target="../tags/tag1677.xml"/><Relationship Id="rId51" Type="http://schemas.openxmlformats.org/officeDocument/2006/relationships/image" Target="../media/image83.png"/><Relationship Id="rId50" Type="http://schemas.openxmlformats.org/officeDocument/2006/relationships/tags" Target="../tags/tag1676.xml"/><Relationship Id="rId5" Type="http://schemas.openxmlformats.org/officeDocument/2006/relationships/tags" Target="../tags/tag1638.xml"/><Relationship Id="rId49" Type="http://schemas.openxmlformats.org/officeDocument/2006/relationships/tags" Target="../tags/tag1675.xml"/><Relationship Id="rId48" Type="http://schemas.openxmlformats.org/officeDocument/2006/relationships/tags" Target="../tags/tag1674.xml"/><Relationship Id="rId47" Type="http://schemas.openxmlformats.org/officeDocument/2006/relationships/image" Target="../media/image82.png"/><Relationship Id="rId46" Type="http://schemas.openxmlformats.org/officeDocument/2006/relationships/tags" Target="../tags/tag1673.xml"/><Relationship Id="rId45" Type="http://schemas.openxmlformats.org/officeDocument/2006/relationships/tags" Target="../tags/tag1672.xml"/><Relationship Id="rId44" Type="http://schemas.openxmlformats.org/officeDocument/2006/relationships/image" Target="../media/image81.png"/><Relationship Id="rId43" Type="http://schemas.openxmlformats.org/officeDocument/2006/relationships/tags" Target="../tags/tag1671.xml"/><Relationship Id="rId42" Type="http://schemas.openxmlformats.org/officeDocument/2006/relationships/tags" Target="../tags/tag1670.xml"/><Relationship Id="rId41" Type="http://schemas.openxmlformats.org/officeDocument/2006/relationships/tags" Target="../tags/tag1669.xml"/><Relationship Id="rId40" Type="http://schemas.openxmlformats.org/officeDocument/2006/relationships/tags" Target="../tags/tag1668.xml"/><Relationship Id="rId4" Type="http://schemas.openxmlformats.org/officeDocument/2006/relationships/image" Target="../media/image75.png"/><Relationship Id="rId39" Type="http://schemas.openxmlformats.org/officeDocument/2006/relationships/tags" Target="../tags/tag1667.xml"/><Relationship Id="rId38" Type="http://schemas.openxmlformats.org/officeDocument/2006/relationships/tags" Target="../tags/tag1666.xml"/><Relationship Id="rId37" Type="http://schemas.openxmlformats.org/officeDocument/2006/relationships/tags" Target="../tags/tag1665.xml"/><Relationship Id="rId36" Type="http://schemas.openxmlformats.org/officeDocument/2006/relationships/tags" Target="../tags/tag1664.xml"/><Relationship Id="rId35" Type="http://schemas.openxmlformats.org/officeDocument/2006/relationships/tags" Target="../tags/tag1663.xml"/><Relationship Id="rId34" Type="http://schemas.openxmlformats.org/officeDocument/2006/relationships/image" Target="../media/image80.png"/><Relationship Id="rId33" Type="http://schemas.openxmlformats.org/officeDocument/2006/relationships/tags" Target="../tags/tag1662.xml"/><Relationship Id="rId32" Type="http://schemas.openxmlformats.org/officeDocument/2006/relationships/tags" Target="../tags/tag1661.xml"/><Relationship Id="rId31" Type="http://schemas.openxmlformats.org/officeDocument/2006/relationships/tags" Target="../tags/tag1660.xml"/><Relationship Id="rId30" Type="http://schemas.openxmlformats.org/officeDocument/2006/relationships/tags" Target="../tags/tag1659.xml"/><Relationship Id="rId3" Type="http://schemas.openxmlformats.org/officeDocument/2006/relationships/tags" Target="../tags/tag1637.xml"/><Relationship Id="rId29" Type="http://schemas.openxmlformats.org/officeDocument/2006/relationships/tags" Target="../tags/tag1658.xml"/><Relationship Id="rId28" Type="http://schemas.openxmlformats.org/officeDocument/2006/relationships/tags" Target="../tags/tag1657.xml"/><Relationship Id="rId27" Type="http://schemas.openxmlformats.org/officeDocument/2006/relationships/tags" Target="../tags/tag1656.xml"/><Relationship Id="rId26" Type="http://schemas.openxmlformats.org/officeDocument/2006/relationships/image" Target="../media/image79.png"/><Relationship Id="rId25" Type="http://schemas.openxmlformats.org/officeDocument/2006/relationships/tags" Target="../tags/tag1655.xml"/><Relationship Id="rId24" Type="http://schemas.openxmlformats.org/officeDocument/2006/relationships/tags" Target="../tags/tag1654.xml"/><Relationship Id="rId23" Type="http://schemas.openxmlformats.org/officeDocument/2006/relationships/tags" Target="../tags/tag1653.xml"/><Relationship Id="rId22" Type="http://schemas.openxmlformats.org/officeDocument/2006/relationships/tags" Target="../tags/tag1652.xml"/><Relationship Id="rId21" Type="http://schemas.openxmlformats.org/officeDocument/2006/relationships/tags" Target="../tags/tag1651.xml"/><Relationship Id="rId20" Type="http://schemas.openxmlformats.org/officeDocument/2006/relationships/tags" Target="../tags/tag1650.xml"/><Relationship Id="rId2" Type="http://schemas.openxmlformats.org/officeDocument/2006/relationships/tags" Target="../tags/tag1636.xml"/><Relationship Id="rId19" Type="http://schemas.openxmlformats.org/officeDocument/2006/relationships/tags" Target="../tags/tag1649.xml"/><Relationship Id="rId18" Type="http://schemas.openxmlformats.org/officeDocument/2006/relationships/image" Target="../media/image78.png"/><Relationship Id="rId17" Type="http://schemas.openxmlformats.org/officeDocument/2006/relationships/tags" Target="../tags/tag1648.xml"/><Relationship Id="rId16" Type="http://schemas.openxmlformats.org/officeDocument/2006/relationships/image" Target="../media/image77.png"/><Relationship Id="rId15" Type="http://schemas.openxmlformats.org/officeDocument/2006/relationships/tags" Target="../tags/tag1647.xml"/><Relationship Id="rId14" Type="http://schemas.openxmlformats.org/officeDocument/2006/relationships/tags" Target="../tags/tag1646.xml"/><Relationship Id="rId13" Type="http://schemas.openxmlformats.org/officeDocument/2006/relationships/tags" Target="../tags/tag1645.xml"/><Relationship Id="rId12" Type="http://schemas.openxmlformats.org/officeDocument/2006/relationships/tags" Target="../tags/tag1644.xml"/><Relationship Id="rId11" Type="http://schemas.openxmlformats.org/officeDocument/2006/relationships/tags" Target="../tags/tag1643.xml"/><Relationship Id="rId10" Type="http://schemas.openxmlformats.org/officeDocument/2006/relationships/tags" Target="../tags/tag1642.xml"/><Relationship Id="rId1" Type="http://schemas.openxmlformats.org/officeDocument/2006/relationships/tags" Target="../tags/tag1635.xml"/></Relationships>
</file>

<file path=ppt/slides/_rels/slide42.xml.rels><?xml version="1.0" encoding="UTF-8" standalone="yes"?>
<Relationships xmlns="http://schemas.openxmlformats.org/package/2006/relationships"><Relationship Id="rId9" Type="http://schemas.openxmlformats.org/officeDocument/2006/relationships/tags" Target="../tags/tag1709.xml"/><Relationship Id="rId8" Type="http://schemas.openxmlformats.org/officeDocument/2006/relationships/tags" Target="../tags/tag1708.xml"/><Relationship Id="rId7" Type="http://schemas.openxmlformats.org/officeDocument/2006/relationships/tags" Target="../tags/tag1707.xml"/><Relationship Id="rId6" Type="http://schemas.openxmlformats.org/officeDocument/2006/relationships/tags" Target="../tags/tag1706.xml"/><Relationship Id="rId5" Type="http://schemas.openxmlformats.org/officeDocument/2006/relationships/tags" Target="../tags/tag1705.xml"/><Relationship Id="rId4" Type="http://schemas.openxmlformats.org/officeDocument/2006/relationships/tags" Target="../tags/tag1704.xml"/><Relationship Id="rId34" Type="http://schemas.openxmlformats.org/officeDocument/2006/relationships/notesSlide" Target="../notesSlides/notesSlide16.xml"/><Relationship Id="rId33" Type="http://schemas.openxmlformats.org/officeDocument/2006/relationships/slideLayout" Target="../slideLayouts/slideLayout17.xml"/><Relationship Id="rId32" Type="http://schemas.openxmlformats.org/officeDocument/2006/relationships/tags" Target="../tags/tag1731.xml"/><Relationship Id="rId31" Type="http://schemas.openxmlformats.org/officeDocument/2006/relationships/image" Target="../media/image16.png"/><Relationship Id="rId30" Type="http://schemas.openxmlformats.org/officeDocument/2006/relationships/tags" Target="../tags/tag1730.xml"/><Relationship Id="rId3" Type="http://schemas.openxmlformats.org/officeDocument/2006/relationships/tags" Target="../tags/tag1703.xml"/><Relationship Id="rId29" Type="http://schemas.openxmlformats.org/officeDocument/2006/relationships/tags" Target="../tags/tag1729.xml"/><Relationship Id="rId28" Type="http://schemas.openxmlformats.org/officeDocument/2006/relationships/tags" Target="../tags/tag1728.xml"/><Relationship Id="rId27" Type="http://schemas.openxmlformats.org/officeDocument/2006/relationships/tags" Target="../tags/tag1727.xml"/><Relationship Id="rId26" Type="http://schemas.openxmlformats.org/officeDocument/2006/relationships/tags" Target="../tags/tag1726.xml"/><Relationship Id="rId25" Type="http://schemas.openxmlformats.org/officeDocument/2006/relationships/tags" Target="../tags/tag1725.xml"/><Relationship Id="rId24" Type="http://schemas.openxmlformats.org/officeDocument/2006/relationships/tags" Target="../tags/tag1724.xml"/><Relationship Id="rId23" Type="http://schemas.openxmlformats.org/officeDocument/2006/relationships/tags" Target="../tags/tag1723.xml"/><Relationship Id="rId22" Type="http://schemas.openxmlformats.org/officeDocument/2006/relationships/tags" Target="../tags/tag1722.xml"/><Relationship Id="rId21" Type="http://schemas.openxmlformats.org/officeDocument/2006/relationships/tags" Target="../tags/tag1721.xml"/><Relationship Id="rId20" Type="http://schemas.openxmlformats.org/officeDocument/2006/relationships/tags" Target="../tags/tag1720.xml"/><Relationship Id="rId2" Type="http://schemas.openxmlformats.org/officeDocument/2006/relationships/tags" Target="../tags/tag1702.xml"/><Relationship Id="rId19" Type="http://schemas.openxmlformats.org/officeDocument/2006/relationships/tags" Target="../tags/tag1719.xml"/><Relationship Id="rId18" Type="http://schemas.openxmlformats.org/officeDocument/2006/relationships/tags" Target="../tags/tag1718.xml"/><Relationship Id="rId17" Type="http://schemas.openxmlformats.org/officeDocument/2006/relationships/tags" Target="../tags/tag1717.xml"/><Relationship Id="rId16" Type="http://schemas.openxmlformats.org/officeDocument/2006/relationships/tags" Target="../tags/tag1716.xml"/><Relationship Id="rId15" Type="http://schemas.openxmlformats.org/officeDocument/2006/relationships/tags" Target="../tags/tag1715.xml"/><Relationship Id="rId14" Type="http://schemas.openxmlformats.org/officeDocument/2006/relationships/tags" Target="../tags/tag1714.xml"/><Relationship Id="rId13" Type="http://schemas.openxmlformats.org/officeDocument/2006/relationships/tags" Target="../tags/tag1713.xml"/><Relationship Id="rId12" Type="http://schemas.openxmlformats.org/officeDocument/2006/relationships/tags" Target="../tags/tag1712.xml"/><Relationship Id="rId11" Type="http://schemas.openxmlformats.org/officeDocument/2006/relationships/tags" Target="../tags/tag1711.xml"/><Relationship Id="rId10" Type="http://schemas.openxmlformats.org/officeDocument/2006/relationships/tags" Target="../tags/tag1710.xml"/><Relationship Id="rId1" Type="http://schemas.openxmlformats.org/officeDocument/2006/relationships/tags" Target="../tags/tag1701.xml"/></Relationships>
</file>

<file path=ppt/slides/_rels/slide43.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tags" Target="../tags/tag1740.xml"/><Relationship Id="rId7" Type="http://schemas.openxmlformats.org/officeDocument/2006/relationships/tags" Target="../tags/tag1739.xml"/><Relationship Id="rId6" Type="http://schemas.openxmlformats.org/officeDocument/2006/relationships/tags" Target="../tags/tag1738.xml"/><Relationship Id="rId5" Type="http://schemas.openxmlformats.org/officeDocument/2006/relationships/tags" Target="../tags/tag1737.xml"/><Relationship Id="rId4" Type="http://schemas.openxmlformats.org/officeDocument/2006/relationships/tags" Target="../tags/tag1736.xml"/><Relationship Id="rId3" Type="http://schemas.openxmlformats.org/officeDocument/2006/relationships/tags" Target="../tags/tag1735.xml"/><Relationship Id="rId25" Type="http://schemas.openxmlformats.org/officeDocument/2006/relationships/slideLayout" Target="../slideLayouts/slideLayout17.xml"/><Relationship Id="rId24" Type="http://schemas.openxmlformats.org/officeDocument/2006/relationships/tags" Target="../tags/tag1752.xml"/><Relationship Id="rId23" Type="http://schemas.openxmlformats.org/officeDocument/2006/relationships/tags" Target="../tags/tag1751.xml"/><Relationship Id="rId22" Type="http://schemas.openxmlformats.org/officeDocument/2006/relationships/image" Target="../media/image86.png"/><Relationship Id="rId21" Type="http://schemas.openxmlformats.org/officeDocument/2006/relationships/tags" Target="../tags/tag1750.xml"/><Relationship Id="rId20" Type="http://schemas.openxmlformats.org/officeDocument/2006/relationships/tags" Target="../tags/tag1749.xml"/><Relationship Id="rId2" Type="http://schemas.openxmlformats.org/officeDocument/2006/relationships/tags" Target="../tags/tag1734.xml"/><Relationship Id="rId19" Type="http://schemas.openxmlformats.org/officeDocument/2006/relationships/tags" Target="../tags/tag1748.xml"/><Relationship Id="rId18" Type="http://schemas.openxmlformats.org/officeDocument/2006/relationships/tags" Target="../tags/tag1747.xml"/><Relationship Id="rId17" Type="http://schemas.openxmlformats.org/officeDocument/2006/relationships/image" Target="../media/image85.jpeg"/><Relationship Id="rId16" Type="http://schemas.openxmlformats.org/officeDocument/2006/relationships/tags" Target="../tags/tag1746.xml"/><Relationship Id="rId15" Type="http://schemas.openxmlformats.org/officeDocument/2006/relationships/tags" Target="../tags/tag1745.xml"/><Relationship Id="rId14" Type="http://schemas.openxmlformats.org/officeDocument/2006/relationships/tags" Target="../tags/tag1744.xml"/><Relationship Id="rId13" Type="http://schemas.openxmlformats.org/officeDocument/2006/relationships/image" Target="../media/image84.png"/><Relationship Id="rId12" Type="http://schemas.openxmlformats.org/officeDocument/2006/relationships/tags" Target="../tags/tag1743.xml"/><Relationship Id="rId11" Type="http://schemas.openxmlformats.org/officeDocument/2006/relationships/tags" Target="../tags/tag1742.xml"/><Relationship Id="rId10" Type="http://schemas.openxmlformats.org/officeDocument/2006/relationships/tags" Target="../tags/tag1741.xml"/><Relationship Id="rId1" Type="http://schemas.openxmlformats.org/officeDocument/2006/relationships/tags" Target="../tags/tag1733.xml"/></Relationships>
</file>

<file path=ppt/slides/_rels/slide44.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tags" Target="../tags/tag1760.xml"/><Relationship Id="rId7" Type="http://schemas.openxmlformats.org/officeDocument/2006/relationships/tags" Target="../tags/tag1759.xml"/><Relationship Id="rId6" Type="http://schemas.openxmlformats.org/officeDocument/2006/relationships/tags" Target="../tags/tag1758.xml"/><Relationship Id="rId5" Type="http://schemas.openxmlformats.org/officeDocument/2006/relationships/tags" Target="../tags/tag1757.xml"/><Relationship Id="rId4" Type="http://schemas.openxmlformats.org/officeDocument/2006/relationships/tags" Target="../tags/tag1756.xml"/><Relationship Id="rId3" Type="http://schemas.openxmlformats.org/officeDocument/2006/relationships/tags" Target="../tags/tag1755.xml"/><Relationship Id="rId24" Type="http://schemas.openxmlformats.org/officeDocument/2006/relationships/slideLayout" Target="../slideLayouts/slideLayout17.xml"/><Relationship Id="rId23" Type="http://schemas.openxmlformats.org/officeDocument/2006/relationships/tags" Target="../tags/tag1773.xml"/><Relationship Id="rId22" Type="http://schemas.openxmlformats.org/officeDocument/2006/relationships/tags" Target="../tags/tag1772.xml"/><Relationship Id="rId21" Type="http://schemas.openxmlformats.org/officeDocument/2006/relationships/image" Target="../media/image86.png"/><Relationship Id="rId20" Type="http://schemas.openxmlformats.org/officeDocument/2006/relationships/tags" Target="../tags/tag1771.xml"/><Relationship Id="rId2" Type="http://schemas.openxmlformats.org/officeDocument/2006/relationships/tags" Target="../tags/tag1754.xml"/><Relationship Id="rId19" Type="http://schemas.openxmlformats.org/officeDocument/2006/relationships/tags" Target="../tags/tag1770.xml"/><Relationship Id="rId18" Type="http://schemas.openxmlformats.org/officeDocument/2006/relationships/tags" Target="../tags/tag1769.xml"/><Relationship Id="rId17" Type="http://schemas.openxmlformats.org/officeDocument/2006/relationships/tags" Target="../tags/tag1768.xml"/><Relationship Id="rId16" Type="http://schemas.openxmlformats.org/officeDocument/2006/relationships/tags" Target="../tags/tag1767.xml"/><Relationship Id="rId15" Type="http://schemas.openxmlformats.org/officeDocument/2006/relationships/tags" Target="../tags/tag1766.xml"/><Relationship Id="rId14" Type="http://schemas.openxmlformats.org/officeDocument/2006/relationships/tags" Target="../tags/tag1765.xml"/><Relationship Id="rId13" Type="http://schemas.openxmlformats.org/officeDocument/2006/relationships/tags" Target="../tags/tag1764.xml"/><Relationship Id="rId12" Type="http://schemas.openxmlformats.org/officeDocument/2006/relationships/tags" Target="../tags/tag1763.xml"/><Relationship Id="rId11" Type="http://schemas.openxmlformats.org/officeDocument/2006/relationships/tags" Target="../tags/tag1762.xml"/><Relationship Id="rId10" Type="http://schemas.openxmlformats.org/officeDocument/2006/relationships/tags" Target="../tags/tag1761.xml"/><Relationship Id="rId1" Type="http://schemas.openxmlformats.org/officeDocument/2006/relationships/tags" Target="../tags/tag1753.xml"/></Relationships>
</file>

<file path=ppt/slides/_rels/slide45.xml.rels><?xml version="1.0" encoding="UTF-8" standalone="yes"?>
<Relationships xmlns="http://schemas.openxmlformats.org/package/2006/relationships"><Relationship Id="rId9" Type="http://schemas.openxmlformats.org/officeDocument/2006/relationships/tags" Target="../tags/tag1782.xml"/><Relationship Id="rId8" Type="http://schemas.openxmlformats.org/officeDocument/2006/relationships/tags" Target="../tags/tag1781.xml"/><Relationship Id="rId7" Type="http://schemas.openxmlformats.org/officeDocument/2006/relationships/tags" Target="../tags/tag1780.xml"/><Relationship Id="rId6" Type="http://schemas.openxmlformats.org/officeDocument/2006/relationships/tags" Target="../tags/tag1779.xml"/><Relationship Id="rId5" Type="http://schemas.openxmlformats.org/officeDocument/2006/relationships/tags" Target="../tags/tag1778.xml"/><Relationship Id="rId4" Type="http://schemas.openxmlformats.org/officeDocument/2006/relationships/tags" Target="../tags/tag1777.xml"/><Relationship Id="rId3" Type="http://schemas.openxmlformats.org/officeDocument/2006/relationships/tags" Target="../tags/tag1776.xml"/><Relationship Id="rId21" Type="http://schemas.openxmlformats.org/officeDocument/2006/relationships/notesSlide" Target="../notesSlides/notesSlide17.xml"/><Relationship Id="rId20" Type="http://schemas.openxmlformats.org/officeDocument/2006/relationships/slideLayout" Target="../slideLayouts/slideLayout17.xml"/><Relationship Id="rId2" Type="http://schemas.openxmlformats.org/officeDocument/2006/relationships/tags" Target="../tags/tag1775.xml"/><Relationship Id="rId19" Type="http://schemas.openxmlformats.org/officeDocument/2006/relationships/tags" Target="../tags/tag1790.xml"/><Relationship Id="rId18" Type="http://schemas.openxmlformats.org/officeDocument/2006/relationships/tags" Target="../tags/tag1789.xml"/><Relationship Id="rId17" Type="http://schemas.openxmlformats.org/officeDocument/2006/relationships/tags" Target="../tags/tag1788.xml"/><Relationship Id="rId16" Type="http://schemas.openxmlformats.org/officeDocument/2006/relationships/image" Target="../media/image86.png"/><Relationship Id="rId15" Type="http://schemas.openxmlformats.org/officeDocument/2006/relationships/tags" Target="../tags/tag1787.xml"/><Relationship Id="rId14" Type="http://schemas.openxmlformats.org/officeDocument/2006/relationships/tags" Target="../tags/tag1786.xml"/><Relationship Id="rId13" Type="http://schemas.openxmlformats.org/officeDocument/2006/relationships/tags" Target="../tags/tag1785.xml"/><Relationship Id="rId12" Type="http://schemas.openxmlformats.org/officeDocument/2006/relationships/tags" Target="../tags/tag1784.xml"/><Relationship Id="rId11" Type="http://schemas.openxmlformats.org/officeDocument/2006/relationships/tags" Target="../tags/tag1783.xml"/><Relationship Id="rId10" Type="http://schemas.openxmlformats.org/officeDocument/2006/relationships/image" Target="../media/image16.png"/><Relationship Id="rId1" Type="http://schemas.openxmlformats.org/officeDocument/2006/relationships/tags" Target="../tags/tag1774.xml"/></Relationships>
</file>

<file path=ppt/slides/_rels/slide46.xml.rels><?xml version="1.0" encoding="UTF-8" standalone="yes"?>
<Relationships xmlns="http://schemas.openxmlformats.org/package/2006/relationships"><Relationship Id="rId9" Type="http://schemas.openxmlformats.org/officeDocument/2006/relationships/tags" Target="../tags/tag1799.xml"/><Relationship Id="rId8" Type="http://schemas.openxmlformats.org/officeDocument/2006/relationships/tags" Target="../tags/tag1798.xml"/><Relationship Id="rId7" Type="http://schemas.openxmlformats.org/officeDocument/2006/relationships/tags" Target="../tags/tag1797.xml"/><Relationship Id="rId6" Type="http://schemas.openxmlformats.org/officeDocument/2006/relationships/image" Target="../media/image88.jpeg"/><Relationship Id="rId5" Type="http://schemas.openxmlformats.org/officeDocument/2006/relationships/tags" Target="../tags/tag1796.xml"/><Relationship Id="rId4" Type="http://schemas.openxmlformats.org/officeDocument/2006/relationships/tags" Target="../tags/tag1795.xml"/><Relationship Id="rId33" Type="http://schemas.openxmlformats.org/officeDocument/2006/relationships/slideLayout" Target="../slideLayouts/slideLayout17.xml"/><Relationship Id="rId32" Type="http://schemas.openxmlformats.org/officeDocument/2006/relationships/tags" Target="../tags/tag1819.xml"/><Relationship Id="rId31" Type="http://schemas.openxmlformats.org/officeDocument/2006/relationships/image" Target="../media/image16.png"/><Relationship Id="rId30" Type="http://schemas.openxmlformats.org/officeDocument/2006/relationships/tags" Target="../tags/tag1818.xml"/><Relationship Id="rId3" Type="http://schemas.openxmlformats.org/officeDocument/2006/relationships/image" Target="../media/image87.jpeg"/><Relationship Id="rId29" Type="http://schemas.openxmlformats.org/officeDocument/2006/relationships/tags" Target="../tags/tag1817.xml"/><Relationship Id="rId28" Type="http://schemas.openxmlformats.org/officeDocument/2006/relationships/tags" Target="../tags/tag1816.xml"/><Relationship Id="rId27" Type="http://schemas.openxmlformats.org/officeDocument/2006/relationships/tags" Target="../tags/tag1815.xml"/><Relationship Id="rId26" Type="http://schemas.openxmlformats.org/officeDocument/2006/relationships/tags" Target="../tags/tag1814.xml"/><Relationship Id="rId25" Type="http://schemas.openxmlformats.org/officeDocument/2006/relationships/tags" Target="../tags/tag1813.xml"/><Relationship Id="rId24" Type="http://schemas.openxmlformats.org/officeDocument/2006/relationships/tags" Target="../tags/tag1812.xml"/><Relationship Id="rId23" Type="http://schemas.openxmlformats.org/officeDocument/2006/relationships/tags" Target="../tags/tag1811.xml"/><Relationship Id="rId22" Type="http://schemas.openxmlformats.org/officeDocument/2006/relationships/tags" Target="../tags/tag1810.xml"/><Relationship Id="rId21" Type="http://schemas.openxmlformats.org/officeDocument/2006/relationships/tags" Target="../tags/tag1809.xml"/><Relationship Id="rId20" Type="http://schemas.openxmlformats.org/officeDocument/2006/relationships/tags" Target="../tags/tag1808.xml"/><Relationship Id="rId2" Type="http://schemas.openxmlformats.org/officeDocument/2006/relationships/tags" Target="../tags/tag1794.xml"/><Relationship Id="rId19" Type="http://schemas.openxmlformats.org/officeDocument/2006/relationships/tags" Target="../tags/tag1807.xml"/><Relationship Id="rId18" Type="http://schemas.openxmlformats.org/officeDocument/2006/relationships/tags" Target="../tags/tag1806.xml"/><Relationship Id="rId17" Type="http://schemas.openxmlformats.org/officeDocument/2006/relationships/tags" Target="../tags/tag1805.xml"/><Relationship Id="rId16" Type="http://schemas.openxmlformats.org/officeDocument/2006/relationships/tags" Target="../tags/tag1804.xml"/><Relationship Id="rId15" Type="http://schemas.openxmlformats.org/officeDocument/2006/relationships/tags" Target="../tags/tag1803.xml"/><Relationship Id="rId14" Type="http://schemas.openxmlformats.org/officeDocument/2006/relationships/image" Target="../media/image90.png"/><Relationship Id="rId13" Type="http://schemas.openxmlformats.org/officeDocument/2006/relationships/tags" Target="../tags/tag1802.xml"/><Relationship Id="rId12" Type="http://schemas.openxmlformats.org/officeDocument/2006/relationships/tags" Target="../tags/tag1801.xml"/><Relationship Id="rId11" Type="http://schemas.openxmlformats.org/officeDocument/2006/relationships/tags" Target="../tags/tag1800.xml"/><Relationship Id="rId10" Type="http://schemas.openxmlformats.org/officeDocument/2006/relationships/image" Target="../media/image89.png"/><Relationship Id="rId1" Type="http://schemas.openxmlformats.org/officeDocument/2006/relationships/tags" Target="../tags/tag1793.xml"/></Relationships>
</file>

<file path=ppt/slides/_rels/slide47.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tags" Target="../tags/tag1827.xml"/><Relationship Id="rId7" Type="http://schemas.openxmlformats.org/officeDocument/2006/relationships/tags" Target="../tags/tag1826.xml"/><Relationship Id="rId6" Type="http://schemas.openxmlformats.org/officeDocument/2006/relationships/tags" Target="../tags/tag1825.xml"/><Relationship Id="rId5" Type="http://schemas.openxmlformats.org/officeDocument/2006/relationships/tags" Target="../tags/tag1824.xml"/><Relationship Id="rId4" Type="http://schemas.openxmlformats.org/officeDocument/2006/relationships/tags" Target="../tags/tag1823.xml"/><Relationship Id="rId3" Type="http://schemas.openxmlformats.org/officeDocument/2006/relationships/tags" Target="../tags/tag1822.xml"/><Relationship Id="rId23" Type="http://schemas.openxmlformats.org/officeDocument/2006/relationships/slideLayout" Target="../slideLayouts/slideLayout17.xml"/><Relationship Id="rId22" Type="http://schemas.openxmlformats.org/officeDocument/2006/relationships/tags" Target="../tags/tag1839.xml"/><Relationship Id="rId21" Type="http://schemas.openxmlformats.org/officeDocument/2006/relationships/tags" Target="../tags/tag1838.xml"/><Relationship Id="rId20" Type="http://schemas.openxmlformats.org/officeDocument/2006/relationships/tags" Target="../tags/tag1837.xml"/><Relationship Id="rId2" Type="http://schemas.openxmlformats.org/officeDocument/2006/relationships/tags" Target="../tags/tag1821.xml"/><Relationship Id="rId19" Type="http://schemas.openxmlformats.org/officeDocument/2006/relationships/tags" Target="../tags/tag1836.xml"/><Relationship Id="rId18" Type="http://schemas.openxmlformats.org/officeDocument/2006/relationships/image" Target="../media/image86.png"/><Relationship Id="rId17" Type="http://schemas.openxmlformats.org/officeDocument/2006/relationships/tags" Target="../tags/tag1835.xml"/><Relationship Id="rId16" Type="http://schemas.openxmlformats.org/officeDocument/2006/relationships/tags" Target="../tags/tag1834.xml"/><Relationship Id="rId15" Type="http://schemas.openxmlformats.org/officeDocument/2006/relationships/tags" Target="../tags/tag1833.xml"/><Relationship Id="rId14" Type="http://schemas.openxmlformats.org/officeDocument/2006/relationships/tags" Target="../tags/tag1832.xml"/><Relationship Id="rId13" Type="http://schemas.openxmlformats.org/officeDocument/2006/relationships/tags" Target="../tags/tag1831.xml"/><Relationship Id="rId12" Type="http://schemas.openxmlformats.org/officeDocument/2006/relationships/tags" Target="../tags/tag1830.xml"/><Relationship Id="rId11" Type="http://schemas.openxmlformats.org/officeDocument/2006/relationships/tags" Target="../tags/tag1829.xml"/><Relationship Id="rId10" Type="http://schemas.openxmlformats.org/officeDocument/2006/relationships/tags" Target="../tags/tag1828.xml"/><Relationship Id="rId1" Type="http://schemas.openxmlformats.org/officeDocument/2006/relationships/tags" Target="../tags/tag1820.xml"/></Relationships>
</file>

<file path=ppt/slides/_rels/slide48.xml.rels><?xml version="1.0" encoding="UTF-8" standalone="yes"?>
<Relationships xmlns="http://schemas.openxmlformats.org/package/2006/relationships"><Relationship Id="rId9" Type="http://schemas.openxmlformats.org/officeDocument/2006/relationships/tags" Target="../tags/tag1848.xml"/><Relationship Id="rId8" Type="http://schemas.openxmlformats.org/officeDocument/2006/relationships/tags" Target="../tags/tag1847.xml"/><Relationship Id="rId7" Type="http://schemas.openxmlformats.org/officeDocument/2006/relationships/tags" Target="../tags/tag1846.xml"/><Relationship Id="rId6" Type="http://schemas.openxmlformats.org/officeDocument/2006/relationships/tags" Target="../tags/tag1845.xml"/><Relationship Id="rId5" Type="http://schemas.openxmlformats.org/officeDocument/2006/relationships/tags" Target="../tags/tag1844.xml"/><Relationship Id="rId4" Type="http://schemas.openxmlformats.org/officeDocument/2006/relationships/tags" Target="../tags/tag1843.xml"/><Relationship Id="rId34" Type="http://schemas.openxmlformats.org/officeDocument/2006/relationships/slideLayout" Target="../slideLayouts/slideLayout17.xml"/><Relationship Id="rId33" Type="http://schemas.openxmlformats.org/officeDocument/2006/relationships/tags" Target="../tags/tag1871.xml"/><Relationship Id="rId32" Type="http://schemas.openxmlformats.org/officeDocument/2006/relationships/image" Target="../media/image16.png"/><Relationship Id="rId31" Type="http://schemas.openxmlformats.org/officeDocument/2006/relationships/tags" Target="../tags/tag1870.xml"/><Relationship Id="rId30" Type="http://schemas.openxmlformats.org/officeDocument/2006/relationships/tags" Target="../tags/tag1869.xml"/><Relationship Id="rId3" Type="http://schemas.openxmlformats.org/officeDocument/2006/relationships/tags" Target="../tags/tag1842.xml"/><Relationship Id="rId29" Type="http://schemas.openxmlformats.org/officeDocument/2006/relationships/tags" Target="../tags/tag1868.xml"/><Relationship Id="rId28" Type="http://schemas.openxmlformats.org/officeDocument/2006/relationships/tags" Target="../tags/tag1867.xml"/><Relationship Id="rId27" Type="http://schemas.openxmlformats.org/officeDocument/2006/relationships/tags" Target="../tags/tag1866.xml"/><Relationship Id="rId26" Type="http://schemas.openxmlformats.org/officeDocument/2006/relationships/tags" Target="../tags/tag1865.xml"/><Relationship Id="rId25" Type="http://schemas.openxmlformats.org/officeDocument/2006/relationships/tags" Target="../tags/tag1864.xml"/><Relationship Id="rId24" Type="http://schemas.openxmlformats.org/officeDocument/2006/relationships/tags" Target="../tags/tag1863.xml"/><Relationship Id="rId23" Type="http://schemas.openxmlformats.org/officeDocument/2006/relationships/tags" Target="../tags/tag1862.xml"/><Relationship Id="rId22" Type="http://schemas.openxmlformats.org/officeDocument/2006/relationships/tags" Target="../tags/tag1861.xml"/><Relationship Id="rId21" Type="http://schemas.openxmlformats.org/officeDocument/2006/relationships/tags" Target="../tags/tag1860.xml"/><Relationship Id="rId20" Type="http://schemas.openxmlformats.org/officeDocument/2006/relationships/tags" Target="../tags/tag1859.xml"/><Relationship Id="rId2" Type="http://schemas.openxmlformats.org/officeDocument/2006/relationships/tags" Target="../tags/tag1841.xml"/><Relationship Id="rId19" Type="http://schemas.openxmlformats.org/officeDocument/2006/relationships/tags" Target="../tags/tag1858.xml"/><Relationship Id="rId18" Type="http://schemas.openxmlformats.org/officeDocument/2006/relationships/tags" Target="../tags/tag1857.xml"/><Relationship Id="rId17" Type="http://schemas.openxmlformats.org/officeDocument/2006/relationships/tags" Target="../tags/tag1856.xml"/><Relationship Id="rId16" Type="http://schemas.openxmlformats.org/officeDocument/2006/relationships/tags" Target="../tags/tag1855.xml"/><Relationship Id="rId15" Type="http://schemas.openxmlformats.org/officeDocument/2006/relationships/tags" Target="../tags/tag1854.xml"/><Relationship Id="rId14" Type="http://schemas.openxmlformats.org/officeDocument/2006/relationships/tags" Target="../tags/tag1853.xml"/><Relationship Id="rId13" Type="http://schemas.openxmlformats.org/officeDocument/2006/relationships/tags" Target="../tags/tag1852.xml"/><Relationship Id="rId12" Type="http://schemas.openxmlformats.org/officeDocument/2006/relationships/tags" Target="../tags/tag1851.xml"/><Relationship Id="rId11" Type="http://schemas.openxmlformats.org/officeDocument/2006/relationships/tags" Target="../tags/tag1850.xml"/><Relationship Id="rId10" Type="http://schemas.openxmlformats.org/officeDocument/2006/relationships/tags" Target="../tags/tag1849.xml"/><Relationship Id="rId1" Type="http://schemas.openxmlformats.org/officeDocument/2006/relationships/tags" Target="../tags/tag1840.xml"/></Relationships>
</file>

<file path=ppt/slides/_rels/slide49.xml.rels><?xml version="1.0" encoding="UTF-8" standalone="yes"?>
<Relationships xmlns="http://schemas.openxmlformats.org/package/2006/relationships"><Relationship Id="rId9" Type="http://schemas.openxmlformats.org/officeDocument/2006/relationships/tags" Target="../tags/tag1880.xml"/><Relationship Id="rId8" Type="http://schemas.openxmlformats.org/officeDocument/2006/relationships/tags" Target="../tags/tag1879.xml"/><Relationship Id="rId7" Type="http://schemas.openxmlformats.org/officeDocument/2006/relationships/tags" Target="../tags/tag1878.xml"/><Relationship Id="rId6" Type="http://schemas.openxmlformats.org/officeDocument/2006/relationships/tags" Target="../tags/tag1877.xml"/><Relationship Id="rId5" Type="http://schemas.openxmlformats.org/officeDocument/2006/relationships/tags" Target="../tags/tag1876.xml"/><Relationship Id="rId4" Type="http://schemas.openxmlformats.org/officeDocument/2006/relationships/tags" Target="../tags/tag1875.xml"/><Relationship Id="rId30" Type="http://schemas.openxmlformats.org/officeDocument/2006/relationships/slideLayout" Target="../slideLayouts/slideLayout17.xml"/><Relationship Id="rId3" Type="http://schemas.openxmlformats.org/officeDocument/2006/relationships/tags" Target="../tags/tag1874.xml"/><Relationship Id="rId29" Type="http://schemas.openxmlformats.org/officeDocument/2006/relationships/tags" Target="../tags/tag1898.xml"/><Relationship Id="rId28" Type="http://schemas.openxmlformats.org/officeDocument/2006/relationships/tags" Target="../tags/tag1897.xml"/><Relationship Id="rId27" Type="http://schemas.openxmlformats.org/officeDocument/2006/relationships/tags" Target="../tags/tag1896.xml"/><Relationship Id="rId26" Type="http://schemas.openxmlformats.org/officeDocument/2006/relationships/tags" Target="../tags/tag1895.xml"/><Relationship Id="rId25" Type="http://schemas.openxmlformats.org/officeDocument/2006/relationships/tags" Target="../tags/tag1894.xml"/><Relationship Id="rId24" Type="http://schemas.openxmlformats.org/officeDocument/2006/relationships/tags" Target="../tags/tag1893.xml"/><Relationship Id="rId23" Type="http://schemas.openxmlformats.org/officeDocument/2006/relationships/tags" Target="../tags/tag1892.xml"/><Relationship Id="rId22" Type="http://schemas.openxmlformats.org/officeDocument/2006/relationships/image" Target="../media/image86.png"/><Relationship Id="rId21" Type="http://schemas.openxmlformats.org/officeDocument/2006/relationships/tags" Target="../tags/tag1891.xml"/><Relationship Id="rId20" Type="http://schemas.openxmlformats.org/officeDocument/2006/relationships/tags" Target="../tags/tag1890.xml"/><Relationship Id="rId2" Type="http://schemas.openxmlformats.org/officeDocument/2006/relationships/tags" Target="../tags/tag1873.xml"/><Relationship Id="rId19" Type="http://schemas.openxmlformats.org/officeDocument/2006/relationships/tags" Target="../tags/tag1889.xml"/><Relationship Id="rId18" Type="http://schemas.openxmlformats.org/officeDocument/2006/relationships/tags" Target="../tags/tag1888.xml"/><Relationship Id="rId17" Type="http://schemas.openxmlformats.org/officeDocument/2006/relationships/tags" Target="../tags/tag1887.xml"/><Relationship Id="rId16" Type="http://schemas.openxmlformats.org/officeDocument/2006/relationships/image" Target="../media/image16.png"/><Relationship Id="rId15" Type="http://schemas.openxmlformats.org/officeDocument/2006/relationships/tags" Target="../tags/tag1886.xml"/><Relationship Id="rId14" Type="http://schemas.openxmlformats.org/officeDocument/2006/relationships/tags" Target="../tags/tag1885.xml"/><Relationship Id="rId13" Type="http://schemas.openxmlformats.org/officeDocument/2006/relationships/tags" Target="../tags/tag1884.xml"/><Relationship Id="rId12" Type="http://schemas.openxmlformats.org/officeDocument/2006/relationships/tags" Target="../tags/tag1883.xml"/><Relationship Id="rId11" Type="http://schemas.openxmlformats.org/officeDocument/2006/relationships/tags" Target="../tags/tag1882.xml"/><Relationship Id="rId10" Type="http://schemas.openxmlformats.org/officeDocument/2006/relationships/tags" Target="../tags/tag1881.xml"/><Relationship Id="rId1" Type="http://schemas.openxmlformats.org/officeDocument/2006/relationships/tags" Target="../tags/tag1872.xml"/></Relationships>
</file>

<file path=ppt/slides/_rels/slide5.xml.rels><?xml version="1.0" encoding="UTF-8" standalone="yes"?>
<Relationships xmlns="http://schemas.openxmlformats.org/package/2006/relationships"><Relationship Id="rId9" Type="http://schemas.openxmlformats.org/officeDocument/2006/relationships/tags" Target="../tags/tag248.xml"/><Relationship Id="rId8" Type="http://schemas.openxmlformats.org/officeDocument/2006/relationships/tags" Target="../tags/tag247.xml"/><Relationship Id="rId7" Type="http://schemas.openxmlformats.org/officeDocument/2006/relationships/tags" Target="../tags/tag246.xml"/><Relationship Id="rId6" Type="http://schemas.openxmlformats.org/officeDocument/2006/relationships/tags" Target="../tags/tag245.xml"/><Relationship Id="rId5" Type="http://schemas.openxmlformats.org/officeDocument/2006/relationships/tags" Target="../tags/tag244.xml"/><Relationship Id="rId4" Type="http://schemas.openxmlformats.org/officeDocument/2006/relationships/tags" Target="../tags/tag243.xml"/><Relationship Id="rId3" Type="http://schemas.openxmlformats.org/officeDocument/2006/relationships/tags" Target="../tags/tag242.xml"/><Relationship Id="rId2" Type="http://schemas.openxmlformats.org/officeDocument/2006/relationships/tags" Target="../tags/tag241.xml"/><Relationship Id="rId11" Type="http://schemas.openxmlformats.org/officeDocument/2006/relationships/slideLayout" Target="../slideLayouts/slideLayout14.xml"/><Relationship Id="rId10" Type="http://schemas.openxmlformats.org/officeDocument/2006/relationships/image" Target="../media/image12.png"/><Relationship Id="rId1" Type="http://schemas.openxmlformats.org/officeDocument/2006/relationships/tags" Target="../tags/tag240.xml"/></Relationships>
</file>

<file path=ppt/slides/_rels/slide50.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tags" Target="../tags/tag1906.xml"/><Relationship Id="rId7" Type="http://schemas.openxmlformats.org/officeDocument/2006/relationships/tags" Target="../tags/tag1905.xml"/><Relationship Id="rId6" Type="http://schemas.openxmlformats.org/officeDocument/2006/relationships/tags" Target="../tags/tag1904.xml"/><Relationship Id="rId5" Type="http://schemas.openxmlformats.org/officeDocument/2006/relationships/tags" Target="../tags/tag1903.xml"/><Relationship Id="rId41" Type="http://schemas.openxmlformats.org/officeDocument/2006/relationships/slideLayout" Target="../slideLayouts/slideLayout17.xml"/><Relationship Id="rId40" Type="http://schemas.openxmlformats.org/officeDocument/2006/relationships/image" Target="../media/image94.png"/><Relationship Id="rId4" Type="http://schemas.openxmlformats.org/officeDocument/2006/relationships/tags" Target="../tags/tag1902.xml"/><Relationship Id="rId39" Type="http://schemas.openxmlformats.org/officeDocument/2006/relationships/tags" Target="../tags/tag1933.xml"/><Relationship Id="rId38" Type="http://schemas.openxmlformats.org/officeDocument/2006/relationships/image" Target="../media/image93.png"/><Relationship Id="rId37" Type="http://schemas.openxmlformats.org/officeDocument/2006/relationships/tags" Target="../tags/tag1932.xml"/><Relationship Id="rId36" Type="http://schemas.openxmlformats.org/officeDocument/2006/relationships/tags" Target="../tags/tag1931.xml"/><Relationship Id="rId35" Type="http://schemas.openxmlformats.org/officeDocument/2006/relationships/tags" Target="../tags/tag1930.xml"/><Relationship Id="rId34" Type="http://schemas.openxmlformats.org/officeDocument/2006/relationships/tags" Target="../tags/tag1929.xml"/><Relationship Id="rId33" Type="http://schemas.openxmlformats.org/officeDocument/2006/relationships/tags" Target="../tags/tag1928.xml"/><Relationship Id="rId32" Type="http://schemas.openxmlformats.org/officeDocument/2006/relationships/tags" Target="../tags/tag1927.xml"/><Relationship Id="rId31" Type="http://schemas.openxmlformats.org/officeDocument/2006/relationships/tags" Target="../tags/tag1926.xml"/><Relationship Id="rId30" Type="http://schemas.openxmlformats.org/officeDocument/2006/relationships/tags" Target="../tags/tag1925.xml"/><Relationship Id="rId3" Type="http://schemas.openxmlformats.org/officeDocument/2006/relationships/tags" Target="../tags/tag1901.xml"/><Relationship Id="rId29" Type="http://schemas.openxmlformats.org/officeDocument/2006/relationships/tags" Target="../tags/tag1924.xml"/><Relationship Id="rId28" Type="http://schemas.openxmlformats.org/officeDocument/2006/relationships/tags" Target="../tags/tag1923.xml"/><Relationship Id="rId27" Type="http://schemas.openxmlformats.org/officeDocument/2006/relationships/tags" Target="../tags/tag1922.xml"/><Relationship Id="rId26" Type="http://schemas.openxmlformats.org/officeDocument/2006/relationships/tags" Target="../tags/tag1921.xml"/><Relationship Id="rId25" Type="http://schemas.openxmlformats.org/officeDocument/2006/relationships/image" Target="../media/image92.png"/><Relationship Id="rId24" Type="http://schemas.openxmlformats.org/officeDocument/2006/relationships/tags" Target="../tags/tag1920.xml"/><Relationship Id="rId23" Type="http://schemas.openxmlformats.org/officeDocument/2006/relationships/image" Target="../media/image91.png"/><Relationship Id="rId22" Type="http://schemas.openxmlformats.org/officeDocument/2006/relationships/tags" Target="../tags/tag1919.xml"/><Relationship Id="rId21" Type="http://schemas.openxmlformats.org/officeDocument/2006/relationships/tags" Target="../tags/tag1918.xml"/><Relationship Id="rId20" Type="http://schemas.openxmlformats.org/officeDocument/2006/relationships/tags" Target="../tags/tag1917.xml"/><Relationship Id="rId2" Type="http://schemas.openxmlformats.org/officeDocument/2006/relationships/tags" Target="../tags/tag1900.xml"/><Relationship Id="rId19" Type="http://schemas.openxmlformats.org/officeDocument/2006/relationships/tags" Target="../tags/tag1916.xml"/><Relationship Id="rId18" Type="http://schemas.openxmlformats.org/officeDocument/2006/relationships/tags" Target="../tags/tag1915.xml"/><Relationship Id="rId17" Type="http://schemas.openxmlformats.org/officeDocument/2006/relationships/tags" Target="../tags/tag1914.xml"/><Relationship Id="rId16" Type="http://schemas.openxmlformats.org/officeDocument/2006/relationships/tags" Target="../tags/tag1913.xml"/><Relationship Id="rId15" Type="http://schemas.openxmlformats.org/officeDocument/2006/relationships/tags" Target="../tags/tag1912.xml"/><Relationship Id="rId14" Type="http://schemas.openxmlformats.org/officeDocument/2006/relationships/tags" Target="../tags/tag1911.xml"/><Relationship Id="rId13" Type="http://schemas.openxmlformats.org/officeDocument/2006/relationships/tags" Target="../tags/tag1910.xml"/><Relationship Id="rId12" Type="http://schemas.openxmlformats.org/officeDocument/2006/relationships/tags" Target="../tags/tag1909.xml"/><Relationship Id="rId11" Type="http://schemas.openxmlformats.org/officeDocument/2006/relationships/tags" Target="../tags/tag1908.xml"/><Relationship Id="rId10" Type="http://schemas.openxmlformats.org/officeDocument/2006/relationships/tags" Target="../tags/tag1907.xml"/><Relationship Id="rId1" Type="http://schemas.openxmlformats.org/officeDocument/2006/relationships/tags" Target="../tags/tag1899.xml"/></Relationships>
</file>

<file path=ppt/slides/_rels/slide51.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tags" Target="../tags/tag1941.xml"/><Relationship Id="rId7" Type="http://schemas.openxmlformats.org/officeDocument/2006/relationships/tags" Target="../tags/tag1940.xml"/><Relationship Id="rId6" Type="http://schemas.openxmlformats.org/officeDocument/2006/relationships/tags" Target="../tags/tag1939.xml"/><Relationship Id="rId5" Type="http://schemas.openxmlformats.org/officeDocument/2006/relationships/tags" Target="../tags/tag1938.xml"/><Relationship Id="rId44" Type="http://schemas.openxmlformats.org/officeDocument/2006/relationships/slideLayout" Target="../slideLayouts/slideLayout17.xml"/><Relationship Id="rId43" Type="http://schemas.openxmlformats.org/officeDocument/2006/relationships/tags" Target="../tags/tag1970.xml"/><Relationship Id="rId42" Type="http://schemas.openxmlformats.org/officeDocument/2006/relationships/tags" Target="../tags/tag1969.xml"/><Relationship Id="rId41" Type="http://schemas.openxmlformats.org/officeDocument/2006/relationships/tags" Target="../tags/tag1968.xml"/><Relationship Id="rId40" Type="http://schemas.openxmlformats.org/officeDocument/2006/relationships/tags" Target="../tags/tag1967.xml"/><Relationship Id="rId4" Type="http://schemas.openxmlformats.org/officeDocument/2006/relationships/tags" Target="../tags/tag1937.xml"/><Relationship Id="rId39" Type="http://schemas.openxmlformats.org/officeDocument/2006/relationships/image" Target="../media/image99.png"/><Relationship Id="rId38" Type="http://schemas.openxmlformats.org/officeDocument/2006/relationships/tags" Target="../tags/tag1966.xml"/><Relationship Id="rId37" Type="http://schemas.openxmlformats.org/officeDocument/2006/relationships/tags" Target="../tags/tag1965.xml"/><Relationship Id="rId36" Type="http://schemas.openxmlformats.org/officeDocument/2006/relationships/tags" Target="../tags/tag1964.xml"/><Relationship Id="rId35" Type="http://schemas.openxmlformats.org/officeDocument/2006/relationships/tags" Target="../tags/tag1963.xml"/><Relationship Id="rId34" Type="http://schemas.openxmlformats.org/officeDocument/2006/relationships/tags" Target="../tags/tag1962.xml"/><Relationship Id="rId33" Type="http://schemas.openxmlformats.org/officeDocument/2006/relationships/tags" Target="../tags/tag1961.xml"/><Relationship Id="rId32" Type="http://schemas.openxmlformats.org/officeDocument/2006/relationships/tags" Target="../tags/tag1960.xml"/><Relationship Id="rId31" Type="http://schemas.openxmlformats.org/officeDocument/2006/relationships/tags" Target="../tags/tag1959.xml"/><Relationship Id="rId30" Type="http://schemas.openxmlformats.org/officeDocument/2006/relationships/tags" Target="../tags/tag1958.xml"/><Relationship Id="rId3" Type="http://schemas.openxmlformats.org/officeDocument/2006/relationships/tags" Target="../tags/tag1936.xml"/><Relationship Id="rId29" Type="http://schemas.openxmlformats.org/officeDocument/2006/relationships/tags" Target="../tags/tag1957.xml"/><Relationship Id="rId28" Type="http://schemas.openxmlformats.org/officeDocument/2006/relationships/tags" Target="../tags/tag1956.xml"/><Relationship Id="rId27" Type="http://schemas.openxmlformats.org/officeDocument/2006/relationships/tags" Target="../tags/tag1955.xml"/><Relationship Id="rId26" Type="http://schemas.openxmlformats.org/officeDocument/2006/relationships/tags" Target="../tags/tag1954.xml"/><Relationship Id="rId25" Type="http://schemas.openxmlformats.org/officeDocument/2006/relationships/tags" Target="../tags/tag1953.xml"/><Relationship Id="rId24" Type="http://schemas.openxmlformats.org/officeDocument/2006/relationships/tags" Target="../tags/tag1952.xml"/><Relationship Id="rId23" Type="http://schemas.openxmlformats.org/officeDocument/2006/relationships/tags" Target="../tags/tag1951.xml"/><Relationship Id="rId22" Type="http://schemas.microsoft.com/office/2007/relationships/hdphoto" Target="../media/image98.wdp"/><Relationship Id="rId21" Type="http://schemas.openxmlformats.org/officeDocument/2006/relationships/image" Target="../media/image97.png"/><Relationship Id="rId20" Type="http://schemas.openxmlformats.org/officeDocument/2006/relationships/tags" Target="../tags/tag1950.xml"/><Relationship Id="rId2" Type="http://schemas.openxmlformats.org/officeDocument/2006/relationships/tags" Target="../tags/tag1935.xml"/><Relationship Id="rId19" Type="http://schemas.microsoft.com/office/2007/relationships/hdphoto" Target="../media/image96.wdp"/><Relationship Id="rId18" Type="http://schemas.openxmlformats.org/officeDocument/2006/relationships/image" Target="../media/image95.png"/><Relationship Id="rId17" Type="http://schemas.openxmlformats.org/officeDocument/2006/relationships/tags" Target="../tags/tag1949.xml"/><Relationship Id="rId16" Type="http://schemas.openxmlformats.org/officeDocument/2006/relationships/tags" Target="../tags/tag1948.xml"/><Relationship Id="rId15" Type="http://schemas.openxmlformats.org/officeDocument/2006/relationships/tags" Target="../tags/tag1947.xml"/><Relationship Id="rId14" Type="http://schemas.openxmlformats.org/officeDocument/2006/relationships/tags" Target="../tags/tag1946.xml"/><Relationship Id="rId13" Type="http://schemas.openxmlformats.org/officeDocument/2006/relationships/tags" Target="../tags/tag1945.xml"/><Relationship Id="rId12" Type="http://schemas.openxmlformats.org/officeDocument/2006/relationships/tags" Target="../tags/tag1944.xml"/><Relationship Id="rId11" Type="http://schemas.openxmlformats.org/officeDocument/2006/relationships/tags" Target="../tags/tag1943.xml"/><Relationship Id="rId10" Type="http://schemas.openxmlformats.org/officeDocument/2006/relationships/tags" Target="../tags/tag1942.xml"/><Relationship Id="rId1" Type="http://schemas.openxmlformats.org/officeDocument/2006/relationships/tags" Target="../tags/tag1934.xml"/></Relationships>
</file>

<file path=ppt/slides/_rels/slide52.xml.rels><?xml version="1.0" encoding="UTF-8" standalone="yes"?>
<Relationships xmlns="http://schemas.openxmlformats.org/package/2006/relationships"><Relationship Id="rId9" Type="http://schemas.openxmlformats.org/officeDocument/2006/relationships/tags" Target="../tags/tag1978.xml"/><Relationship Id="rId8" Type="http://schemas.openxmlformats.org/officeDocument/2006/relationships/image" Target="../media/image16.png"/><Relationship Id="rId7" Type="http://schemas.openxmlformats.org/officeDocument/2006/relationships/tags" Target="../tags/tag1977.xml"/><Relationship Id="rId6" Type="http://schemas.openxmlformats.org/officeDocument/2006/relationships/tags" Target="../tags/tag1976.xml"/><Relationship Id="rId5" Type="http://schemas.openxmlformats.org/officeDocument/2006/relationships/tags" Target="../tags/tag1975.xml"/><Relationship Id="rId40" Type="http://schemas.openxmlformats.org/officeDocument/2006/relationships/notesSlide" Target="../notesSlides/notesSlide18.xml"/><Relationship Id="rId4" Type="http://schemas.openxmlformats.org/officeDocument/2006/relationships/tags" Target="../tags/tag1974.xml"/><Relationship Id="rId39" Type="http://schemas.openxmlformats.org/officeDocument/2006/relationships/slideLayout" Target="../slideLayouts/slideLayout17.xml"/><Relationship Id="rId38" Type="http://schemas.openxmlformats.org/officeDocument/2006/relationships/image" Target="../media/image59.png"/><Relationship Id="rId37" Type="http://schemas.openxmlformats.org/officeDocument/2006/relationships/tags" Target="../tags/tag2000.xml"/><Relationship Id="rId36" Type="http://schemas.openxmlformats.org/officeDocument/2006/relationships/tags" Target="../tags/tag1999.xml"/><Relationship Id="rId35" Type="http://schemas.openxmlformats.org/officeDocument/2006/relationships/tags" Target="../tags/tag1998.xml"/><Relationship Id="rId34" Type="http://schemas.openxmlformats.org/officeDocument/2006/relationships/tags" Target="../tags/tag1997.xml"/><Relationship Id="rId33" Type="http://schemas.openxmlformats.org/officeDocument/2006/relationships/tags" Target="../tags/tag1996.xml"/><Relationship Id="rId32" Type="http://schemas.openxmlformats.org/officeDocument/2006/relationships/tags" Target="../tags/tag1995.xml"/><Relationship Id="rId31" Type="http://schemas.openxmlformats.org/officeDocument/2006/relationships/tags" Target="../tags/tag1994.xml"/><Relationship Id="rId30" Type="http://schemas.openxmlformats.org/officeDocument/2006/relationships/image" Target="../media/image105.png"/><Relationship Id="rId3" Type="http://schemas.openxmlformats.org/officeDocument/2006/relationships/tags" Target="../tags/tag1973.xml"/><Relationship Id="rId29" Type="http://schemas.openxmlformats.org/officeDocument/2006/relationships/tags" Target="../tags/tag1993.xml"/><Relationship Id="rId28" Type="http://schemas.openxmlformats.org/officeDocument/2006/relationships/image" Target="../media/image104.jpeg"/><Relationship Id="rId27" Type="http://schemas.openxmlformats.org/officeDocument/2006/relationships/tags" Target="../tags/tag1992.xml"/><Relationship Id="rId26" Type="http://schemas.openxmlformats.org/officeDocument/2006/relationships/image" Target="../media/image103.png"/><Relationship Id="rId25" Type="http://schemas.openxmlformats.org/officeDocument/2006/relationships/tags" Target="../tags/tag1991.xml"/><Relationship Id="rId24" Type="http://schemas.openxmlformats.org/officeDocument/2006/relationships/image" Target="../media/image102.png"/><Relationship Id="rId23" Type="http://schemas.openxmlformats.org/officeDocument/2006/relationships/tags" Target="../tags/tag1990.xml"/><Relationship Id="rId22" Type="http://schemas.openxmlformats.org/officeDocument/2006/relationships/image" Target="../media/image101.jpeg"/><Relationship Id="rId21" Type="http://schemas.openxmlformats.org/officeDocument/2006/relationships/tags" Target="../tags/tag1989.xml"/><Relationship Id="rId20" Type="http://schemas.openxmlformats.org/officeDocument/2006/relationships/tags" Target="../tags/tag1988.xml"/><Relationship Id="rId2" Type="http://schemas.openxmlformats.org/officeDocument/2006/relationships/tags" Target="../tags/tag1972.xml"/><Relationship Id="rId19" Type="http://schemas.openxmlformats.org/officeDocument/2006/relationships/tags" Target="../tags/tag1987.xml"/><Relationship Id="rId18" Type="http://schemas.openxmlformats.org/officeDocument/2006/relationships/tags" Target="../tags/tag1986.xml"/><Relationship Id="rId17" Type="http://schemas.openxmlformats.org/officeDocument/2006/relationships/tags" Target="../tags/tag1985.xml"/><Relationship Id="rId16" Type="http://schemas.openxmlformats.org/officeDocument/2006/relationships/tags" Target="../tags/tag1984.xml"/><Relationship Id="rId15" Type="http://schemas.openxmlformats.org/officeDocument/2006/relationships/tags" Target="../tags/tag1983.xml"/><Relationship Id="rId14" Type="http://schemas.openxmlformats.org/officeDocument/2006/relationships/tags" Target="../tags/tag1982.xml"/><Relationship Id="rId13" Type="http://schemas.openxmlformats.org/officeDocument/2006/relationships/tags" Target="../tags/tag1981.xml"/><Relationship Id="rId12" Type="http://schemas.openxmlformats.org/officeDocument/2006/relationships/tags" Target="../tags/tag1980.xml"/><Relationship Id="rId11" Type="http://schemas.openxmlformats.org/officeDocument/2006/relationships/image" Target="../media/image100.png"/><Relationship Id="rId10" Type="http://schemas.openxmlformats.org/officeDocument/2006/relationships/tags" Target="../tags/tag1979.xml"/><Relationship Id="rId1" Type="http://schemas.openxmlformats.org/officeDocument/2006/relationships/tags" Target="../tags/tag1971.xml"/></Relationships>
</file>

<file path=ppt/slides/_rels/slide53.xml.rels><?xml version="1.0" encoding="UTF-8" standalone="yes"?>
<Relationships xmlns="http://schemas.openxmlformats.org/package/2006/relationships"><Relationship Id="rId9" Type="http://schemas.openxmlformats.org/officeDocument/2006/relationships/tags" Target="../tags/tag2010.xml"/><Relationship Id="rId8" Type="http://schemas.openxmlformats.org/officeDocument/2006/relationships/tags" Target="../tags/tag2009.xml"/><Relationship Id="rId7" Type="http://schemas.openxmlformats.org/officeDocument/2006/relationships/tags" Target="../tags/tag2008.xml"/><Relationship Id="rId6" Type="http://schemas.openxmlformats.org/officeDocument/2006/relationships/tags" Target="../tags/tag2007.xml"/><Relationship Id="rId57" Type="http://schemas.openxmlformats.org/officeDocument/2006/relationships/notesSlide" Target="../notesSlides/notesSlide19.xml"/><Relationship Id="rId56" Type="http://schemas.openxmlformats.org/officeDocument/2006/relationships/slideLayout" Target="../slideLayouts/slideLayout19.xml"/><Relationship Id="rId55" Type="http://schemas.openxmlformats.org/officeDocument/2006/relationships/tags" Target="../tags/tag2055.xml"/><Relationship Id="rId54" Type="http://schemas.openxmlformats.org/officeDocument/2006/relationships/tags" Target="../tags/tag2054.xml"/><Relationship Id="rId53" Type="http://schemas.openxmlformats.org/officeDocument/2006/relationships/tags" Target="../tags/tag2053.xml"/><Relationship Id="rId52" Type="http://schemas.openxmlformats.org/officeDocument/2006/relationships/tags" Target="../tags/tag2052.xml"/><Relationship Id="rId51" Type="http://schemas.openxmlformats.org/officeDocument/2006/relationships/tags" Target="../tags/tag2051.xml"/><Relationship Id="rId50" Type="http://schemas.openxmlformats.org/officeDocument/2006/relationships/tags" Target="../tags/tag2050.xml"/><Relationship Id="rId5" Type="http://schemas.openxmlformats.org/officeDocument/2006/relationships/image" Target="../media/image107.jpeg"/><Relationship Id="rId49" Type="http://schemas.openxmlformats.org/officeDocument/2006/relationships/tags" Target="../tags/tag2049.xml"/><Relationship Id="rId48" Type="http://schemas.openxmlformats.org/officeDocument/2006/relationships/image" Target="../media/image16.png"/><Relationship Id="rId47" Type="http://schemas.openxmlformats.org/officeDocument/2006/relationships/tags" Target="../tags/tag2048.xml"/><Relationship Id="rId46" Type="http://schemas.openxmlformats.org/officeDocument/2006/relationships/tags" Target="../tags/tag2047.xml"/><Relationship Id="rId45" Type="http://schemas.openxmlformats.org/officeDocument/2006/relationships/tags" Target="../tags/tag2046.xml"/><Relationship Id="rId44" Type="http://schemas.openxmlformats.org/officeDocument/2006/relationships/tags" Target="../tags/tag2045.xml"/><Relationship Id="rId43" Type="http://schemas.openxmlformats.org/officeDocument/2006/relationships/tags" Target="../tags/tag2044.xml"/><Relationship Id="rId42" Type="http://schemas.openxmlformats.org/officeDocument/2006/relationships/tags" Target="../tags/tag2043.xml"/><Relationship Id="rId41" Type="http://schemas.openxmlformats.org/officeDocument/2006/relationships/tags" Target="../tags/tag2042.xml"/><Relationship Id="rId40" Type="http://schemas.openxmlformats.org/officeDocument/2006/relationships/tags" Target="../tags/tag2041.xml"/><Relationship Id="rId4" Type="http://schemas.openxmlformats.org/officeDocument/2006/relationships/tags" Target="../tags/tag2006.xml"/><Relationship Id="rId39" Type="http://schemas.openxmlformats.org/officeDocument/2006/relationships/tags" Target="../tags/tag2040.xml"/><Relationship Id="rId38" Type="http://schemas.openxmlformats.org/officeDocument/2006/relationships/tags" Target="../tags/tag2039.xml"/><Relationship Id="rId37" Type="http://schemas.openxmlformats.org/officeDocument/2006/relationships/tags" Target="../tags/tag2038.xml"/><Relationship Id="rId36" Type="http://schemas.openxmlformats.org/officeDocument/2006/relationships/tags" Target="../tags/tag2037.xml"/><Relationship Id="rId35" Type="http://schemas.openxmlformats.org/officeDocument/2006/relationships/tags" Target="../tags/tag2036.xml"/><Relationship Id="rId34" Type="http://schemas.openxmlformats.org/officeDocument/2006/relationships/tags" Target="../tags/tag2035.xml"/><Relationship Id="rId33" Type="http://schemas.openxmlformats.org/officeDocument/2006/relationships/tags" Target="../tags/tag2034.xml"/><Relationship Id="rId32" Type="http://schemas.openxmlformats.org/officeDocument/2006/relationships/tags" Target="../tags/tag2033.xml"/><Relationship Id="rId31" Type="http://schemas.openxmlformats.org/officeDocument/2006/relationships/tags" Target="../tags/tag2032.xml"/><Relationship Id="rId30" Type="http://schemas.openxmlformats.org/officeDocument/2006/relationships/tags" Target="../tags/tag2031.xml"/><Relationship Id="rId3" Type="http://schemas.openxmlformats.org/officeDocument/2006/relationships/image" Target="../media/image106.jpeg"/><Relationship Id="rId29" Type="http://schemas.openxmlformats.org/officeDocument/2006/relationships/tags" Target="../tags/tag2030.xml"/><Relationship Id="rId28" Type="http://schemas.openxmlformats.org/officeDocument/2006/relationships/tags" Target="../tags/tag2029.xml"/><Relationship Id="rId27" Type="http://schemas.openxmlformats.org/officeDocument/2006/relationships/tags" Target="../tags/tag2028.xml"/><Relationship Id="rId26" Type="http://schemas.openxmlformats.org/officeDocument/2006/relationships/tags" Target="../tags/tag2027.xml"/><Relationship Id="rId25" Type="http://schemas.openxmlformats.org/officeDocument/2006/relationships/tags" Target="../tags/tag2026.xml"/><Relationship Id="rId24" Type="http://schemas.openxmlformats.org/officeDocument/2006/relationships/tags" Target="../tags/tag2025.xml"/><Relationship Id="rId23" Type="http://schemas.openxmlformats.org/officeDocument/2006/relationships/tags" Target="../tags/tag2024.xml"/><Relationship Id="rId22" Type="http://schemas.openxmlformats.org/officeDocument/2006/relationships/tags" Target="../tags/tag2023.xml"/><Relationship Id="rId21" Type="http://schemas.openxmlformats.org/officeDocument/2006/relationships/tags" Target="../tags/tag2022.xml"/><Relationship Id="rId20" Type="http://schemas.openxmlformats.org/officeDocument/2006/relationships/tags" Target="../tags/tag2021.xml"/><Relationship Id="rId2" Type="http://schemas.openxmlformats.org/officeDocument/2006/relationships/tags" Target="../tags/tag2005.xml"/><Relationship Id="rId19" Type="http://schemas.openxmlformats.org/officeDocument/2006/relationships/tags" Target="../tags/tag2020.xml"/><Relationship Id="rId18" Type="http://schemas.openxmlformats.org/officeDocument/2006/relationships/tags" Target="../tags/tag2019.xml"/><Relationship Id="rId17" Type="http://schemas.openxmlformats.org/officeDocument/2006/relationships/tags" Target="../tags/tag2018.xml"/><Relationship Id="rId16" Type="http://schemas.openxmlformats.org/officeDocument/2006/relationships/tags" Target="../tags/tag2017.xml"/><Relationship Id="rId15" Type="http://schemas.openxmlformats.org/officeDocument/2006/relationships/tags" Target="../tags/tag2016.xml"/><Relationship Id="rId14" Type="http://schemas.openxmlformats.org/officeDocument/2006/relationships/tags" Target="../tags/tag2015.xml"/><Relationship Id="rId13" Type="http://schemas.openxmlformats.org/officeDocument/2006/relationships/tags" Target="../tags/tag2014.xml"/><Relationship Id="rId12" Type="http://schemas.openxmlformats.org/officeDocument/2006/relationships/tags" Target="../tags/tag2013.xml"/><Relationship Id="rId11" Type="http://schemas.openxmlformats.org/officeDocument/2006/relationships/tags" Target="../tags/tag2012.xml"/><Relationship Id="rId10" Type="http://schemas.openxmlformats.org/officeDocument/2006/relationships/tags" Target="../tags/tag2011.xml"/><Relationship Id="rId1" Type="http://schemas.openxmlformats.org/officeDocument/2006/relationships/tags" Target="../tags/tag2004.xml"/></Relationships>
</file>

<file path=ppt/slides/_rels/slide54.xml.rels><?xml version="1.0" encoding="UTF-8" standalone="yes"?>
<Relationships xmlns="http://schemas.openxmlformats.org/package/2006/relationships"><Relationship Id="rId9" Type="http://schemas.openxmlformats.org/officeDocument/2006/relationships/tags" Target="../tags/tag2063.xml"/><Relationship Id="rId8" Type="http://schemas.openxmlformats.org/officeDocument/2006/relationships/tags" Target="../tags/tag2062.xml"/><Relationship Id="rId7" Type="http://schemas.openxmlformats.org/officeDocument/2006/relationships/tags" Target="../tags/tag2061.xml"/><Relationship Id="rId6" Type="http://schemas.openxmlformats.org/officeDocument/2006/relationships/tags" Target="../tags/tag2060.xml"/><Relationship Id="rId5" Type="http://schemas.openxmlformats.org/officeDocument/2006/relationships/image" Target="../media/image107.jpeg"/><Relationship Id="rId4" Type="http://schemas.openxmlformats.org/officeDocument/2006/relationships/tags" Target="../tags/tag2059.xml"/><Relationship Id="rId38" Type="http://schemas.openxmlformats.org/officeDocument/2006/relationships/notesSlide" Target="../notesSlides/notesSlide20.xml"/><Relationship Id="rId37" Type="http://schemas.openxmlformats.org/officeDocument/2006/relationships/slideLayout" Target="../slideLayouts/slideLayout19.xml"/><Relationship Id="rId36" Type="http://schemas.openxmlformats.org/officeDocument/2006/relationships/tags" Target="../tags/tag2089.xml"/><Relationship Id="rId35" Type="http://schemas.openxmlformats.org/officeDocument/2006/relationships/tags" Target="../tags/tag2088.xml"/><Relationship Id="rId34" Type="http://schemas.openxmlformats.org/officeDocument/2006/relationships/tags" Target="../tags/tag2087.xml"/><Relationship Id="rId33" Type="http://schemas.openxmlformats.org/officeDocument/2006/relationships/image" Target="../media/image16.png"/><Relationship Id="rId32" Type="http://schemas.openxmlformats.org/officeDocument/2006/relationships/tags" Target="../tags/tag2086.xml"/><Relationship Id="rId31" Type="http://schemas.openxmlformats.org/officeDocument/2006/relationships/tags" Target="../tags/tag2085.xml"/><Relationship Id="rId30" Type="http://schemas.openxmlformats.org/officeDocument/2006/relationships/tags" Target="../tags/tag2084.xml"/><Relationship Id="rId3" Type="http://schemas.openxmlformats.org/officeDocument/2006/relationships/image" Target="../media/image106.jpeg"/><Relationship Id="rId29" Type="http://schemas.openxmlformats.org/officeDocument/2006/relationships/tags" Target="../tags/tag2083.xml"/><Relationship Id="rId28" Type="http://schemas.openxmlformats.org/officeDocument/2006/relationships/tags" Target="../tags/tag2082.xml"/><Relationship Id="rId27" Type="http://schemas.openxmlformats.org/officeDocument/2006/relationships/tags" Target="../tags/tag2081.xml"/><Relationship Id="rId26" Type="http://schemas.openxmlformats.org/officeDocument/2006/relationships/tags" Target="../tags/tag2080.xml"/><Relationship Id="rId25" Type="http://schemas.openxmlformats.org/officeDocument/2006/relationships/tags" Target="../tags/tag2079.xml"/><Relationship Id="rId24" Type="http://schemas.openxmlformats.org/officeDocument/2006/relationships/tags" Target="../tags/tag2078.xml"/><Relationship Id="rId23" Type="http://schemas.openxmlformats.org/officeDocument/2006/relationships/tags" Target="../tags/tag2077.xml"/><Relationship Id="rId22" Type="http://schemas.openxmlformats.org/officeDocument/2006/relationships/tags" Target="../tags/tag2076.xml"/><Relationship Id="rId21" Type="http://schemas.openxmlformats.org/officeDocument/2006/relationships/tags" Target="../tags/tag2075.xml"/><Relationship Id="rId20" Type="http://schemas.openxmlformats.org/officeDocument/2006/relationships/tags" Target="../tags/tag2074.xml"/><Relationship Id="rId2" Type="http://schemas.openxmlformats.org/officeDocument/2006/relationships/tags" Target="../tags/tag2058.xml"/><Relationship Id="rId19" Type="http://schemas.openxmlformats.org/officeDocument/2006/relationships/tags" Target="../tags/tag2073.xml"/><Relationship Id="rId18" Type="http://schemas.openxmlformats.org/officeDocument/2006/relationships/tags" Target="../tags/tag2072.xml"/><Relationship Id="rId17" Type="http://schemas.openxmlformats.org/officeDocument/2006/relationships/tags" Target="../tags/tag2071.xml"/><Relationship Id="rId16" Type="http://schemas.openxmlformats.org/officeDocument/2006/relationships/tags" Target="../tags/tag2070.xml"/><Relationship Id="rId15" Type="http://schemas.openxmlformats.org/officeDocument/2006/relationships/tags" Target="../tags/tag2069.xml"/><Relationship Id="rId14" Type="http://schemas.openxmlformats.org/officeDocument/2006/relationships/tags" Target="../tags/tag2068.xml"/><Relationship Id="rId13" Type="http://schemas.openxmlformats.org/officeDocument/2006/relationships/tags" Target="../tags/tag2067.xml"/><Relationship Id="rId12" Type="http://schemas.openxmlformats.org/officeDocument/2006/relationships/tags" Target="../tags/tag2066.xml"/><Relationship Id="rId11" Type="http://schemas.openxmlformats.org/officeDocument/2006/relationships/tags" Target="../tags/tag2065.xml"/><Relationship Id="rId10" Type="http://schemas.openxmlformats.org/officeDocument/2006/relationships/tags" Target="../tags/tag2064.xml"/><Relationship Id="rId1" Type="http://schemas.openxmlformats.org/officeDocument/2006/relationships/tags" Target="../tags/tag2057.xml"/></Relationships>
</file>

<file path=ppt/slides/_rels/slide55.xml.rels><?xml version="1.0" encoding="UTF-8" standalone="yes"?>
<Relationships xmlns="http://schemas.openxmlformats.org/package/2006/relationships"><Relationship Id="rId9" Type="http://schemas.openxmlformats.org/officeDocument/2006/relationships/tags" Target="../tags/tag2099.xml"/><Relationship Id="rId8" Type="http://schemas.openxmlformats.org/officeDocument/2006/relationships/tags" Target="../tags/tag2098.xml"/><Relationship Id="rId7" Type="http://schemas.openxmlformats.org/officeDocument/2006/relationships/tags" Target="../tags/tag2097.xml"/><Relationship Id="rId6" Type="http://schemas.openxmlformats.org/officeDocument/2006/relationships/tags" Target="../tags/tag2096.xml"/><Relationship Id="rId5" Type="http://schemas.openxmlformats.org/officeDocument/2006/relationships/tags" Target="../tags/tag2095.xml"/><Relationship Id="rId4" Type="http://schemas.openxmlformats.org/officeDocument/2006/relationships/tags" Target="../tags/tag2094.xml"/><Relationship Id="rId3" Type="http://schemas.openxmlformats.org/officeDocument/2006/relationships/tags" Target="../tags/tag2093.xml"/><Relationship Id="rId2" Type="http://schemas.openxmlformats.org/officeDocument/2006/relationships/tags" Target="../tags/tag2092.xml"/><Relationship Id="rId11" Type="http://schemas.openxmlformats.org/officeDocument/2006/relationships/slideLayout" Target="../slideLayouts/slideLayout14.xml"/><Relationship Id="rId10" Type="http://schemas.openxmlformats.org/officeDocument/2006/relationships/image" Target="../media/image12.png"/><Relationship Id="rId1" Type="http://schemas.openxmlformats.org/officeDocument/2006/relationships/tags" Target="../tags/tag2091.xml"/></Relationships>
</file>

<file path=ppt/slides/_rels/slide56.xml.rels><?xml version="1.0" encoding="UTF-8" standalone="yes"?>
<Relationships xmlns="http://schemas.openxmlformats.org/package/2006/relationships"><Relationship Id="rId9" Type="http://schemas.openxmlformats.org/officeDocument/2006/relationships/tags" Target="../tags/tag2108.xml"/><Relationship Id="rId8" Type="http://schemas.openxmlformats.org/officeDocument/2006/relationships/tags" Target="../tags/tag2107.xml"/><Relationship Id="rId7" Type="http://schemas.openxmlformats.org/officeDocument/2006/relationships/tags" Target="../tags/tag2106.xml"/><Relationship Id="rId6" Type="http://schemas.openxmlformats.org/officeDocument/2006/relationships/tags" Target="../tags/tag2105.xml"/><Relationship Id="rId5" Type="http://schemas.openxmlformats.org/officeDocument/2006/relationships/tags" Target="../tags/tag2104.xml"/><Relationship Id="rId4" Type="http://schemas.openxmlformats.org/officeDocument/2006/relationships/tags" Target="../tags/tag2103.xml"/><Relationship Id="rId3" Type="http://schemas.openxmlformats.org/officeDocument/2006/relationships/tags" Target="../tags/tag2102.xml"/><Relationship Id="rId2" Type="http://schemas.openxmlformats.org/officeDocument/2006/relationships/tags" Target="../tags/tag2101.xml"/><Relationship Id="rId12" Type="http://schemas.openxmlformats.org/officeDocument/2006/relationships/notesSlide" Target="../notesSlides/notesSlide21.xml"/><Relationship Id="rId11" Type="http://schemas.openxmlformats.org/officeDocument/2006/relationships/slideLayout" Target="../slideLayouts/slideLayout14.xml"/><Relationship Id="rId10" Type="http://schemas.openxmlformats.org/officeDocument/2006/relationships/tags" Target="../tags/tag2109.xml"/><Relationship Id="rId1" Type="http://schemas.openxmlformats.org/officeDocument/2006/relationships/tags" Target="../tags/tag2100.xml"/></Relationships>
</file>

<file path=ppt/slides/_rels/slide57.xml.rels><?xml version="1.0" encoding="UTF-8" standalone="yes"?>
<Relationships xmlns="http://schemas.openxmlformats.org/package/2006/relationships"><Relationship Id="rId9" Type="http://schemas.openxmlformats.org/officeDocument/2006/relationships/tags" Target="../tags/tag2121.xml"/><Relationship Id="rId8" Type="http://schemas.openxmlformats.org/officeDocument/2006/relationships/tags" Target="../tags/tag2120.xml"/><Relationship Id="rId7" Type="http://schemas.openxmlformats.org/officeDocument/2006/relationships/tags" Target="../tags/tag2119.xml"/><Relationship Id="rId6" Type="http://schemas.openxmlformats.org/officeDocument/2006/relationships/tags" Target="../tags/tag2118.xml"/><Relationship Id="rId5" Type="http://schemas.openxmlformats.org/officeDocument/2006/relationships/tags" Target="../tags/tag2117.xml"/><Relationship Id="rId4" Type="http://schemas.openxmlformats.org/officeDocument/2006/relationships/tags" Target="../tags/tag2116.xml"/><Relationship Id="rId3" Type="http://schemas.openxmlformats.org/officeDocument/2006/relationships/tags" Target="../tags/tag2115.xml"/><Relationship Id="rId2" Type="http://schemas.openxmlformats.org/officeDocument/2006/relationships/tags" Target="../tags/tag2114.xml"/><Relationship Id="rId12" Type="http://schemas.openxmlformats.org/officeDocument/2006/relationships/notesSlide" Target="../notesSlides/notesSlide22.xml"/><Relationship Id="rId11" Type="http://schemas.openxmlformats.org/officeDocument/2006/relationships/slideLayout" Target="../slideLayouts/slideLayout14.xml"/><Relationship Id="rId10" Type="http://schemas.openxmlformats.org/officeDocument/2006/relationships/tags" Target="../tags/tag2122.xml"/><Relationship Id="rId1" Type="http://schemas.openxmlformats.org/officeDocument/2006/relationships/tags" Target="../tags/tag2113.xml"/></Relationships>
</file>

<file path=ppt/slides/_rels/slide58.xml.rels><?xml version="1.0" encoding="UTF-8" standalone="yes"?>
<Relationships xmlns="http://schemas.openxmlformats.org/package/2006/relationships"><Relationship Id="rId9" Type="http://schemas.openxmlformats.org/officeDocument/2006/relationships/tags" Target="../tags/tag2134.xml"/><Relationship Id="rId8" Type="http://schemas.openxmlformats.org/officeDocument/2006/relationships/tags" Target="../tags/tag2133.xml"/><Relationship Id="rId7" Type="http://schemas.openxmlformats.org/officeDocument/2006/relationships/tags" Target="../tags/tag2132.xml"/><Relationship Id="rId6" Type="http://schemas.openxmlformats.org/officeDocument/2006/relationships/tags" Target="../tags/tag2131.xml"/><Relationship Id="rId5" Type="http://schemas.openxmlformats.org/officeDocument/2006/relationships/tags" Target="../tags/tag2130.xml"/><Relationship Id="rId4" Type="http://schemas.openxmlformats.org/officeDocument/2006/relationships/tags" Target="../tags/tag2129.xml"/><Relationship Id="rId3" Type="http://schemas.openxmlformats.org/officeDocument/2006/relationships/tags" Target="../tags/tag2128.xml"/><Relationship Id="rId20" Type="http://schemas.openxmlformats.org/officeDocument/2006/relationships/notesSlide" Target="../notesSlides/notesSlide23.xml"/><Relationship Id="rId2" Type="http://schemas.openxmlformats.org/officeDocument/2006/relationships/tags" Target="../tags/tag2127.xml"/><Relationship Id="rId19" Type="http://schemas.openxmlformats.org/officeDocument/2006/relationships/slideLayout" Target="../slideLayouts/slideLayout14.xml"/><Relationship Id="rId18" Type="http://schemas.openxmlformats.org/officeDocument/2006/relationships/tags" Target="../tags/tag2143.xml"/><Relationship Id="rId17" Type="http://schemas.openxmlformats.org/officeDocument/2006/relationships/tags" Target="../tags/tag2142.xml"/><Relationship Id="rId16" Type="http://schemas.openxmlformats.org/officeDocument/2006/relationships/tags" Target="../tags/tag2141.xml"/><Relationship Id="rId15" Type="http://schemas.openxmlformats.org/officeDocument/2006/relationships/tags" Target="../tags/tag2140.xml"/><Relationship Id="rId14" Type="http://schemas.openxmlformats.org/officeDocument/2006/relationships/tags" Target="../tags/tag2139.xml"/><Relationship Id="rId13" Type="http://schemas.openxmlformats.org/officeDocument/2006/relationships/tags" Target="../tags/tag2138.xml"/><Relationship Id="rId12" Type="http://schemas.openxmlformats.org/officeDocument/2006/relationships/tags" Target="../tags/tag2137.xml"/><Relationship Id="rId11" Type="http://schemas.openxmlformats.org/officeDocument/2006/relationships/tags" Target="../tags/tag2136.xml"/><Relationship Id="rId10" Type="http://schemas.openxmlformats.org/officeDocument/2006/relationships/tags" Target="../tags/tag2135.xml"/><Relationship Id="rId1" Type="http://schemas.openxmlformats.org/officeDocument/2006/relationships/tags" Target="../tags/tag2126.xml"/></Relationships>
</file>

<file path=ppt/slides/_rels/slide59.xml.rels><?xml version="1.0" encoding="UTF-8" standalone="yes"?>
<Relationships xmlns="http://schemas.openxmlformats.org/package/2006/relationships"><Relationship Id="rId9" Type="http://schemas.openxmlformats.org/officeDocument/2006/relationships/tags" Target="../tags/tag2155.xml"/><Relationship Id="rId8" Type="http://schemas.openxmlformats.org/officeDocument/2006/relationships/tags" Target="../tags/tag2154.xml"/><Relationship Id="rId7" Type="http://schemas.openxmlformats.org/officeDocument/2006/relationships/tags" Target="../tags/tag2153.xml"/><Relationship Id="rId6" Type="http://schemas.openxmlformats.org/officeDocument/2006/relationships/tags" Target="../tags/tag2152.xml"/><Relationship Id="rId5" Type="http://schemas.openxmlformats.org/officeDocument/2006/relationships/tags" Target="../tags/tag2151.xml"/><Relationship Id="rId4" Type="http://schemas.openxmlformats.org/officeDocument/2006/relationships/tags" Target="../tags/tag2150.xml"/><Relationship Id="rId3" Type="http://schemas.openxmlformats.org/officeDocument/2006/relationships/tags" Target="../tags/tag2149.xml"/><Relationship Id="rId2" Type="http://schemas.openxmlformats.org/officeDocument/2006/relationships/tags" Target="../tags/tag2148.xml"/><Relationship Id="rId14" Type="http://schemas.openxmlformats.org/officeDocument/2006/relationships/notesSlide" Target="../notesSlides/notesSlide24.xml"/><Relationship Id="rId13" Type="http://schemas.openxmlformats.org/officeDocument/2006/relationships/slideLayout" Target="../slideLayouts/slideLayout14.xml"/><Relationship Id="rId12" Type="http://schemas.openxmlformats.org/officeDocument/2006/relationships/image" Target="../media/image108.png"/><Relationship Id="rId11" Type="http://schemas.openxmlformats.org/officeDocument/2006/relationships/tags" Target="../tags/tag2157.xml"/><Relationship Id="rId10" Type="http://schemas.openxmlformats.org/officeDocument/2006/relationships/tags" Target="../tags/tag2156.xml"/><Relationship Id="rId1" Type="http://schemas.openxmlformats.org/officeDocument/2006/relationships/tags" Target="../tags/tag2147.xml"/></Relationships>
</file>

<file path=ppt/slides/_rels/slide6.xml.rels><?xml version="1.0" encoding="UTF-8" standalone="yes"?>
<Relationships xmlns="http://schemas.openxmlformats.org/package/2006/relationships"><Relationship Id="rId9" Type="http://schemas.openxmlformats.org/officeDocument/2006/relationships/tags" Target="../tags/tag256.xml"/><Relationship Id="rId85" Type="http://schemas.openxmlformats.org/officeDocument/2006/relationships/slideLayout" Target="../slideLayouts/slideLayout13.xml"/><Relationship Id="rId84" Type="http://schemas.openxmlformats.org/officeDocument/2006/relationships/tags" Target="../tags/tag331.xml"/><Relationship Id="rId83" Type="http://schemas.openxmlformats.org/officeDocument/2006/relationships/tags" Target="../tags/tag330.xml"/><Relationship Id="rId82" Type="http://schemas.openxmlformats.org/officeDocument/2006/relationships/tags" Target="../tags/tag329.xml"/><Relationship Id="rId81" Type="http://schemas.openxmlformats.org/officeDocument/2006/relationships/tags" Target="../tags/tag328.xml"/><Relationship Id="rId80" Type="http://schemas.openxmlformats.org/officeDocument/2006/relationships/tags" Target="../tags/tag327.xml"/><Relationship Id="rId8" Type="http://schemas.openxmlformats.org/officeDocument/2006/relationships/tags" Target="../tags/tag255.xml"/><Relationship Id="rId79" Type="http://schemas.openxmlformats.org/officeDocument/2006/relationships/tags" Target="../tags/tag326.xml"/><Relationship Id="rId78" Type="http://schemas.openxmlformats.org/officeDocument/2006/relationships/tags" Target="../tags/tag325.xml"/><Relationship Id="rId77" Type="http://schemas.openxmlformats.org/officeDocument/2006/relationships/tags" Target="../tags/tag324.xml"/><Relationship Id="rId76" Type="http://schemas.openxmlformats.org/officeDocument/2006/relationships/tags" Target="../tags/tag323.xml"/><Relationship Id="rId75" Type="http://schemas.openxmlformats.org/officeDocument/2006/relationships/tags" Target="../tags/tag322.xml"/><Relationship Id="rId74" Type="http://schemas.openxmlformats.org/officeDocument/2006/relationships/tags" Target="../tags/tag321.xml"/><Relationship Id="rId73" Type="http://schemas.openxmlformats.org/officeDocument/2006/relationships/tags" Target="../tags/tag320.xml"/><Relationship Id="rId72" Type="http://schemas.openxmlformats.org/officeDocument/2006/relationships/tags" Target="../tags/tag319.xml"/><Relationship Id="rId71" Type="http://schemas.openxmlformats.org/officeDocument/2006/relationships/tags" Target="../tags/tag318.xml"/><Relationship Id="rId70" Type="http://schemas.openxmlformats.org/officeDocument/2006/relationships/tags" Target="../tags/tag317.xml"/><Relationship Id="rId7" Type="http://schemas.openxmlformats.org/officeDocument/2006/relationships/tags" Target="../tags/tag254.xml"/><Relationship Id="rId69" Type="http://schemas.openxmlformats.org/officeDocument/2006/relationships/tags" Target="../tags/tag316.xml"/><Relationship Id="rId68" Type="http://schemas.openxmlformats.org/officeDocument/2006/relationships/tags" Target="../tags/tag315.xml"/><Relationship Id="rId67" Type="http://schemas.openxmlformats.org/officeDocument/2006/relationships/tags" Target="../tags/tag314.xml"/><Relationship Id="rId66" Type="http://schemas.openxmlformats.org/officeDocument/2006/relationships/tags" Target="../tags/tag313.xml"/><Relationship Id="rId65" Type="http://schemas.openxmlformats.org/officeDocument/2006/relationships/tags" Target="../tags/tag312.xml"/><Relationship Id="rId64" Type="http://schemas.openxmlformats.org/officeDocument/2006/relationships/tags" Target="../tags/tag311.xml"/><Relationship Id="rId63" Type="http://schemas.openxmlformats.org/officeDocument/2006/relationships/tags" Target="../tags/tag310.xml"/><Relationship Id="rId62" Type="http://schemas.openxmlformats.org/officeDocument/2006/relationships/tags" Target="../tags/tag309.xml"/><Relationship Id="rId61" Type="http://schemas.openxmlformats.org/officeDocument/2006/relationships/tags" Target="../tags/tag308.xml"/><Relationship Id="rId60" Type="http://schemas.openxmlformats.org/officeDocument/2006/relationships/tags" Target="../tags/tag307.xml"/><Relationship Id="rId6" Type="http://schemas.openxmlformats.org/officeDocument/2006/relationships/tags" Target="../tags/tag253.xml"/><Relationship Id="rId59" Type="http://schemas.openxmlformats.org/officeDocument/2006/relationships/tags" Target="../tags/tag306.xml"/><Relationship Id="rId58" Type="http://schemas.openxmlformats.org/officeDocument/2006/relationships/tags" Target="../tags/tag305.xml"/><Relationship Id="rId57" Type="http://schemas.openxmlformats.org/officeDocument/2006/relationships/tags" Target="../tags/tag304.xml"/><Relationship Id="rId56" Type="http://schemas.openxmlformats.org/officeDocument/2006/relationships/tags" Target="../tags/tag303.xml"/><Relationship Id="rId55" Type="http://schemas.openxmlformats.org/officeDocument/2006/relationships/tags" Target="../tags/tag302.xml"/><Relationship Id="rId54" Type="http://schemas.openxmlformats.org/officeDocument/2006/relationships/tags" Target="../tags/tag301.xml"/><Relationship Id="rId53" Type="http://schemas.openxmlformats.org/officeDocument/2006/relationships/tags" Target="../tags/tag300.xml"/><Relationship Id="rId52" Type="http://schemas.openxmlformats.org/officeDocument/2006/relationships/tags" Target="../tags/tag299.xml"/><Relationship Id="rId51" Type="http://schemas.openxmlformats.org/officeDocument/2006/relationships/tags" Target="../tags/tag298.xml"/><Relationship Id="rId50" Type="http://schemas.openxmlformats.org/officeDocument/2006/relationships/tags" Target="../tags/tag297.xml"/><Relationship Id="rId5" Type="http://schemas.openxmlformats.org/officeDocument/2006/relationships/tags" Target="../tags/tag252.xml"/><Relationship Id="rId49" Type="http://schemas.openxmlformats.org/officeDocument/2006/relationships/tags" Target="../tags/tag296.xml"/><Relationship Id="rId48" Type="http://schemas.openxmlformats.org/officeDocument/2006/relationships/tags" Target="../tags/tag295.xml"/><Relationship Id="rId47" Type="http://schemas.openxmlformats.org/officeDocument/2006/relationships/tags" Target="../tags/tag294.xml"/><Relationship Id="rId46" Type="http://schemas.openxmlformats.org/officeDocument/2006/relationships/tags" Target="../tags/tag293.xml"/><Relationship Id="rId45" Type="http://schemas.openxmlformats.org/officeDocument/2006/relationships/tags" Target="../tags/tag292.xml"/><Relationship Id="rId44" Type="http://schemas.openxmlformats.org/officeDocument/2006/relationships/tags" Target="../tags/tag291.xml"/><Relationship Id="rId43" Type="http://schemas.openxmlformats.org/officeDocument/2006/relationships/tags" Target="../tags/tag290.xml"/><Relationship Id="rId42" Type="http://schemas.openxmlformats.org/officeDocument/2006/relationships/tags" Target="../tags/tag289.xml"/><Relationship Id="rId41" Type="http://schemas.openxmlformats.org/officeDocument/2006/relationships/tags" Target="../tags/tag288.xml"/><Relationship Id="rId40" Type="http://schemas.openxmlformats.org/officeDocument/2006/relationships/tags" Target="../tags/tag287.xml"/><Relationship Id="rId4" Type="http://schemas.openxmlformats.org/officeDocument/2006/relationships/image" Target="../media/image15.png"/><Relationship Id="rId39" Type="http://schemas.openxmlformats.org/officeDocument/2006/relationships/tags" Target="../tags/tag286.xml"/><Relationship Id="rId38" Type="http://schemas.openxmlformats.org/officeDocument/2006/relationships/tags" Target="../tags/tag285.xml"/><Relationship Id="rId37" Type="http://schemas.openxmlformats.org/officeDocument/2006/relationships/tags" Target="../tags/tag284.xml"/><Relationship Id="rId36" Type="http://schemas.openxmlformats.org/officeDocument/2006/relationships/tags" Target="../tags/tag283.xml"/><Relationship Id="rId35" Type="http://schemas.openxmlformats.org/officeDocument/2006/relationships/tags" Target="../tags/tag282.xml"/><Relationship Id="rId34" Type="http://schemas.openxmlformats.org/officeDocument/2006/relationships/tags" Target="../tags/tag281.xml"/><Relationship Id="rId33" Type="http://schemas.openxmlformats.org/officeDocument/2006/relationships/tags" Target="../tags/tag280.xml"/><Relationship Id="rId32" Type="http://schemas.openxmlformats.org/officeDocument/2006/relationships/tags" Target="../tags/tag279.xml"/><Relationship Id="rId31" Type="http://schemas.openxmlformats.org/officeDocument/2006/relationships/tags" Target="../tags/tag278.xml"/><Relationship Id="rId30" Type="http://schemas.openxmlformats.org/officeDocument/2006/relationships/tags" Target="../tags/tag277.xml"/><Relationship Id="rId3" Type="http://schemas.openxmlformats.org/officeDocument/2006/relationships/tags" Target="../tags/tag251.xml"/><Relationship Id="rId29" Type="http://schemas.openxmlformats.org/officeDocument/2006/relationships/tags" Target="../tags/tag276.xml"/><Relationship Id="rId28" Type="http://schemas.openxmlformats.org/officeDocument/2006/relationships/tags" Target="../tags/tag275.xml"/><Relationship Id="rId27" Type="http://schemas.openxmlformats.org/officeDocument/2006/relationships/tags" Target="../tags/tag274.xml"/><Relationship Id="rId26" Type="http://schemas.openxmlformats.org/officeDocument/2006/relationships/tags" Target="../tags/tag273.xml"/><Relationship Id="rId25" Type="http://schemas.openxmlformats.org/officeDocument/2006/relationships/tags" Target="../tags/tag272.xml"/><Relationship Id="rId24" Type="http://schemas.openxmlformats.org/officeDocument/2006/relationships/tags" Target="../tags/tag271.xml"/><Relationship Id="rId23" Type="http://schemas.openxmlformats.org/officeDocument/2006/relationships/tags" Target="../tags/tag270.xml"/><Relationship Id="rId22" Type="http://schemas.openxmlformats.org/officeDocument/2006/relationships/tags" Target="../tags/tag269.xml"/><Relationship Id="rId21" Type="http://schemas.openxmlformats.org/officeDocument/2006/relationships/tags" Target="../tags/tag268.xml"/><Relationship Id="rId20" Type="http://schemas.openxmlformats.org/officeDocument/2006/relationships/tags" Target="../tags/tag267.xml"/><Relationship Id="rId2" Type="http://schemas.openxmlformats.org/officeDocument/2006/relationships/tags" Target="../tags/tag250.xml"/><Relationship Id="rId19" Type="http://schemas.openxmlformats.org/officeDocument/2006/relationships/tags" Target="../tags/tag266.xml"/><Relationship Id="rId18" Type="http://schemas.openxmlformats.org/officeDocument/2006/relationships/tags" Target="../tags/tag265.xml"/><Relationship Id="rId17" Type="http://schemas.openxmlformats.org/officeDocument/2006/relationships/tags" Target="../tags/tag264.xml"/><Relationship Id="rId16" Type="http://schemas.openxmlformats.org/officeDocument/2006/relationships/tags" Target="../tags/tag263.xml"/><Relationship Id="rId15" Type="http://schemas.openxmlformats.org/officeDocument/2006/relationships/tags" Target="../tags/tag262.xml"/><Relationship Id="rId14" Type="http://schemas.openxmlformats.org/officeDocument/2006/relationships/tags" Target="../tags/tag261.xml"/><Relationship Id="rId13" Type="http://schemas.openxmlformats.org/officeDocument/2006/relationships/tags" Target="../tags/tag260.xml"/><Relationship Id="rId12" Type="http://schemas.openxmlformats.org/officeDocument/2006/relationships/tags" Target="../tags/tag259.xml"/><Relationship Id="rId11" Type="http://schemas.openxmlformats.org/officeDocument/2006/relationships/tags" Target="../tags/tag258.xml"/><Relationship Id="rId10" Type="http://schemas.openxmlformats.org/officeDocument/2006/relationships/tags" Target="../tags/tag257.xml"/><Relationship Id="rId1" Type="http://schemas.openxmlformats.org/officeDocument/2006/relationships/tags" Target="../tags/tag249.xml"/></Relationships>
</file>

<file path=ppt/slides/_rels/slide60.xml.rels><?xml version="1.0" encoding="UTF-8" standalone="yes"?>
<Relationships xmlns="http://schemas.openxmlformats.org/package/2006/relationships"><Relationship Id="rId9" Type="http://schemas.openxmlformats.org/officeDocument/2006/relationships/tags" Target="../tags/tag2169.xml"/><Relationship Id="rId8" Type="http://schemas.openxmlformats.org/officeDocument/2006/relationships/tags" Target="../tags/tag2168.xml"/><Relationship Id="rId7" Type="http://schemas.openxmlformats.org/officeDocument/2006/relationships/tags" Target="../tags/tag2167.xml"/><Relationship Id="rId6" Type="http://schemas.openxmlformats.org/officeDocument/2006/relationships/tags" Target="../tags/tag2166.xml"/><Relationship Id="rId5" Type="http://schemas.openxmlformats.org/officeDocument/2006/relationships/tags" Target="../tags/tag2165.xml"/><Relationship Id="rId4" Type="http://schemas.openxmlformats.org/officeDocument/2006/relationships/tags" Target="../tags/tag2164.xml"/><Relationship Id="rId3" Type="http://schemas.openxmlformats.org/officeDocument/2006/relationships/tags" Target="../tags/tag2163.xml"/><Relationship Id="rId2" Type="http://schemas.openxmlformats.org/officeDocument/2006/relationships/tags" Target="../tags/tag2162.xml"/><Relationship Id="rId14" Type="http://schemas.openxmlformats.org/officeDocument/2006/relationships/notesSlide" Target="../notesSlides/notesSlide25.xml"/><Relationship Id="rId13" Type="http://schemas.openxmlformats.org/officeDocument/2006/relationships/slideLayout" Target="../slideLayouts/slideLayout14.xml"/><Relationship Id="rId12" Type="http://schemas.openxmlformats.org/officeDocument/2006/relationships/image" Target="../media/image109.png"/><Relationship Id="rId11" Type="http://schemas.openxmlformats.org/officeDocument/2006/relationships/tags" Target="../tags/tag2171.xml"/><Relationship Id="rId10" Type="http://schemas.openxmlformats.org/officeDocument/2006/relationships/tags" Target="../tags/tag2170.xml"/><Relationship Id="rId1" Type="http://schemas.openxmlformats.org/officeDocument/2006/relationships/tags" Target="../tags/tag2161.xml"/></Relationships>
</file>

<file path=ppt/slides/_rels/slide61.xml.rels><?xml version="1.0" encoding="UTF-8" standalone="yes"?>
<Relationships xmlns="http://schemas.openxmlformats.org/package/2006/relationships"><Relationship Id="rId9" Type="http://schemas.openxmlformats.org/officeDocument/2006/relationships/tags" Target="../tags/tag2183.xml"/><Relationship Id="rId8" Type="http://schemas.openxmlformats.org/officeDocument/2006/relationships/tags" Target="../tags/tag2182.xml"/><Relationship Id="rId7" Type="http://schemas.openxmlformats.org/officeDocument/2006/relationships/tags" Target="../tags/tag2181.xml"/><Relationship Id="rId6" Type="http://schemas.openxmlformats.org/officeDocument/2006/relationships/tags" Target="../tags/tag2180.xml"/><Relationship Id="rId5" Type="http://schemas.openxmlformats.org/officeDocument/2006/relationships/tags" Target="../tags/tag2179.xml"/><Relationship Id="rId4" Type="http://schemas.openxmlformats.org/officeDocument/2006/relationships/tags" Target="../tags/tag2178.xml"/><Relationship Id="rId3" Type="http://schemas.openxmlformats.org/officeDocument/2006/relationships/tags" Target="../tags/tag2177.xml"/><Relationship Id="rId2" Type="http://schemas.openxmlformats.org/officeDocument/2006/relationships/tags" Target="../tags/tag2176.xml"/><Relationship Id="rId11" Type="http://schemas.openxmlformats.org/officeDocument/2006/relationships/slideLayout" Target="../slideLayouts/slideLayout14.xml"/><Relationship Id="rId10" Type="http://schemas.openxmlformats.org/officeDocument/2006/relationships/image" Target="../media/image12.png"/><Relationship Id="rId1" Type="http://schemas.openxmlformats.org/officeDocument/2006/relationships/tags" Target="../tags/tag2175.xml"/></Relationships>
</file>

<file path=ppt/slides/_rels/slide62.xml.rels><?xml version="1.0" encoding="UTF-8" standalone="yes"?>
<Relationships xmlns="http://schemas.openxmlformats.org/package/2006/relationships"><Relationship Id="rId9" Type="http://schemas.openxmlformats.org/officeDocument/2006/relationships/tags" Target="../tags/tag2192.xml"/><Relationship Id="rId8" Type="http://schemas.openxmlformats.org/officeDocument/2006/relationships/tags" Target="../tags/tag2191.xml"/><Relationship Id="rId7" Type="http://schemas.openxmlformats.org/officeDocument/2006/relationships/tags" Target="../tags/tag2190.xml"/><Relationship Id="rId6" Type="http://schemas.openxmlformats.org/officeDocument/2006/relationships/tags" Target="../tags/tag2189.xml"/><Relationship Id="rId5" Type="http://schemas.openxmlformats.org/officeDocument/2006/relationships/tags" Target="../tags/tag2188.xml"/><Relationship Id="rId4" Type="http://schemas.openxmlformats.org/officeDocument/2006/relationships/tags" Target="../tags/tag2187.xml"/><Relationship Id="rId3" Type="http://schemas.openxmlformats.org/officeDocument/2006/relationships/tags" Target="../tags/tag2186.xml"/><Relationship Id="rId2" Type="http://schemas.openxmlformats.org/officeDocument/2006/relationships/tags" Target="../tags/tag2185.xml"/><Relationship Id="rId11" Type="http://schemas.openxmlformats.org/officeDocument/2006/relationships/notesSlide" Target="../notesSlides/notesSlide26.xml"/><Relationship Id="rId10" Type="http://schemas.openxmlformats.org/officeDocument/2006/relationships/slideLayout" Target="../slideLayouts/slideLayout14.xml"/><Relationship Id="rId1" Type="http://schemas.openxmlformats.org/officeDocument/2006/relationships/tags" Target="../tags/tag2184.xml"/></Relationships>
</file>

<file path=ppt/slides/_rels/slide63.xml.rels><?xml version="1.0" encoding="UTF-8" standalone="yes"?>
<Relationships xmlns="http://schemas.openxmlformats.org/package/2006/relationships"><Relationship Id="rId9" Type="http://schemas.openxmlformats.org/officeDocument/2006/relationships/tags" Target="../tags/tag2204.xml"/><Relationship Id="rId8" Type="http://schemas.openxmlformats.org/officeDocument/2006/relationships/tags" Target="../tags/tag2203.xml"/><Relationship Id="rId7" Type="http://schemas.openxmlformats.org/officeDocument/2006/relationships/tags" Target="../tags/tag2202.xml"/><Relationship Id="rId6" Type="http://schemas.openxmlformats.org/officeDocument/2006/relationships/tags" Target="../tags/tag2201.xml"/><Relationship Id="rId5" Type="http://schemas.openxmlformats.org/officeDocument/2006/relationships/tags" Target="../tags/tag2200.xml"/><Relationship Id="rId4" Type="http://schemas.openxmlformats.org/officeDocument/2006/relationships/tags" Target="../tags/tag2199.xml"/><Relationship Id="rId3" Type="http://schemas.openxmlformats.org/officeDocument/2006/relationships/tags" Target="../tags/tag2198.xml"/><Relationship Id="rId2" Type="http://schemas.openxmlformats.org/officeDocument/2006/relationships/tags" Target="../tags/tag2197.xml"/><Relationship Id="rId16" Type="http://schemas.openxmlformats.org/officeDocument/2006/relationships/notesSlide" Target="../notesSlides/notesSlide27.xml"/><Relationship Id="rId15" Type="http://schemas.openxmlformats.org/officeDocument/2006/relationships/slideLayout" Target="../slideLayouts/slideLayout14.xml"/><Relationship Id="rId14" Type="http://schemas.openxmlformats.org/officeDocument/2006/relationships/image" Target="../media/image110.png"/><Relationship Id="rId13" Type="http://schemas.openxmlformats.org/officeDocument/2006/relationships/tags" Target="../tags/tag2208.xml"/><Relationship Id="rId12" Type="http://schemas.openxmlformats.org/officeDocument/2006/relationships/tags" Target="../tags/tag2207.xml"/><Relationship Id="rId11" Type="http://schemas.openxmlformats.org/officeDocument/2006/relationships/tags" Target="../tags/tag2206.xml"/><Relationship Id="rId10" Type="http://schemas.openxmlformats.org/officeDocument/2006/relationships/tags" Target="../tags/tag2205.xml"/><Relationship Id="rId1" Type="http://schemas.openxmlformats.org/officeDocument/2006/relationships/tags" Target="../tags/tag2196.xml"/></Relationships>
</file>

<file path=ppt/slides/_rels/slide64.xml.rels><?xml version="1.0" encoding="UTF-8" standalone="yes"?>
<Relationships xmlns="http://schemas.openxmlformats.org/package/2006/relationships"><Relationship Id="rId9" Type="http://schemas.openxmlformats.org/officeDocument/2006/relationships/tags" Target="../tags/tag2219.xml"/><Relationship Id="rId8" Type="http://schemas.openxmlformats.org/officeDocument/2006/relationships/tags" Target="../tags/tag2218.xml"/><Relationship Id="rId7" Type="http://schemas.openxmlformats.org/officeDocument/2006/relationships/image" Target="../media/image11.png"/><Relationship Id="rId6" Type="http://schemas.openxmlformats.org/officeDocument/2006/relationships/tags" Target="../tags/tag2217.xml"/><Relationship Id="rId5" Type="http://schemas.openxmlformats.org/officeDocument/2006/relationships/tags" Target="../tags/tag2216.xml"/><Relationship Id="rId4" Type="http://schemas.openxmlformats.org/officeDocument/2006/relationships/tags" Target="../tags/tag2215.xml"/><Relationship Id="rId3" Type="http://schemas.openxmlformats.org/officeDocument/2006/relationships/tags" Target="../tags/tag2214.xml"/><Relationship Id="rId2" Type="http://schemas.openxmlformats.org/officeDocument/2006/relationships/tags" Target="../tags/tag2213.xml"/><Relationship Id="rId15" Type="http://schemas.openxmlformats.org/officeDocument/2006/relationships/notesSlide" Target="../notesSlides/notesSlide28.xml"/><Relationship Id="rId14" Type="http://schemas.openxmlformats.org/officeDocument/2006/relationships/slideLayout" Target="../slideLayouts/slideLayout14.xml"/><Relationship Id="rId13" Type="http://schemas.openxmlformats.org/officeDocument/2006/relationships/tags" Target="../tags/tag2222.xml"/><Relationship Id="rId12" Type="http://schemas.openxmlformats.org/officeDocument/2006/relationships/tags" Target="../tags/tag2221.xml"/><Relationship Id="rId11" Type="http://schemas.openxmlformats.org/officeDocument/2006/relationships/tags" Target="../tags/tag2220.xml"/><Relationship Id="rId10" Type="http://schemas.openxmlformats.org/officeDocument/2006/relationships/image" Target="../media/image12.png"/><Relationship Id="rId1" Type="http://schemas.openxmlformats.org/officeDocument/2006/relationships/tags" Target="../tags/tag2212.xml"/></Relationships>
</file>

<file path=ppt/slides/_rels/slide7.xml.rels><?xml version="1.0" encoding="UTF-8" standalone="yes"?>
<Relationships xmlns="http://schemas.openxmlformats.org/package/2006/relationships"><Relationship Id="rId9" Type="http://schemas.openxmlformats.org/officeDocument/2006/relationships/tags" Target="../tags/tag340.xml"/><Relationship Id="rId8" Type="http://schemas.openxmlformats.org/officeDocument/2006/relationships/tags" Target="../tags/tag339.xml"/><Relationship Id="rId7" Type="http://schemas.openxmlformats.org/officeDocument/2006/relationships/tags" Target="../tags/tag338.xml"/><Relationship Id="rId6" Type="http://schemas.openxmlformats.org/officeDocument/2006/relationships/tags" Target="../tags/tag337.xml"/><Relationship Id="rId5" Type="http://schemas.openxmlformats.org/officeDocument/2006/relationships/tags" Target="../tags/tag336.xml"/><Relationship Id="rId4" Type="http://schemas.openxmlformats.org/officeDocument/2006/relationships/tags" Target="../tags/tag335.xml"/><Relationship Id="rId3" Type="http://schemas.openxmlformats.org/officeDocument/2006/relationships/tags" Target="../tags/tag334.xml"/><Relationship Id="rId2" Type="http://schemas.openxmlformats.org/officeDocument/2006/relationships/tags" Target="../tags/tag333.xml"/><Relationship Id="rId11" Type="http://schemas.openxmlformats.org/officeDocument/2006/relationships/slideLayout" Target="../slideLayouts/slideLayout14.xml"/><Relationship Id="rId10" Type="http://schemas.openxmlformats.org/officeDocument/2006/relationships/image" Target="../media/image12.png"/><Relationship Id="rId1" Type="http://schemas.openxmlformats.org/officeDocument/2006/relationships/tags" Target="../tags/tag332.xml"/></Relationships>
</file>

<file path=ppt/slides/_rels/slide8.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tags" Target="../tags/tag348.xml"/><Relationship Id="rId7" Type="http://schemas.openxmlformats.org/officeDocument/2006/relationships/tags" Target="../tags/tag347.xml"/><Relationship Id="rId6" Type="http://schemas.openxmlformats.org/officeDocument/2006/relationships/tags" Target="../tags/tag346.xml"/><Relationship Id="rId5" Type="http://schemas.openxmlformats.org/officeDocument/2006/relationships/tags" Target="../tags/tag345.xml"/><Relationship Id="rId4" Type="http://schemas.openxmlformats.org/officeDocument/2006/relationships/tags" Target="../tags/tag344.xml"/><Relationship Id="rId33" Type="http://schemas.openxmlformats.org/officeDocument/2006/relationships/notesSlide" Target="../notesSlides/notesSlide4.xml"/><Relationship Id="rId32" Type="http://schemas.openxmlformats.org/officeDocument/2006/relationships/slideLayout" Target="../slideLayouts/slideLayout17.xml"/><Relationship Id="rId31" Type="http://schemas.openxmlformats.org/officeDocument/2006/relationships/tags" Target="../tags/tag366.xml"/><Relationship Id="rId30" Type="http://schemas.openxmlformats.org/officeDocument/2006/relationships/tags" Target="../tags/tag365.xml"/><Relationship Id="rId3" Type="http://schemas.openxmlformats.org/officeDocument/2006/relationships/tags" Target="../tags/tag343.xml"/><Relationship Id="rId29" Type="http://schemas.openxmlformats.org/officeDocument/2006/relationships/tags" Target="../tags/tag364.xml"/><Relationship Id="rId28" Type="http://schemas.openxmlformats.org/officeDocument/2006/relationships/tags" Target="../tags/tag363.xml"/><Relationship Id="rId27" Type="http://schemas.openxmlformats.org/officeDocument/2006/relationships/tags" Target="../tags/tag362.xml"/><Relationship Id="rId26" Type="http://schemas.openxmlformats.org/officeDocument/2006/relationships/tags" Target="../tags/tag361.xml"/><Relationship Id="rId25" Type="http://schemas.openxmlformats.org/officeDocument/2006/relationships/image" Target="../media/image20.png"/><Relationship Id="rId24" Type="http://schemas.openxmlformats.org/officeDocument/2006/relationships/tags" Target="../tags/tag360.xml"/><Relationship Id="rId23" Type="http://schemas.openxmlformats.org/officeDocument/2006/relationships/image" Target="../media/image19.png"/><Relationship Id="rId22" Type="http://schemas.openxmlformats.org/officeDocument/2006/relationships/tags" Target="../tags/tag359.xml"/><Relationship Id="rId21" Type="http://schemas.openxmlformats.org/officeDocument/2006/relationships/image" Target="../media/image18.png"/><Relationship Id="rId20" Type="http://schemas.openxmlformats.org/officeDocument/2006/relationships/tags" Target="../tags/tag358.xml"/><Relationship Id="rId2" Type="http://schemas.openxmlformats.org/officeDocument/2006/relationships/tags" Target="../tags/tag342.xml"/><Relationship Id="rId19" Type="http://schemas.openxmlformats.org/officeDocument/2006/relationships/tags" Target="../tags/tag357.xml"/><Relationship Id="rId18" Type="http://schemas.openxmlformats.org/officeDocument/2006/relationships/tags" Target="../tags/tag356.xml"/><Relationship Id="rId17" Type="http://schemas.openxmlformats.org/officeDocument/2006/relationships/tags" Target="../tags/tag355.xml"/><Relationship Id="rId16" Type="http://schemas.openxmlformats.org/officeDocument/2006/relationships/tags" Target="../tags/tag354.xml"/><Relationship Id="rId15" Type="http://schemas.openxmlformats.org/officeDocument/2006/relationships/image" Target="../media/image17.jpeg"/><Relationship Id="rId14" Type="http://schemas.openxmlformats.org/officeDocument/2006/relationships/tags" Target="../tags/tag353.xml"/><Relationship Id="rId13" Type="http://schemas.openxmlformats.org/officeDocument/2006/relationships/tags" Target="../tags/tag352.xml"/><Relationship Id="rId12" Type="http://schemas.openxmlformats.org/officeDocument/2006/relationships/tags" Target="../tags/tag351.xml"/><Relationship Id="rId11" Type="http://schemas.openxmlformats.org/officeDocument/2006/relationships/tags" Target="../tags/tag350.xml"/><Relationship Id="rId10" Type="http://schemas.openxmlformats.org/officeDocument/2006/relationships/tags" Target="../tags/tag349.xml"/><Relationship Id="rId1" Type="http://schemas.openxmlformats.org/officeDocument/2006/relationships/tags" Target="../tags/tag341.xml"/></Relationships>
</file>

<file path=ppt/slides/_rels/slide9.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tags" Target="../tags/tag375.xml"/><Relationship Id="rId7" Type="http://schemas.openxmlformats.org/officeDocument/2006/relationships/tags" Target="../tags/tag374.xml"/><Relationship Id="rId6" Type="http://schemas.openxmlformats.org/officeDocument/2006/relationships/tags" Target="../tags/tag373.xml"/><Relationship Id="rId5" Type="http://schemas.openxmlformats.org/officeDocument/2006/relationships/tags" Target="../tags/tag372.xml"/><Relationship Id="rId45" Type="http://schemas.openxmlformats.org/officeDocument/2006/relationships/slideLayout" Target="../slideLayouts/slideLayout17.xml"/><Relationship Id="rId44" Type="http://schemas.openxmlformats.org/officeDocument/2006/relationships/image" Target="../media/image23.png"/><Relationship Id="rId43" Type="http://schemas.openxmlformats.org/officeDocument/2006/relationships/tags" Target="../tags/tag407.xml"/><Relationship Id="rId42" Type="http://schemas.openxmlformats.org/officeDocument/2006/relationships/tags" Target="../tags/tag406.xml"/><Relationship Id="rId41" Type="http://schemas.openxmlformats.org/officeDocument/2006/relationships/image" Target="../media/image22.png"/><Relationship Id="rId40" Type="http://schemas.openxmlformats.org/officeDocument/2006/relationships/tags" Target="../tags/tag405.xml"/><Relationship Id="rId4" Type="http://schemas.openxmlformats.org/officeDocument/2006/relationships/tags" Target="../tags/tag371.xml"/><Relationship Id="rId39" Type="http://schemas.openxmlformats.org/officeDocument/2006/relationships/tags" Target="../tags/tag404.xml"/><Relationship Id="rId38" Type="http://schemas.openxmlformats.org/officeDocument/2006/relationships/tags" Target="../tags/tag403.xml"/><Relationship Id="rId37" Type="http://schemas.openxmlformats.org/officeDocument/2006/relationships/tags" Target="../tags/tag402.xml"/><Relationship Id="rId36" Type="http://schemas.openxmlformats.org/officeDocument/2006/relationships/tags" Target="../tags/tag401.xml"/><Relationship Id="rId35" Type="http://schemas.openxmlformats.org/officeDocument/2006/relationships/tags" Target="../tags/tag400.xml"/><Relationship Id="rId34" Type="http://schemas.openxmlformats.org/officeDocument/2006/relationships/tags" Target="../tags/tag399.xml"/><Relationship Id="rId33" Type="http://schemas.openxmlformats.org/officeDocument/2006/relationships/tags" Target="../tags/tag398.xml"/><Relationship Id="rId32" Type="http://schemas.openxmlformats.org/officeDocument/2006/relationships/tags" Target="../tags/tag397.xml"/><Relationship Id="rId31" Type="http://schemas.openxmlformats.org/officeDocument/2006/relationships/tags" Target="../tags/tag396.xml"/><Relationship Id="rId30" Type="http://schemas.openxmlformats.org/officeDocument/2006/relationships/tags" Target="../tags/tag395.xml"/><Relationship Id="rId3" Type="http://schemas.openxmlformats.org/officeDocument/2006/relationships/tags" Target="../tags/tag370.xml"/><Relationship Id="rId29" Type="http://schemas.openxmlformats.org/officeDocument/2006/relationships/tags" Target="../tags/tag394.xml"/><Relationship Id="rId28" Type="http://schemas.openxmlformats.org/officeDocument/2006/relationships/tags" Target="../tags/tag393.xml"/><Relationship Id="rId27" Type="http://schemas.openxmlformats.org/officeDocument/2006/relationships/tags" Target="../tags/tag392.xml"/><Relationship Id="rId26" Type="http://schemas.openxmlformats.org/officeDocument/2006/relationships/tags" Target="../tags/tag391.xml"/><Relationship Id="rId25" Type="http://schemas.openxmlformats.org/officeDocument/2006/relationships/tags" Target="../tags/tag390.xml"/><Relationship Id="rId24" Type="http://schemas.openxmlformats.org/officeDocument/2006/relationships/tags" Target="../tags/tag389.xml"/><Relationship Id="rId23" Type="http://schemas.openxmlformats.org/officeDocument/2006/relationships/tags" Target="../tags/tag388.xml"/><Relationship Id="rId22" Type="http://schemas.openxmlformats.org/officeDocument/2006/relationships/tags" Target="../tags/tag387.xml"/><Relationship Id="rId21" Type="http://schemas.openxmlformats.org/officeDocument/2006/relationships/tags" Target="../tags/tag386.xml"/><Relationship Id="rId20" Type="http://schemas.openxmlformats.org/officeDocument/2006/relationships/tags" Target="../tags/tag385.xml"/><Relationship Id="rId2" Type="http://schemas.openxmlformats.org/officeDocument/2006/relationships/tags" Target="../tags/tag369.xml"/><Relationship Id="rId19" Type="http://schemas.openxmlformats.org/officeDocument/2006/relationships/tags" Target="../tags/tag384.xml"/><Relationship Id="rId18" Type="http://schemas.openxmlformats.org/officeDocument/2006/relationships/tags" Target="../tags/tag383.xml"/><Relationship Id="rId17" Type="http://schemas.openxmlformats.org/officeDocument/2006/relationships/image" Target="../media/image21.png"/><Relationship Id="rId16" Type="http://schemas.openxmlformats.org/officeDocument/2006/relationships/tags" Target="../tags/tag382.xml"/><Relationship Id="rId15" Type="http://schemas.openxmlformats.org/officeDocument/2006/relationships/tags" Target="../tags/tag381.xml"/><Relationship Id="rId14" Type="http://schemas.openxmlformats.org/officeDocument/2006/relationships/tags" Target="../tags/tag380.xml"/><Relationship Id="rId13" Type="http://schemas.openxmlformats.org/officeDocument/2006/relationships/tags" Target="../tags/tag379.xml"/><Relationship Id="rId12" Type="http://schemas.openxmlformats.org/officeDocument/2006/relationships/tags" Target="../tags/tag378.xml"/><Relationship Id="rId11" Type="http://schemas.openxmlformats.org/officeDocument/2006/relationships/tags" Target="../tags/tag377.xml"/><Relationship Id="rId10" Type="http://schemas.openxmlformats.org/officeDocument/2006/relationships/tags" Target="../tags/tag376.xml"/><Relationship Id="rId1" Type="http://schemas.openxmlformats.org/officeDocument/2006/relationships/tags" Target="../tags/tag36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任意多边形: 形状 34"/>
          <p:cNvSpPr/>
          <p:nvPr>
            <p:custDataLst>
              <p:tags r:id="rId1"/>
            </p:custDataLst>
          </p:nvPr>
        </p:nvSpPr>
        <p:spPr>
          <a:xfrm>
            <a:off x="630528" y="1382383"/>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5" name="任意多边形: 形状 54"/>
          <p:cNvSpPr/>
          <p:nvPr>
            <p:custDataLst>
              <p:tags r:id="rId2"/>
            </p:custDataLst>
          </p:nvPr>
        </p:nvSpPr>
        <p:spPr>
          <a:xfrm>
            <a:off x="3153575" y="-1"/>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047676" y="463293"/>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4"/>
            </p:custDataLst>
          </p:nvPr>
        </p:nvSpPr>
        <p:spPr>
          <a:xfrm flipV="1">
            <a:off x="1483995" y="633004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0" name="TextBox 5"/>
          <p:cNvSpPr txBox="1"/>
          <p:nvPr>
            <p:custDataLst>
              <p:tags r:id="rId5"/>
            </p:custDataLst>
          </p:nvPr>
        </p:nvSpPr>
        <p:spPr>
          <a:xfrm>
            <a:off x="1138090" y="4786726"/>
            <a:ext cx="1312545" cy="378460"/>
          </a:xfrm>
          <a:prstGeom prst="rect">
            <a:avLst/>
          </a:prstGeom>
          <a:noFill/>
        </p:spPr>
        <p:txBody>
          <a:bodyPr wrap="none" lIns="91440" tIns="45720" rIns="91440" bIns="4572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400000000000000" charset="-122"/>
              </a:rPr>
              <a:t>讲师：</a:t>
            </a:r>
            <a:r>
              <a:rPr kumimoji="0" lang="en-US" altLang="zh-CN"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400000000000000" charset="-122"/>
              </a:rPr>
              <a:t>xxx</a:t>
            </a:r>
            <a:endParaRPr kumimoji="0" lang="en-US" altLang="zh-CN"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400000000000000" charset="-122"/>
            </a:endParaRPr>
          </a:p>
        </p:txBody>
      </p:sp>
      <p:grpSp>
        <p:nvGrpSpPr>
          <p:cNvPr id="8" name="组合 7"/>
          <p:cNvGrpSpPr/>
          <p:nvPr>
            <p:custDataLst>
              <p:tags r:id="rId6"/>
            </p:custDataLst>
          </p:nvPr>
        </p:nvGrpSpPr>
        <p:grpSpPr>
          <a:xfrm>
            <a:off x="0" y="1953634"/>
            <a:ext cx="5106670" cy="2119610"/>
            <a:chOff x="-41" y="3379"/>
            <a:chExt cx="8042" cy="2710"/>
          </a:xfrm>
        </p:grpSpPr>
        <p:sp>
          <p:nvSpPr>
            <p:cNvPr id="9" name="文本框 8"/>
            <p:cNvSpPr txBox="1"/>
            <p:nvPr>
              <p:custDataLst>
                <p:tags r:id="rId7"/>
              </p:custDataLst>
            </p:nvPr>
          </p:nvSpPr>
          <p:spPr>
            <a:xfrm>
              <a:off x="2830" y="3379"/>
              <a:ext cx="3399" cy="1012"/>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kumimoji="0" lang="zh-CN" altLang="en-US" sz="4800" b="1" i="0" u="none" strike="noStrike" kern="1200" cap="none" spc="0" normalizeH="0" baseline="0" noProof="0">
                  <a:ln>
                    <a:noFill/>
                  </a:ln>
                  <a:solidFill>
                    <a:schemeClr val="accent4"/>
                  </a:solidFill>
                  <a:effectLst/>
                  <a:uLnTx/>
                  <a:uFillTx/>
                  <a:latin typeface="微软雅黑" panose="020B0503020204020204" pitchFamily="34" charset="-122"/>
                  <a:ea typeface="微软雅黑" panose="020B0503020204020204" pitchFamily="34" charset="-122"/>
                  <a:cs typeface="Arial" panose="020B0604020202020204"/>
                </a:rPr>
                <a:t>第</a:t>
              </a:r>
              <a:r>
                <a:rPr kumimoji="0" lang="en-US" altLang="zh-CN" sz="4800" b="1" i="0" u="none" strike="noStrike" kern="1200" cap="none" spc="0" normalizeH="0" baseline="0" noProof="0">
                  <a:ln>
                    <a:noFill/>
                  </a:ln>
                  <a:solidFill>
                    <a:schemeClr val="accent4"/>
                  </a:solidFill>
                  <a:effectLst/>
                  <a:uLnTx/>
                  <a:uFillTx/>
                  <a:latin typeface="微软雅黑" panose="020B0503020204020204" pitchFamily="34" charset="-122"/>
                  <a:ea typeface="微软雅黑" panose="020B0503020204020204" pitchFamily="34" charset="-122"/>
                  <a:cs typeface="Arial" panose="020B0604020202020204"/>
                </a:rPr>
                <a:t>05</a:t>
              </a:r>
              <a:r>
                <a:rPr kumimoji="0" lang="zh-CN" altLang="en-US" sz="4800" b="1" i="0" u="none" strike="noStrike" kern="1200" cap="none" spc="0" normalizeH="0" baseline="0" noProof="0">
                  <a:ln>
                    <a:noFill/>
                  </a:ln>
                  <a:solidFill>
                    <a:schemeClr val="accent4"/>
                  </a:solidFill>
                  <a:effectLst/>
                  <a:uLnTx/>
                  <a:uFillTx/>
                  <a:latin typeface="微软雅黑" panose="020B0503020204020204" pitchFamily="34" charset="-122"/>
                  <a:ea typeface="微软雅黑" panose="020B0503020204020204" pitchFamily="34" charset="-122"/>
                  <a:cs typeface="Arial" panose="020B0604020202020204"/>
                </a:rPr>
                <a:t>讲</a:t>
              </a:r>
              <a:endParaRPr kumimoji="0" lang="zh-CN" altLang="en-US" sz="4800" b="1" i="0" u="none" strike="noStrike" kern="1200" cap="none" spc="0" normalizeH="0" baseline="0" noProof="0">
                <a:ln>
                  <a:noFill/>
                </a:ln>
                <a:solidFill>
                  <a:schemeClr val="accent4"/>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14" name="文本框 13"/>
            <p:cNvSpPr txBox="1"/>
            <p:nvPr>
              <p:custDataLst>
                <p:tags r:id="rId8"/>
              </p:custDataLst>
            </p:nvPr>
          </p:nvSpPr>
          <p:spPr>
            <a:xfrm>
              <a:off x="-41" y="4644"/>
              <a:ext cx="8042" cy="144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5400" b="1" i="0" u="none" strike="noStrike" kern="1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rPr>
                <a:t>    </a:t>
              </a:r>
              <a:r>
                <a:rPr kumimoji="0" lang="zh-CN" altLang="zh-CN" sz="5400" b="1" i="0" u="none" strike="noStrike" kern="1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rPr>
                <a:t>细胞膜和细胞核</a:t>
              </a:r>
              <a:endParaRPr kumimoji="0" lang="zh-CN" altLang="zh-CN" sz="5400" b="1" i="0" u="none" strike="noStrike" kern="1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endParaRPr>
            </a:p>
          </p:txBody>
        </p:sp>
      </p:grpSp>
      <p:pic>
        <p:nvPicPr>
          <p:cNvPr id="2" name="Picture 2"/>
          <p:cNvPicPr>
            <a:picLocks noChangeAspect="1"/>
          </p:cNvPicPr>
          <p:nvPr>
            <p:custDataLst>
              <p:tags r:id="rId9"/>
            </p:custDataLst>
          </p:nvPr>
        </p:nvPicPr>
        <p:blipFill>
          <a:blip r:embed="rId10"/>
          <a:stretch>
            <a:fillRect/>
          </a:stretch>
        </p:blipFill>
        <p:spPr>
          <a:xfrm flipH="1">
            <a:off x="11988800" y="10922000"/>
            <a:ext cx="0" cy="0"/>
          </a:xfrm>
          <a:prstGeom prst="rect">
            <a:avLst/>
          </a:prstGeom>
          <a:ln>
            <a:noFill/>
          </a:ln>
        </p:spPr>
      </p:pic>
      <p:sp>
        <p:nvSpPr>
          <p:cNvPr id="4" name="椭圆 3"/>
          <p:cNvSpPr/>
          <p:nvPr>
            <p:custDataLst>
              <p:tags r:id="rId11"/>
            </p:custDataLst>
          </p:nvPr>
        </p:nvSpPr>
        <p:spPr>
          <a:xfrm>
            <a:off x="5906135" y="-437515"/>
            <a:ext cx="8125460" cy="8143240"/>
          </a:xfrm>
          <a:prstGeom prst="ellipse">
            <a:avLst/>
          </a:prstGeom>
          <a:solidFill>
            <a:schemeClr val="accent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1"/>
          <p:cNvPicPr>
            <a:picLocks noChangeAspect="1"/>
          </p:cNvPicPr>
          <p:nvPr>
            <p:custDataLst>
              <p:tags r:id="rId12"/>
            </p:custDataLst>
          </p:nvPr>
        </p:nvPicPr>
        <p:blipFill>
          <a:blip r:embed="rId13"/>
          <a:stretch>
            <a:fillRect/>
          </a:stretch>
        </p:blipFill>
        <p:spPr>
          <a:xfrm>
            <a:off x="6191250" y="-198120"/>
            <a:ext cx="8156575" cy="7737475"/>
          </a:xfrm>
          <a:prstGeom prst="rect">
            <a:avLst/>
          </a:prstGeom>
          <a:noFill/>
        </p:spPr>
      </p:pic>
      <p:sp>
        <p:nvSpPr>
          <p:cNvPr id="6" name="圆角矩形 5"/>
          <p:cNvSpPr/>
          <p:nvPr>
            <p:custDataLst>
              <p:tags r:id="rId14"/>
            </p:custDataLst>
          </p:nvPr>
        </p:nvSpPr>
        <p:spPr>
          <a:xfrm>
            <a:off x="2077085" y="1216025"/>
            <a:ext cx="2551430" cy="539750"/>
          </a:xfrm>
          <a:prstGeom prst="roundRect">
            <a:avLst>
              <a:gd name="adj" fmla="val 5000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2027</a:t>
            </a: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年高考一轮复习</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10" name="任意多边形: 形状 34"/>
          <p:cNvSpPr/>
          <p:nvPr>
            <p:custDataLst>
              <p:tags r:id="rId15"/>
            </p:custDataLst>
          </p:nvPr>
        </p:nvSpPr>
        <p:spPr>
          <a:xfrm>
            <a:off x="630528" y="470025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custDataLst>
              <p:tags r:id="rId1"/>
            </p:custDataLst>
          </p:nvPr>
        </p:nvGrpSpPr>
        <p:grpSpPr>
          <a:xfrm>
            <a:off x="149225" y="81280"/>
            <a:ext cx="5242560" cy="1217295"/>
            <a:chOff x="235" y="128"/>
            <a:chExt cx="8256" cy="1917"/>
          </a:xfrm>
        </p:grpSpPr>
        <p:sp>
          <p:nvSpPr>
            <p:cNvPr id="31" name="文本框 30"/>
            <p:cNvSpPr txBox="1"/>
            <p:nvPr>
              <p:custDataLst>
                <p:tags r:id="rId2"/>
              </p:custDataLst>
            </p:nvPr>
          </p:nvSpPr>
          <p:spPr>
            <a:xfrm>
              <a:off x="655" y="1029"/>
              <a:ext cx="750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细胞膜的功能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1" name="组合 10"/>
            <p:cNvGrpSpPr/>
            <p:nvPr>
              <p:custDataLst>
                <p:tags r:id="rId3"/>
              </p:custDataLst>
            </p:nvPr>
          </p:nvGrpSpPr>
          <p:grpSpPr>
            <a:xfrm>
              <a:off x="235" y="128"/>
              <a:ext cx="8256" cy="899"/>
              <a:chOff x="587375" y="977268"/>
              <a:chExt cx="5242560" cy="570900"/>
            </a:xfrm>
          </p:grpSpPr>
          <p:sp>
            <p:nvSpPr>
              <p:cNvPr id="215" name="任意多边形: 形状 17"/>
              <p:cNvSpPr/>
              <p:nvPr>
                <p:custDataLst>
                  <p:tags r:id="rId4"/>
                </p:custDataLst>
              </p:nvPr>
            </p:nvSpPr>
            <p:spPr>
              <a:xfrm rot="5400000">
                <a:off x="3441686" y="-903584"/>
                <a:ext cx="441987" cy="433387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478405" y="977268"/>
                <a:ext cx="3351530" cy="570900"/>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0" name="图片 9"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sp>
        <p:nvSpPr>
          <p:cNvPr id="17" name="文本框 16"/>
          <p:cNvSpPr txBox="1"/>
          <p:nvPr>
            <p:custDataLst>
              <p:tags r:id="rId10"/>
            </p:custDataLst>
          </p:nvPr>
        </p:nvSpPr>
        <p:spPr>
          <a:xfrm>
            <a:off x="661670" y="1362710"/>
            <a:ext cx="5982335" cy="521970"/>
          </a:xfrm>
          <a:prstGeom prst="rect">
            <a:avLst/>
          </a:prstGeom>
          <a:noFill/>
          <a:extLst>
            <a:ext uri="{909E8E84-426E-40DD-AFC4-6F175D3DCCD1}">
              <a14:hiddenFill xmlns:a14="http://schemas.microsoft.com/office/drawing/2010/main">
                <a:solidFill>
                  <a:srgbClr val="FFC000"/>
                </a:solidFill>
              </a14:hiddenFill>
            </a:ext>
          </a:extLst>
        </p:spPr>
        <p:txBody>
          <a:bodyPr wrap="square" rtlCol="0" anchor="t">
            <a:spAutoFit/>
          </a:bodyPr>
          <a:lstStyle/>
          <a:p>
            <a:r>
              <a:rPr lang="zh-CN" altLang="en-US" sz="2800" b="1">
                <a:solidFill>
                  <a:srgbClr val="0000FF"/>
                </a:solidFill>
                <a:latin typeface="微软雅黑" panose="020B0503020204020204" pitchFamily="34" charset="-122"/>
                <a:ea typeface="微软雅黑" panose="020B0503020204020204" pitchFamily="34" charset="-122"/>
                <a:cs typeface="宋体" panose="02010600030101010101" pitchFamily="2" charset="-122"/>
                <a:sym typeface="微软雅黑" panose="020B0503020204020204" pitchFamily="34" charset="-122"/>
              </a:rPr>
              <a:t>②不同生物细胞壁的组成成分对比</a:t>
            </a:r>
            <a:r>
              <a:rPr lang="en-US" altLang="zh-CN" sz="2800" b="1">
                <a:solidFill>
                  <a:srgbClr val="0000FF"/>
                </a:solidFill>
                <a:latin typeface="微软雅黑" panose="020B0503020204020204" pitchFamily="34" charset="-122"/>
                <a:ea typeface="微软雅黑" panose="020B0503020204020204" pitchFamily="34" charset="-122"/>
                <a:cs typeface="宋体" panose="02010600030101010101" pitchFamily="2" charset="-122"/>
                <a:sym typeface="微软雅黑" panose="020B0503020204020204" pitchFamily="34" charset="-122"/>
              </a:rPr>
              <a:t>  </a:t>
            </a:r>
            <a:endParaRPr lang="en-US" altLang="zh-CN" sz="2800" b="1">
              <a:solidFill>
                <a:srgbClr val="0000FF"/>
              </a:solidFill>
              <a:latin typeface="微软雅黑" panose="020B0503020204020204" pitchFamily="34" charset="-122"/>
              <a:ea typeface="微软雅黑" panose="020B0503020204020204" pitchFamily="34" charset="-122"/>
              <a:cs typeface="宋体" panose="02010600030101010101" pitchFamily="2" charset="-122"/>
              <a:sym typeface="微软雅黑" panose="020B0503020204020204" pitchFamily="34" charset="-122"/>
            </a:endParaRPr>
          </a:p>
        </p:txBody>
      </p:sp>
      <p:sp>
        <p:nvSpPr>
          <p:cNvPr id="57" name="TextBox 70"/>
          <p:cNvSpPr txBox="1"/>
          <p:nvPr>
            <p:custDataLst>
              <p:tags r:id="rId11"/>
            </p:custDataLst>
          </p:nvPr>
        </p:nvSpPr>
        <p:spPr>
          <a:xfrm>
            <a:off x="3683000" y="680720"/>
            <a:ext cx="4230370" cy="521970"/>
          </a:xfrm>
          <a:prstGeom prst="rect">
            <a:avLst/>
          </a:prstGeom>
          <a:solidFill>
            <a:schemeClr val="accent2">
              <a:lumMod val="20000"/>
              <a:lumOff val="80000"/>
            </a:schemeClr>
          </a:solidFill>
          <a:ln w="12700">
            <a:noFill/>
          </a:ln>
        </p:spPr>
        <p:txBody>
          <a:bodyPr wrap="square" rtlCol="0">
            <a:spAutoFit/>
          </a:bodyPr>
          <a:lstStyle/>
          <a:p>
            <a:r>
              <a:rPr lang="en-US" sz="2800" b="1" smtClean="0">
                <a:solidFill>
                  <a:srgbClr val="FF0000"/>
                </a:solidFill>
                <a:latin typeface="微软雅黑" panose="020B0503020204020204" pitchFamily="34" charset="-122"/>
                <a:ea typeface="微软雅黑" panose="020B0503020204020204" pitchFamily="34" charset="-122"/>
              </a:rPr>
              <a:t>1</a:t>
            </a:r>
            <a:r>
              <a:rPr lang="zh-CN" altLang="en-US" sz="2800" b="1" smtClean="0">
                <a:solidFill>
                  <a:srgbClr val="FF0000"/>
                </a:solidFill>
                <a:latin typeface="微软雅黑" panose="020B0503020204020204" pitchFamily="34" charset="-122"/>
                <a:ea typeface="微软雅黑" panose="020B0503020204020204" pitchFamily="34" charset="-122"/>
              </a:rPr>
              <a:t>）细胞壁的结构与功能</a:t>
            </a:r>
            <a:endParaRPr lang="zh-CN" altLang="en-US" sz="2800" b="1" u="sng" smtClean="0">
              <a:solidFill>
                <a:srgbClr val="FF0000"/>
              </a:solidFill>
              <a:latin typeface="微软雅黑" panose="020B0503020204020204" pitchFamily="34" charset="-122"/>
              <a:ea typeface="微软雅黑" panose="020B0503020204020204" pitchFamily="34" charset="-122"/>
            </a:endParaRPr>
          </a:p>
        </p:txBody>
      </p:sp>
      <p:graphicFrame>
        <p:nvGraphicFramePr>
          <p:cNvPr id="8" name="表格 7"/>
          <p:cNvGraphicFramePr>
            <a:graphicFrameLocks noGrp="1"/>
          </p:cNvGraphicFramePr>
          <p:nvPr>
            <p:custDataLst>
              <p:tags r:id="rId12"/>
            </p:custDataLst>
          </p:nvPr>
        </p:nvGraphicFramePr>
        <p:xfrm>
          <a:off x="865345" y="2239392"/>
          <a:ext cx="9683750" cy="2649855"/>
        </p:xfrm>
        <a:graphic>
          <a:graphicData uri="http://schemas.openxmlformats.org/drawingml/2006/table">
            <a:tbl>
              <a:tblPr firstRow="1" bandRow="1">
                <a:effectLst/>
                <a:tableStyleId>{5940675A-B579-460E-94D1-54222C63F5DA}</a:tableStyleId>
              </a:tblPr>
              <a:tblGrid>
                <a:gridCol w="2643505"/>
                <a:gridCol w="3208020"/>
                <a:gridCol w="3832225"/>
              </a:tblGrid>
              <a:tr h="562610">
                <a:tc>
                  <a:txBody>
                    <a:bodyPr wrap="square"/>
                    <a:lstStyle/>
                    <a:p>
                      <a:pPr algn="ctr">
                        <a:buNone/>
                      </a:pPr>
                      <a:r>
                        <a:rPr lang="zh-CN" altLang="en-US" sz="2400" b="1">
                          <a:solidFill>
                            <a:srgbClr val="00B050"/>
                          </a:solidFill>
                          <a:latin typeface="Franklin Gothic Book" panose="020B0503020102020204" charset="0"/>
                          <a:ea typeface="微软雅黑" panose="020B0503020204020204" pitchFamily="34" charset="-122"/>
                        </a:rPr>
                        <a:t>生物类型</a:t>
                      </a:r>
                      <a:endParaRPr lang="zh-CN" altLang="en-US" sz="2400" b="1">
                        <a:solidFill>
                          <a:srgbClr val="00B050"/>
                        </a:solidFill>
                        <a:latin typeface="Franklin Gothic Book" panose="020B0503020102020204" charset="0"/>
                        <a:ea typeface="微软雅黑" panose="020B0503020204020204" pitchFamily="34" charset="-122"/>
                      </a:endParaRPr>
                    </a:p>
                  </a:txBody>
                  <a:tcPr marL="79181" marR="79181" marT="39590" marB="39590" vert="horz" anchor="ctr">
                    <a:lnL w="12700" cap="flat" cmpd="sng" algn="ctr">
                      <a:solidFill>
                        <a:sysClr val="windowText" lastClr="000000"/>
                      </a:solidFill>
                      <a:prstDash val="solid"/>
                      <a:miter lim="800000"/>
                    </a:lnL>
                    <a:lnR w="12700">
                      <a:solidFill>
                        <a:sysClr val="windowText" lastClr="000000"/>
                      </a:solidFill>
                      <a:prstDash val="solid"/>
                    </a:lnR>
                    <a:lnT w="12700" cap="flat" cmpd="sng" algn="ctr">
                      <a:solidFill>
                        <a:sysClr val="windowText" lastClr="000000"/>
                      </a:solidFill>
                      <a:prstDash val="solid"/>
                      <a:miter lim="800000"/>
                    </a:lnT>
                    <a:lnB w="12700" cap="flat" cmpd="sng" algn="ctr">
                      <a:solidFill>
                        <a:sysClr val="windowText" lastClr="000000"/>
                      </a:solidFill>
                      <a:prstDash val="solid"/>
                      <a:miter lim="800000"/>
                    </a:lnB>
                    <a:solidFill>
                      <a:schemeClr val="accent4">
                        <a:lumMod val="20000"/>
                        <a:lumOff val="80000"/>
                      </a:schemeClr>
                    </a:solidFill>
                  </a:tcPr>
                </a:tc>
                <a:tc>
                  <a:txBody>
                    <a:bodyPr wrap="square"/>
                    <a:lstStyle/>
                    <a:p>
                      <a:pPr algn="ctr">
                        <a:buNone/>
                      </a:pPr>
                      <a:r>
                        <a:rPr lang="zh-CN" altLang="en-US" sz="2400" b="1">
                          <a:solidFill>
                            <a:srgbClr val="00B050"/>
                          </a:solidFill>
                          <a:latin typeface="Franklin Gothic Book" panose="020B0503020102020204" charset="0"/>
                          <a:ea typeface="微软雅黑" panose="020B0503020204020204" pitchFamily="34" charset="-122"/>
                        </a:rPr>
                        <a:t>细胞壁成分</a:t>
                      </a:r>
                      <a:endParaRPr lang="zh-CN" altLang="en-US" sz="2400" b="1">
                        <a:solidFill>
                          <a:srgbClr val="00B050"/>
                        </a:solidFill>
                        <a:latin typeface="Franklin Gothic Book" panose="020B0503020102020204" charset="0"/>
                        <a:ea typeface="微软雅黑" panose="020B0503020204020204" pitchFamily="34" charset="-122"/>
                      </a:endParaRPr>
                    </a:p>
                  </a:txBody>
                  <a:tcPr marL="79181" marR="79181" marT="39590" marB="39590" vert="horz" anchor="ctr">
                    <a:lnL w="12700">
                      <a:solidFill>
                        <a:sysClr val="windowText" lastClr="000000"/>
                      </a:solidFill>
                      <a:prstDash val="solid"/>
                    </a:lnL>
                    <a:lnR w="12700">
                      <a:solidFill>
                        <a:sysClr val="windowText" lastClr="000000"/>
                      </a:solidFill>
                      <a:prstDash val="solid"/>
                    </a:lnR>
                    <a:lnT w="12700" cap="flat" cmpd="sng" algn="ctr">
                      <a:solidFill>
                        <a:sysClr val="windowText" lastClr="000000"/>
                      </a:solidFill>
                      <a:prstDash val="solid"/>
                      <a:miter lim="800000"/>
                    </a:lnT>
                    <a:lnB w="12700" cap="flat" cmpd="sng" algn="ctr">
                      <a:solidFill>
                        <a:sysClr val="windowText" lastClr="000000"/>
                      </a:solidFill>
                      <a:prstDash val="solid"/>
                      <a:miter lim="800000"/>
                    </a:lnB>
                    <a:solidFill>
                      <a:schemeClr val="accent4">
                        <a:lumMod val="20000"/>
                        <a:lumOff val="80000"/>
                      </a:schemeClr>
                    </a:solidFill>
                  </a:tcPr>
                </a:tc>
                <a:tc>
                  <a:txBody>
                    <a:bodyPr wrap="square"/>
                    <a:lstStyle/>
                    <a:p>
                      <a:pPr algn="ctr">
                        <a:buNone/>
                      </a:pPr>
                      <a:r>
                        <a:rPr lang="zh-CN" altLang="en-US" sz="2400" b="1">
                          <a:solidFill>
                            <a:srgbClr val="00B050"/>
                          </a:solidFill>
                          <a:latin typeface="Franklin Gothic Book" panose="020B0503020102020204" charset="0"/>
                          <a:ea typeface="微软雅黑" panose="020B0503020204020204" pitchFamily="34" charset="-122"/>
                        </a:rPr>
                        <a:t>作用的酶或物质</a:t>
                      </a:r>
                      <a:endParaRPr lang="zh-CN" altLang="en-US" sz="2400" b="1">
                        <a:solidFill>
                          <a:srgbClr val="00B050"/>
                        </a:solidFill>
                        <a:latin typeface="Franklin Gothic Book" panose="020B0503020102020204" charset="0"/>
                        <a:ea typeface="微软雅黑" panose="020B0503020204020204" pitchFamily="34" charset="-122"/>
                      </a:endParaRPr>
                    </a:p>
                  </a:txBody>
                  <a:tcPr marL="79181" marR="79181" marT="39590" marB="39590" vert="horz" anchor="ctr">
                    <a:lnL w="12700">
                      <a:solidFill>
                        <a:sysClr val="windowText" lastClr="000000"/>
                      </a:solidFill>
                      <a:prstDash val="solid"/>
                    </a:lnL>
                    <a:lnR w="12700" cap="flat" cmpd="sng" algn="ctr">
                      <a:solidFill>
                        <a:sysClr val="windowText" lastClr="000000"/>
                      </a:solidFill>
                      <a:prstDash val="solid"/>
                      <a:miter lim="800000"/>
                    </a:lnR>
                    <a:lnT w="12700" cap="flat" cmpd="sng" algn="ctr">
                      <a:solidFill>
                        <a:sysClr val="windowText" lastClr="000000"/>
                      </a:solidFill>
                      <a:prstDash val="solid"/>
                      <a:miter lim="800000"/>
                    </a:lnT>
                    <a:lnB w="12700" cap="flat" cmpd="sng" algn="ctr">
                      <a:solidFill>
                        <a:sysClr val="windowText" lastClr="000000"/>
                      </a:solidFill>
                      <a:prstDash val="solid"/>
                      <a:miter lim="800000"/>
                    </a:lnB>
                    <a:solidFill>
                      <a:schemeClr val="accent4">
                        <a:lumMod val="20000"/>
                        <a:lumOff val="80000"/>
                      </a:schemeClr>
                    </a:solidFill>
                  </a:tcPr>
                </a:tc>
              </a:tr>
              <a:tr h="593090">
                <a:tc>
                  <a:txBody>
                    <a:bodyPr wrap="square"/>
                    <a:lstStyle/>
                    <a:p>
                      <a:pPr algn="ctr">
                        <a:buNone/>
                      </a:pPr>
                      <a:r>
                        <a:rPr lang="zh-CN" altLang="en-US" sz="2400" b="1">
                          <a:solidFill>
                            <a:sysClr val="windowText" lastClr="000000"/>
                          </a:solidFill>
                          <a:latin typeface="微软雅黑" panose="020B0503020204020204" pitchFamily="34" charset="-122"/>
                          <a:ea typeface="微软雅黑" panose="020B0503020204020204" pitchFamily="34" charset="-122"/>
                        </a:rPr>
                        <a:t>植物</a:t>
                      </a:r>
                      <a:endParaRPr lang="zh-CN" altLang="en-US" sz="2400" b="1">
                        <a:solidFill>
                          <a:sysClr val="windowText" lastClr="000000"/>
                        </a:solidFill>
                        <a:latin typeface="微软雅黑" panose="020B0503020204020204" pitchFamily="34" charset="-122"/>
                        <a:ea typeface="微软雅黑" panose="020B0503020204020204" pitchFamily="34" charset="-122"/>
                      </a:endParaRPr>
                    </a:p>
                  </a:txBody>
                  <a:tcPr marL="79181" marR="79181" marT="39590" marB="39590" vert="horz" anchor="ctr">
                    <a:lnL w="12700" cap="flat" cmpd="sng" algn="ctr">
                      <a:solidFill>
                        <a:sysClr val="windowText" lastClr="000000"/>
                      </a:solidFill>
                      <a:prstDash val="solid"/>
                      <a:miter lim="800000"/>
                    </a:lnL>
                    <a:lnR w="12700">
                      <a:solidFill>
                        <a:sysClr val="windowText" lastClr="000000"/>
                      </a:solidFill>
                      <a:prstDash val="solid"/>
                    </a:lnR>
                    <a:lnT w="12700" cap="flat" cmpd="sng" algn="ctr">
                      <a:solidFill>
                        <a:sysClr val="windowText" lastClr="000000"/>
                      </a:solidFill>
                      <a:prstDash val="solid"/>
                      <a:miter lim="800000"/>
                    </a:lnT>
                    <a:lnB w="12700" cap="flat" cmpd="sng" algn="ctr">
                      <a:solidFill>
                        <a:sysClr val="windowText" lastClr="000000"/>
                      </a:solidFill>
                      <a:prstDash val="solid"/>
                      <a:miter lim="800000"/>
                    </a:lnB>
                    <a:noFill/>
                  </a:tcPr>
                </a:tc>
                <a:tc>
                  <a:txBody>
                    <a:bodyPr wrap="square"/>
                    <a:lstStyle/>
                    <a:p>
                      <a:pPr algn="ctr">
                        <a:buNone/>
                      </a:pPr>
                      <a:r>
                        <a:rPr lang="zh-CN" altLang="en-US" sz="24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rPr>
                        <a:t>纤维素</a:t>
                      </a:r>
                      <a:r>
                        <a:rPr lang="en-US" altLang="zh-CN" sz="24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rPr>
                        <a:t>果胶</a:t>
                      </a:r>
                      <a:endParaRPr lang="zh-CN" altLang="en-US" sz="24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endParaRPr>
                    </a:p>
                  </a:txBody>
                  <a:tcPr marL="79181" marR="79181" marT="39590" marB="39590" vert="horz" anchor="ctr">
                    <a:lnL w="12700">
                      <a:solidFill>
                        <a:sysClr val="windowText" lastClr="000000"/>
                      </a:solidFill>
                      <a:prstDash val="solid"/>
                    </a:lnL>
                    <a:lnR w="12700">
                      <a:solidFill>
                        <a:sysClr val="windowText" lastClr="000000"/>
                      </a:solidFill>
                      <a:prstDash val="solid"/>
                    </a:lnR>
                    <a:lnT w="12700" cap="flat" cmpd="sng" algn="ctr">
                      <a:solidFill>
                        <a:sysClr val="windowText" lastClr="000000"/>
                      </a:solidFill>
                      <a:prstDash val="solid"/>
                      <a:miter lim="800000"/>
                    </a:lnT>
                    <a:lnB w="12700" cap="flat" cmpd="sng" algn="ctr">
                      <a:solidFill>
                        <a:sysClr val="windowText" lastClr="000000"/>
                      </a:solidFill>
                      <a:prstDash val="solid"/>
                      <a:miter lim="800000"/>
                    </a:lnB>
                    <a:noFill/>
                  </a:tcPr>
                </a:tc>
                <a:tc>
                  <a:txBody>
                    <a:bodyPr wrap="square"/>
                    <a:lstStyle/>
                    <a:p>
                      <a:pPr algn="ctr">
                        <a:buNone/>
                      </a:pPr>
                      <a:endParaRPr lang="zh-CN" altLang="en-US" sz="2400" b="1">
                        <a:solidFill>
                          <a:sysClr val="windowText" lastClr="000000"/>
                        </a:solidFill>
                        <a:latin typeface="微软雅黑" panose="020B0503020204020204" pitchFamily="34" charset="-122"/>
                        <a:ea typeface="微软雅黑" panose="020B0503020204020204" pitchFamily="34" charset="-122"/>
                      </a:endParaRPr>
                    </a:p>
                  </a:txBody>
                  <a:tcPr marL="79181" marR="79181" marT="39590" marB="39590" vert="horz" anchor="ctr">
                    <a:lnL w="12700">
                      <a:solidFill>
                        <a:sysClr val="windowText" lastClr="000000"/>
                      </a:solidFill>
                      <a:prstDash val="solid"/>
                    </a:lnL>
                    <a:lnR w="12700" cap="flat" cmpd="sng" algn="ctr">
                      <a:solidFill>
                        <a:sysClr val="windowText" lastClr="000000"/>
                      </a:solidFill>
                      <a:prstDash val="solid"/>
                      <a:miter lim="800000"/>
                    </a:lnR>
                    <a:lnT w="12700" cap="flat" cmpd="sng" algn="ctr">
                      <a:solidFill>
                        <a:sysClr val="windowText" lastClr="000000"/>
                      </a:solidFill>
                      <a:prstDash val="solid"/>
                      <a:miter lim="800000"/>
                    </a:lnT>
                    <a:lnB w="12700" cap="flat" cmpd="sng" algn="ctr">
                      <a:solidFill>
                        <a:sysClr val="windowText" lastClr="000000"/>
                      </a:solidFill>
                      <a:prstDash val="solid"/>
                      <a:miter lim="800000"/>
                    </a:lnB>
                    <a:noFill/>
                  </a:tcPr>
                </a:tc>
              </a:tr>
              <a:tr h="561975">
                <a:tc>
                  <a:txBody>
                    <a:bodyPr wrap="square"/>
                    <a:lstStyle/>
                    <a:p>
                      <a:pPr algn="ctr">
                        <a:buNone/>
                      </a:pPr>
                      <a:r>
                        <a:rPr lang="zh-CN" altLang="en-US" sz="2400" b="1">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sym typeface="+mn-ea"/>
                        </a:rPr>
                        <a:t>真菌</a:t>
                      </a:r>
                      <a:endParaRPr lang="zh-CN" altLang="en-US" sz="2400">
                        <a:solidFill>
                          <a:sysClr val="windowText" lastClr="000000"/>
                        </a:solidFill>
                        <a:latin typeface="Franklin Gothic Book" panose="020B0503020102020204" charset="0"/>
                        <a:ea typeface="微软雅黑" panose="020B0503020204020204" pitchFamily="34" charset="-122"/>
                      </a:endParaRPr>
                    </a:p>
                  </a:txBody>
                  <a:tcPr marL="79181" marR="79181" marT="39590" marB="39590" vert="horz" anchor="ctr">
                    <a:lnL w="12700" cap="flat" cmpd="sng" algn="ctr">
                      <a:solidFill>
                        <a:sysClr val="windowText" lastClr="000000"/>
                      </a:solidFill>
                      <a:prstDash val="solid"/>
                      <a:miter lim="800000"/>
                    </a:lnL>
                    <a:lnR w="12700">
                      <a:solidFill>
                        <a:sysClr val="windowText" lastClr="000000"/>
                      </a:solidFill>
                      <a:prstDash val="solid"/>
                    </a:lnR>
                    <a:lnT w="12700" cap="flat" cmpd="sng" algn="ctr">
                      <a:solidFill>
                        <a:sysClr val="windowText" lastClr="000000"/>
                      </a:solidFill>
                      <a:prstDash val="solid"/>
                      <a:miter lim="800000"/>
                    </a:lnT>
                    <a:lnB w="12700" cap="flat" cmpd="sng" algn="ctr">
                      <a:solidFill>
                        <a:sysClr val="windowText" lastClr="000000"/>
                      </a:solidFill>
                      <a:prstDash val="solid"/>
                      <a:miter lim="800000"/>
                    </a:lnB>
                    <a:noFill/>
                  </a:tcPr>
                </a:tc>
                <a:tc>
                  <a:txBody>
                    <a:bodyPr wrap="square"/>
                    <a:lstStyle/>
                    <a:p>
                      <a:pPr algn="ctr">
                        <a:buNone/>
                      </a:pPr>
                      <a:endParaRPr lang="en-US" altLang="zh-CN" sz="2400">
                        <a:solidFill>
                          <a:sysClr val="windowText" lastClr="000000"/>
                        </a:solidFill>
                        <a:latin typeface="Franklin Gothic Book" panose="020B0503020102020204" charset="0"/>
                        <a:ea typeface="微软雅黑" panose="020B0503020204020204" pitchFamily="34" charset="-122"/>
                      </a:endParaRPr>
                    </a:p>
                  </a:txBody>
                  <a:tcPr marL="79181" marR="79181" marT="39590" marB="39590" vert="horz" anchor="ctr">
                    <a:lnL w="12700">
                      <a:solidFill>
                        <a:sysClr val="windowText" lastClr="000000"/>
                      </a:solidFill>
                      <a:prstDash val="solid"/>
                    </a:lnL>
                    <a:lnR w="12700">
                      <a:solidFill>
                        <a:sysClr val="windowText" lastClr="000000"/>
                      </a:solidFill>
                      <a:prstDash val="solid"/>
                    </a:lnR>
                    <a:lnT w="12700" cap="flat" cmpd="sng" algn="ctr">
                      <a:solidFill>
                        <a:sysClr val="windowText" lastClr="000000"/>
                      </a:solidFill>
                      <a:prstDash val="solid"/>
                      <a:miter lim="800000"/>
                    </a:lnT>
                    <a:lnB w="12700" cap="flat" cmpd="sng" algn="ctr">
                      <a:solidFill>
                        <a:sysClr val="windowText" lastClr="000000"/>
                      </a:solidFill>
                      <a:prstDash val="solid"/>
                      <a:miter lim="800000"/>
                    </a:lnB>
                    <a:noFill/>
                  </a:tcPr>
                </a:tc>
                <a:tc>
                  <a:txBody>
                    <a:bodyPr wrap="square"/>
                    <a:lstStyle/>
                    <a:p>
                      <a:pPr algn="ctr">
                        <a:buNone/>
                      </a:pPr>
                      <a:endParaRPr lang="zh-CN" altLang="en-US" sz="2400">
                        <a:solidFill>
                          <a:sysClr val="windowText" lastClr="000000"/>
                        </a:solidFill>
                        <a:latin typeface="Franklin Gothic Book" panose="020B0503020102020204" charset="0"/>
                        <a:ea typeface="微软雅黑" panose="020B0503020204020204" pitchFamily="34" charset="-122"/>
                      </a:endParaRPr>
                    </a:p>
                  </a:txBody>
                  <a:tcPr marL="79181" marR="79181" marT="39590" marB="39590" vert="horz" anchor="ctr">
                    <a:lnL w="12700">
                      <a:solidFill>
                        <a:sysClr val="windowText" lastClr="000000"/>
                      </a:solidFill>
                      <a:prstDash val="solid"/>
                    </a:lnL>
                    <a:lnR w="12700" cap="flat" cmpd="sng" algn="ctr">
                      <a:solidFill>
                        <a:sysClr val="windowText" lastClr="000000"/>
                      </a:solidFill>
                      <a:prstDash val="solid"/>
                      <a:miter lim="800000"/>
                    </a:lnR>
                    <a:lnT w="12700" cap="flat" cmpd="sng" algn="ctr">
                      <a:solidFill>
                        <a:sysClr val="windowText" lastClr="000000"/>
                      </a:solidFill>
                      <a:prstDash val="solid"/>
                      <a:miter lim="800000"/>
                    </a:lnT>
                    <a:lnB w="12700" cap="flat" cmpd="sng" algn="ctr">
                      <a:solidFill>
                        <a:sysClr val="windowText" lastClr="000000"/>
                      </a:solidFill>
                      <a:prstDash val="solid"/>
                      <a:miter lim="800000"/>
                    </a:lnB>
                    <a:noFill/>
                  </a:tcPr>
                </a:tc>
              </a:tr>
              <a:tr h="932180">
                <a:tc>
                  <a:txBody>
                    <a:bodyPr wrap="square"/>
                    <a:lstStyle/>
                    <a:p>
                      <a:pPr algn="ctr">
                        <a:buNone/>
                      </a:pPr>
                      <a:r>
                        <a:rPr lang="zh-CN" altLang="en-US" sz="24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原核生物</a:t>
                      </a:r>
                      <a:endParaRPr lang="zh-CN" altLang="en-US" sz="24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endParaRPr>
                    </a:p>
                    <a:p>
                      <a:pPr algn="ctr">
                        <a:buNone/>
                      </a:pPr>
                      <a:r>
                        <a:rPr lang="en-US" altLang="zh-CN" sz="20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0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除支原体等</a:t>
                      </a:r>
                      <a:r>
                        <a:rPr lang="en-US" altLang="zh-CN" sz="20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en-US" altLang="zh-CN" sz="2400">
                        <a:solidFill>
                          <a:sysClr val="windowText" lastClr="000000"/>
                        </a:solidFill>
                        <a:latin typeface="Franklin Gothic Book" panose="020B0503020102020204" charset="0"/>
                        <a:ea typeface="微软雅黑" panose="020B0503020204020204" pitchFamily="34" charset="-122"/>
                      </a:endParaRPr>
                    </a:p>
                  </a:txBody>
                  <a:tcPr marL="79181" marR="79181" marT="39590" marB="39590" vert="horz" anchor="ctr">
                    <a:lnL w="12700" cap="flat" cmpd="sng" algn="ctr">
                      <a:solidFill>
                        <a:sysClr val="windowText" lastClr="000000"/>
                      </a:solidFill>
                      <a:prstDash val="solid"/>
                      <a:miter lim="800000"/>
                    </a:lnL>
                    <a:lnR w="12700">
                      <a:solidFill>
                        <a:sysClr val="windowText" lastClr="000000"/>
                      </a:solidFill>
                      <a:prstDash val="solid"/>
                    </a:lnR>
                    <a:lnT w="12700" cap="flat" cmpd="sng" algn="ctr">
                      <a:solidFill>
                        <a:sysClr val="windowText" lastClr="000000"/>
                      </a:solidFill>
                      <a:prstDash val="solid"/>
                      <a:miter lim="800000"/>
                    </a:lnT>
                    <a:lnB w="12700" cap="flat" cmpd="sng" algn="ctr">
                      <a:solidFill>
                        <a:sysClr val="windowText" lastClr="000000"/>
                      </a:solidFill>
                      <a:prstDash val="solid"/>
                      <a:miter lim="800000"/>
                    </a:lnB>
                    <a:noFill/>
                  </a:tcPr>
                </a:tc>
                <a:tc>
                  <a:txBody>
                    <a:bodyPr wrap="square"/>
                    <a:lstStyle/>
                    <a:p>
                      <a:pPr algn="ctr">
                        <a:buNone/>
                      </a:pPr>
                      <a:endParaRPr lang="zh-CN" altLang="en-US" sz="2400">
                        <a:solidFill>
                          <a:sysClr val="windowText" lastClr="000000"/>
                        </a:solidFill>
                        <a:latin typeface="Franklin Gothic Book" panose="020B0503020102020204" charset="0"/>
                        <a:ea typeface="微软雅黑" panose="020B0503020204020204" pitchFamily="34" charset="-122"/>
                      </a:endParaRPr>
                    </a:p>
                  </a:txBody>
                  <a:tcPr marL="79181" marR="79181" marT="39590" marB="39590" vert="horz" anchor="ctr">
                    <a:lnL w="12700">
                      <a:solidFill>
                        <a:sysClr val="windowText" lastClr="000000"/>
                      </a:solidFill>
                      <a:prstDash val="solid"/>
                    </a:lnL>
                    <a:lnR w="12700">
                      <a:solidFill>
                        <a:sysClr val="windowText" lastClr="000000"/>
                      </a:solidFill>
                      <a:prstDash val="solid"/>
                    </a:lnR>
                    <a:lnT w="12700" cap="flat" cmpd="sng" algn="ctr">
                      <a:solidFill>
                        <a:sysClr val="windowText" lastClr="000000"/>
                      </a:solidFill>
                      <a:prstDash val="solid"/>
                      <a:miter lim="800000"/>
                    </a:lnT>
                    <a:lnB w="12700" cap="flat" cmpd="sng" algn="ctr">
                      <a:solidFill>
                        <a:sysClr val="windowText" lastClr="000000"/>
                      </a:solidFill>
                      <a:prstDash val="solid"/>
                      <a:miter lim="800000"/>
                    </a:lnB>
                    <a:noFill/>
                  </a:tcPr>
                </a:tc>
                <a:tc>
                  <a:txBody>
                    <a:bodyPr wrap="square"/>
                    <a:lstStyle/>
                    <a:p>
                      <a:pPr algn="ctr">
                        <a:buNone/>
                      </a:pPr>
                      <a:endParaRPr lang="zh-CN" altLang="en-US" sz="2400">
                        <a:solidFill>
                          <a:sysClr val="windowText" lastClr="000000"/>
                        </a:solidFill>
                        <a:latin typeface="Franklin Gothic Book" panose="020B0503020102020204" charset="0"/>
                        <a:ea typeface="微软雅黑" panose="020B0503020204020204" pitchFamily="34" charset="-122"/>
                      </a:endParaRPr>
                    </a:p>
                  </a:txBody>
                  <a:tcPr marL="79181" marR="79181" marT="39590" marB="39590" vert="horz" anchor="ctr">
                    <a:lnL w="12700">
                      <a:solidFill>
                        <a:sysClr val="windowText" lastClr="000000"/>
                      </a:solidFill>
                      <a:prstDash val="solid"/>
                    </a:lnL>
                    <a:lnR w="12700" cap="flat" cmpd="sng" algn="ctr">
                      <a:solidFill>
                        <a:sysClr val="windowText" lastClr="000000"/>
                      </a:solidFill>
                      <a:prstDash val="solid"/>
                      <a:miter lim="800000"/>
                    </a:lnR>
                    <a:lnT w="12700" cap="flat" cmpd="sng" algn="ctr">
                      <a:solidFill>
                        <a:sysClr val="windowText" lastClr="000000"/>
                      </a:solidFill>
                      <a:prstDash val="solid"/>
                      <a:miter lim="800000"/>
                    </a:lnT>
                    <a:lnB w="12700" cap="flat" cmpd="sng" algn="ctr">
                      <a:solidFill>
                        <a:sysClr val="windowText" lastClr="000000"/>
                      </a:solidFill>
                      <a:prstDash val="solid"/>
                      <a:miter lim="800000"/>
                    </a:lnB>
                    <a:noFill/>
                  </a:tcPr>
                </a:tc>
              </a:tr>
            </a:tbl>
          </a:graphicData>
        </a:graphic>
      </p:graphicFrame>
      <p:sp>
        <p:nvSpPr>
          <p:cNvPr id="6" name="文本框 5"/>
          <p:cNvSpPr txBox="1"/>
          <p:nvPr>
            <p:custDataLst>
              <p:tags r:id="rId13"/>
            </p:custDataLst>
          </p:nvPr>
        </p:nvSpPr>
        <p:spPr>
          <a:xfrm>
            <a:off x="4020185" y="3496945"/>
            <a:ext cx="2581275" cy="460375"/>
          </a:xfrm>
          <a:prstGeom prst="rect">
            <a:avLst/>
          </a:prstGeom>
          <a:noFill/>
        </p:spPr>
        <p:txBody>
          <a:bodyPr wrap="square" rtlCol="0" anchor="t">
            <a:spAutoFit/>
          </a:bodyPr>
          <a:lstStyle/>
          <a:p>
            <a:pPr algn="ctr">
              <a:buNone/>
            </a:pPr>
            <a:r>
              <a:rPr lang="zh-CN" altLang="en-US" sz="24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几丁质</a:t>
            </a:r>
            <a:r>
              <a:rPr lang="en-US" altLang="zh-CN" sz="24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r>
              <a:rPr lang="zh-CN" altLang="en-US" sz="24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壳多糖</a:t>
            </a:r>
            <a:r>
              <a:rPr lang="en-US" altLang="zh-CN" sz="24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endParaRPr lang="en-US" altLang="zh-CN" sz="24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p:txBody>
      </p:sp>
      <p:sp>
        <p:nvSpPr>
          <p:cNvPr id="7" name="文本框 6"/>
          <p:cNvSpPr txBox="1"/>
          <p:nvPr>
            <p:custDataLst>
              <p:tags r:id="rId14"/>
            </p:custDataLst>
          </p:nvPr>
        </p:nvSpPr>
        <p:spPr>
          <a:xfrm>
            <a:off x="4543425" y="4243070"/>
            <a:ext cx="1682115" cy="460375"/>
          </a:xfrm>
          <a:prstGeom prst="rect">
            <a:avLst/>
          </a:prstGeom>
          <a:noFill/>
        </p:spPr>
        <p:txBody>
          <a:bodyPr wrap="square" rtlCol="0" anchor="t">
            <a:spAutoFit/>
          </a:bodyPr>
          <a:lstStyle/>
          <a:p>
            <a:r>
              <a:rPr lang="zh-CN" altLang="en-US" sz="2400" b="1">
                <a:solidFill>
                  <a:sysClr val="windowText" lastClr="000000"/>
                </a:solidFill>
                <a:latin typeface="微软雅黑" panose="020B0503020204020204" pitchFamily="34" charset="-122"/>
                <a:ea typeface="微软雅黑" panose="020B0503020204020204" pitchFamily="34" charset="-122"/>
                <a:sym typeface="微软雅黑" panose="020B0503020204020204" pitchFamily="34" charset="-122"/>
              </a:rPr>
              <a:t>肽聚糖</a:t>
            </a:r>
            <a:endParaRPr lang="zh-CN" altLang="en-US" sz="2400" b="1">
              <a:solidFill>
                <a:sysClr val="windowText" lastClr="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 name="文本框 1"/>
          <p:cNvSpPr txBox="1"/>
          <p:nvPr>
            <p:custDataLst>
              <p:tags r:id="rId15"/>
            </p:custDataLst>
          </p:nvPr>
        </p:nvSpPr>
        <p:spPr>
          <a:xfrm>
            <a:off x="7319645" y="2947670"/>
            <a:ext cx="2823210" cy="460375"/>
          </a:xfrm>
          <a:prstGeom prst="rect">
            <a:avLst/>
          </a:prstGeom>
          <a:noFill/>
        </p:spPr>
        <p:txBody>
          <a:bodyPr wrap="square" rtlCol="0" anchor="t">
            <a:spAutoFit/>
          </a:bodyPr>
          <a:lstStyle/>
          <a:p>
            <a:r>
              <a:rPr lang="zh-CN" altLang="en-US" sz="24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纤维素酶 、果胶酶</a:t>
            </a:r>
            <a:endParaRPr lang="zh-CN" altLang="en-US" sz="24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p:txBody>
      </p:sp>
      <p:sp>
        <p:nvSpPr>
          <p:cNvPr id="14" name="文本框 13"/>
          <p:cNvSpPr txBox="1"/>
          <p:nvPr>
            <p:custDataLst>
              <p:tags r:id="rId16"/>
            </p:custDataLst>
          </p:nvPr>
        </p:nvSpPr>
        <p:spPr>
          <a:xfrm>
            <a:off x="8040370" y="3493770"/>
            <a:ext cx="1550670" cy="460375"/>
          </a:xfrm>
          <a:prstGeom prst="rect">
            <a:avLst/>
          </a:prstGeom>
          <a:noFill/>
        </p:spPr>
        <p:txBody>
          <a:bodyPr wrap="square" rtlCol="0" anchor="t">
            <a:spAutoFit/>
          </a:bodyPr>
          <a:lstStyle/>
          <a:p>
            <a:r>
              <a:rPr lang="zh-CN" altLang="en-US" sz="2400" b="1">
                <a:solidFill>
                  <a:sysClr val="windowText" lastClr="000000"/>
                </a:solidFill>
                <a:latin typeface="微软雅黑" panose="020B0503020204020204" pitchFamily="34" charset="-122"/>
                <a:ea typeface="微软雅黑" panose="020B0503020204020204" pitchFamily="34" charset="-122"/>
                <a:sym typeface="微软雅黑" panose="020B0503020204020204" pitchFamily="34" charset="-122"/>
              </a:rPr>
              <a:t>几丁质酶</a:t>
            </a:r>
            <a:endParaRPr lang="zh-CN" altLang="en-US" sz="2400" b="1">
              <a:solidFill>
                <a:sysClr val="windowText" lastClr="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文本框 14"/>
          <p:cNvSpPr txBox="1"/>
          <p:nvPr>
            <p:custDataLst>
              <p:tags r:id="rId17"/>
            </p:custDataLst>
          </p:nvPr>
        </p:nvSpPr>
        <p:spPr>
          <a:xfrm>
            <a:off x="7429500" y="4233545"/>
            <a:ext cx="2773045" cy="460375"/>
          </a:xfrm>
          <a:prstGeom prst="rect">
            <a:avLst/>
          </a:prstGeom>
          <a:noFill/>
        </p:spPr>
        <p:txBody>
          <a:bodyPr wrap="square" rtlCol="0" anchor="t">
            <a:spAutoFit/>
          </a:bodyPr>
          <a:lstStyle/>
          <a:p>
            <a:r>
              <a:rPr lang="zh-CN" altLang="en-US" sz="2400" b="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溶菌酶</a:t>
            </a:r>
            <a:r>
              <a:rPr lang="zh-CN" altLang="en-US" sz="2400" b="1">
                <a:solidFill>
                  <a:sysClr val="windowText" lastClr="000000"/>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400" b="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青霉素</a:t>
            </a:r>
            <a:r>
              <a:rPr lang="zh-CN" altLang="en-US" sz="2400" b="1">
                <a:solidFill>
                  <a:sysClr val="windowText" lastClr="000000"/>
                </a:solidFill>
                <a:latin typeface="微软雅黑" panose="020B0503020204020204" pitchFamily="34" charset="-122"/>
                <a:ea typeface="微软雅黑" panose="020B0503020204020204" pitchFamily="34" charset="-122"/>
                <a:sym typeface="微软雅黑" panose="020B0503020204020204" pitchFamily="34" charset="-122"/>
              </a:rPr>
              <a:t>等</a:t>
            </a:r>
            <a:endParaRPr lang="zh-CN" altLang="en-US" sz="2400" b="1">
              <a:solidFill>
                <a:sysClr val="windowText" lastClr="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0" name="矩形 49"/>
          <p:cNvSpPr/>
          <p:nvPr>
            <p:custDataLst>
              <p:tags r:id="rId18"/>
            </p:custDataLst>
          </p:nvPr>
        </p:nvSpPr>
        <p:spPr>
          <a:xfrm>
            <a:off x="484505" y="5020310"/>
            <a:ext cx="11106785" cy="1753235"/>
          </a:xfrm>
          <a:prstGeom prst="rect">
            <a:avLst/>
          </a:prstGeom>
          <a:noFill/>
          <a:ln w="28575">
            <a:noFill/>
          </a:ln>
        </p:spPr>
        <p:txBody>
          <a:bodyPr wrap="square">
            <a:spAutoFit/>
          </a:bodyPr>
          <a:lstStyle/>
          <a:p>
            <a:pPr marL="457200" indent="-457200" fontAlgn="auto">
              <a:lnSpc>
                <a:spcPct val="150000"/>
              </a:lnSpc>
              <a:buFont typeface="Wingdings" panose="05000000000000000000" charset="0"/>
              <a:buChar char="ü"/>
            </a:pPr>
            <a:r>
              <a:rPr lang="zh-CN" altLang="en-US" sz="2400" b="1" smtClean="0">
                <a:solidFill>
                  <a:srgbClr val="002060"/>
                </a:solidFill>
                <a:latin typeface="微软雅黑" panose="020B0503020204020204" pitchFamily="34" charset="-122"/>
                <a:ea typeface="微软雅黑" panose="020B0503020204020204" pitchFamily="34" charset="-122"/>
                <a:cs typeface="微软雅黑" panose="020B0503020204020204" pitchFamily="34" charset="-120"/>
              </a:rPr>
              <a:t>不同生物的细胞壁成分不同，但去壁后都称为</a:t>
            </a:r>
            <a:r>
              <a:rPr lang="en-US" altLang="zh-CN" sz="2400" b="1" u="sng">
                <a:solidFill>
                  <a:srgbClr val="00206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rPr>
              <a:t>               </a:t>
            </a:r>
            <a:r>
              <a:rPr lang="en-US" altLang="zh-CN" sz="2400" b="1" smtClean="0">
                <a:solidFill>
                  <a:srgbClr val="00206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smtClean="0">
                <a:solidFill>
                  <a:srgbClr val="002060"/>
                </a:solidFill>
                <a:latin typeface="微软雅黑" panose="020B0503020204020204" pitchFamily="34" charset="-122"/>
                <a:ea typeface="微软雅黑" panose="020B0503020204020204" pitchFamily="34" charset="-122"/>
                <a:cs typeface="微软雅黑" panose="020B0503020204020204" pitchFamily="34" charset="-120"/>
              </a:rPr>
              <a:t>填原生质层</a:t>
            </a:r>
            <a:r>
              <a:rPr lang="en-US" altLang="zh-CN" sz="2400" b="1" smtClean="0">
                <a:solidFill>
                  <a:srgbClr val="00206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smtClean="0">
                <a:solidFill>
                  <a:srgbClr val="002060"/>
                </a:solidFill>
                <a:latin typeface="微软雅黑" panose="020B0503020204020204" pitchFamily="34" charset="-122"/>
                <a:ea typeface="微软雅黑" panose="020B0503020204020204" pitchFamily="34" charset="-122"/>
                <a:cs typeface="微软雅黑" panose="020B0503020204020204" pitchFamily="34" charset="-120"/>
              </a:rPr>
              <a:t>体</a:t>
            </a:r>
            <a:r>
              <a:rPr lang="en-US" altLang="zh-CN" sz="2400" b="1" smtClean="0">
                <a:solidFill>
                  <a:srgbClr val="00206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smtClean="0">
                <a:solidFill>
                  <a:srgbClr val="00206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400" b="1" smtClean="0">
              <a:solidFill>
                <a:srgbClr val="002060"/>
              </a:solidFill>
              <a:latin typeface="微软雅黑" panose="020B0503020204020204" pitchFamily="34" charset="-122"/>
              <a:ea typeface="微软雅黑" panose="020B0503020204020204" pitchFamily="34" charset="-122"/>
              <a:cs typeface="微软雅黑" panose="020B0503020204020204" pitchFamily="34" charset="-120"/>
            </a:endParaRPr>
          </a:p>
          <a:p>
            <a:pPr marL="457200" indent="-457200" fontAlgn="auto">
              <a:lnSpc>
                <a:spcPct val="150000"/>
              </a:lnSpc>
              <a:buFont typeface="Wingdings" panose="05000000000000000000" charset="0"/>
              <a:buChar char="ü"/>
            </a:pPr>
            <a:r>
              <a:rPr lang="zh-CN" altLang="zh-CN" sz="2400" b="1">
                <a:solidFill>
                  <a:srgbClr val="00206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溶菌酶能</a:t>
            </a:r>
            <a:r>
              <a:rPr lang="zh-CN" altLang="zh-CN" sz="2400" b="1" smtClean="0">
                <a:solidFill>
                  <a:srgbClr val="00206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杀细菌却</a:t>
            </a:r>
            <a:r>
              <a:rPr lang="zh-CN" altLang="en-US" sz="2400" b="1" smtClean="0">
                <a:solidFill>
                  <a:srgbClr val="00206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不杀</a:t>
            </a:r>
            <a:r>
              <a:rPr lang="zh-CN" altLang="zh-CN" sz="2400" b="1" smtClean="0">
                <a:solidFill>
                  <a:srgbClr val="00206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真菌</a:t>
            </a:r>
            <a:r>
              <a:rPr lang="zh-CN" altLang="en-US" sz="2400" b="1" smtClean="0">
                <a:solidFill>
                  <a:srgbClr val="00206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的原因：能</a:t>
            </a:r>
            <a:r>
              <a:rPr lang="zh-CN" altLang="zh-CN" sz="2400" b="1" smtClean="0">
                <a:solidFill>
                  <a:srgbClr val="00206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水解</a:t>
            </a:r>
            <a:r>
              <a:rPr lang="en-US" altLang="zh-CN" sz="2400" b="1" u="sng">
                <a:solidFill>
                  <a:srgbClr val="00206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             </a:t>
            </a:r>
            <a:r>
              <a:rPr lang="zh-CN" altLang="zh-CN" sz="2400" b="1">
                <a:solidFill>
                  <a:srgbClr val="00206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而</a:t>
            </a:r>
            <a:r>
              <a:rPr lang="zh-CN" altLang="zh-CN" sz="2400" b="1" smtClean="0">
                <a:solidFill>
                  <a:srgbClr val="00206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不</a:t>
            </a:r>
            <a:r>
              <a:rPr lang="zh-CN" altLang="en-US" sz="2400" b="1" smtClean="0">
                <a:solidFill>
                  <a:srgbClr val="00206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能</a:t>
            </a:r>
            <a:r>
              <a:rPr lang="zh-CN" altLang="zh-CN" sz="2400" b="1" smtClean="0">
                <a:solidFill>
                  <a:srgbClr val="00206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水解</a:t>
            </a:r>
            <a:r>
              <a:rPr lang="en-US" altLang="zh-CN" sz="2400" b="1" u="sng">
                <a:solidFill>
                  <a:srgbClr val="00206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            </a:t>
            </a:r>
            <a:r>
              <a:rPr lang="zh-CN" altLang="zh-CN" sz="2400" b="1" smtClean="0">
                <a:solidFill>
                  <a:srgbClr val="00206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endParaRPr lang="en-US" altLang="zh-CN" sz="2400" b="1" smtClean="0">
              <a:solidFill>
                <a:srgbClr val="00206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a:p>
            <a:pPr marL="457200" indent="-457200" fontAlgn="auto">
              <a:lnSpc>
                <a:spcPct val="150000"/>
              </a:lnSpc>
              <a:buFont typeface="Wingdings" panose="05000000000000000000" charset="0"/>
              <a:buChar char="ü"/>
            </a:pPr>
            <a:r>
              <a:rPr lang="zh-CN" altLang="en-US" sz="2400" b="1">
                <a:solidFill>
                  <a:srgbClr val="00206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rPr>
              <a:t>植物、真菌、</a:t>
            </a:r>
            <a:r>
              <a:rPr lang="zh-CN" altLang="en-US" sz="2400" b="1" smtClean="0">
                <a:solidFill>
                  <a:srgbClr val="00206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rPr>
              <a:t>细菌在清水中都</a:t>
            </a:r>
            <a:r>
              <a:rPr lang="zh-CN" altLang="en-US" sz="2400" b="1">
                <a:solidFill>
                  <a:srgbClr val="002060"/>
                </a:solidFill>
                <a:latin typeface="微软雅黑" panose="020B0503020204020204" pitchFamily="34" charset="-122"/>
                <a:ea typeface="微软雅黑" panose="020B0503020204020204" pitchFamily="34" charset="-122"/>
                <a:cs typeface="微软雅黑" panose="020B0503020204020204" pitchFamily="34" charset="-120"/>
              </a:rPr>
              <a:t>不会涨破</a:t>
            </a:r>
            <a:r>
              <a:rPr lang="zh-CN" altLang="en-US" sz="2400" b="1" smtClean="0">
                <a:solidFill>
                  <a:srgbClr val="00206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rPr>
              <a:t>的原因：</a:t>
            </a:r>
            <a:r>
              <a:rPr lang="en-US" altLang="zh-CN" sz="2400" b="1" u="sng">
                <a:solidFill>
                  <a:srgbClr val="00206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b="1" smtClean="0">
                <a:solidFill>
                  <a:srgbClr val="00206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rPr>
              <a:t>起</a:t>
            </a:r>
            <a:r>
              <a:rPr lang="zh-CN" altLang="en-US" sz="2400" b="1" smtClean="0">
                <a:solidFill>
                  <a:srgbClr val="0000FF"/>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rPr>
              <a:t>支持保护</a:t>
            </a:r>
            <a:r>
              <a:rPr lang="zh-CN" altLang="en-US" sz="2400" b="1" smtClean="0">
                <a:solidFill>
                  <a:srgbClr val="00206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rPr>
              <a:t>作用。</a:t>
            </a:r>
            <a:endParaRPr lang="zh-CN" altLang="en-US" sz="2400" b="1" smtClean="0">
              <a:solidFill>
                <a:srgbClr val="00206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53" name="矩形 52"/>
          <p:cNvSpPr/>
          <p:nvPr>
            <p:custDataLst>
              <p:tags r:id="rId19"/>
            </p:custDataLst>
          </p:nvPr>
        </p:nvSpPr>
        <p:spPr>
          <a:xfrm>
            <a:off x="6936719" y="5739445"/>
            <a:ext cx="1097280" cy="460375"/>
          </a:xfrm>
          <a:prstGeom prst="rect">
            <a:avLst/>
          </a:prstGeom>
          <a:noFill/>
          <a:ln w="28575">
            <a:noFill/>
          </a:ln>
        </p:spPr>
        <p:txBody>
          <a:bodyPr wrap="none">
            <a:spAutoFit/>
          </a:bodyPr>
          <a:lstStyle/>
          <a:p>
            <a:r>
              <a:rPr lang="zh-CN" altLang="en-US" sz="2400" b="1" smtClean="0">
                <a:solidFill>
                  <a:srgbClr val="FF0000"/>
                </a:solidFill>
                <a:latin typeface="+mj-ea"/>
                <a:ea typeface="+mj-ea"/>
                <a:cs typeface="微软雅黑" panose="020B0503020204020204" pitchFamily="34" charset="-120"/>
              </a:rPr>
              <a:t>肽聚糖</a:t>
            </a:r>
            <a:endParaRPr lang="zh-CN" altLang="en-US" sz="2400" b="1" smtClean="0">
              <a:solidFill>
                <a:srgbClr val="FF0000"/>
              </a:solidFill>
              <a:latin typeface="+mj-ea"/>
              <a:ea typeface="+mj-ea"/>
              <a:cs typeface="微软雅黑" panose="020B0503020204020204" pitchFamily="34" charset="-120"/>
            </a:endParaRPr>
          </a:p>
        </p:txBody>
      </p:sp>
      <p:sp>
        <p:nvSpPr>
          <p:cNvPr id="54" name="矩形 53"/>
          <p:cNvSpPr/>
          <p:nvPr>
            <p:custDataLst>
              <p:tags r:id="rId20"/>
            </p:custDataLst>
          </p:nvPr>
        </p:nvSpPr>
        <p:spPr>
          <a:xfrm>
            <a:off x="9492103" y="5739445"/>
            <a:ext cx="1097280" cy="460375"/>
          </a:xfrm>
          <a:prstGeom prst="rect">
            <a:avLst/>
          </a:prstGeom>
          <a:noFill/>
          <a:ln w="28575">
            <a:noFill/>
          </a:ln>
        </p:spPr>
        <p:txBody>
          <a:bodyPr wrap="none">
            <a:spAutoFit/>
          </a:bodyPr>
          <a:lstStyle/>
          <a:p>
            <a:r>
              <a:rPr lang="zh-CN" altLang="en-US" sz="2400" b="1" smtClean="0">
                <a:solidFill>
                  <a:srgbClr val="FF0000"/>
                </a:solidFill>
                <a:latin typeface="+mj-ea"/>
                <a:ea typeface="+mj-ea"/>
                <a:cs typeface="微软雅黑" panose="020B0503020204020204" pitchFamily="34" charset="-120"/>
              </a:rPr>
              <a:t>几丁质</a:t>
            </a:r>
            <a:endParaRPr lang="zh-CN" altLang="en-US" sz="2400" b="1" smtClean="0">
              <a:solidFill>
                <a:srgbClr val="FF0000"/>
              </a:solidFill>
              <a:latin typeface="+mj-ea"/>
              <a:ea typeface="+mj-ea"/>
              <a:cs typeface="微软雅黑" panose="020B0503020204020204" pitchFamily="34" charset="-120"/>
            </a:endParaRPr>
          </a:p>
        </p:txBody>
      </p:sp>
      <p:sp>
        <p:nvSpPr>
          <p:cNvPr id="55" name="矩形 54"/>
          <p:cNvSpPr/>
          <p:nvPr>
            <p:custDataLst>
              <p:tags r:id="rId21"/>
            </p:custDataLst>
          </p:nvPr>
        </p:nvSpPr>
        <p:spPr>
          <a:xfrm>
            <a:off x="7429580" y="6199346"/>
            <a:ext cx="1097280" cy="460375"/>
          </a:xfrm>
          <a:prstGeom prst="rect">
            <a:avLst/>
          </a:prstGeom>
          <a:noFill/>
          <a:ln w="28575">
            <a:noFill/>
          </a:ln>
        </p:spPr>
        <p:txBody>
          <a:bodyPr wrap="none">
            <a:spAutoFit/>
          </a:bodyPr>
          <a:lstStyle/>
          <a:p>
            <a:r>
              <a:rPr lang="zh-CN" altLang="en-US" sz="2400" b="1" smtClean="0">
                <a:solidFill>
                  <a:srgbClr val="FF0000"/>
                </a:solidFill>
                <a:latin typeface="+mj-ea"/>
                <a:ea typeface="+mj-ea"/>
                <a:cs typeface="微软雅黑" panose="020B0503020204020204" pitchFamily="34" charset="-120"/>
              </a:rPr>
              <a:t>细胞壁</a:t>
            </a:r>
            <a:endParaRPr lang="zh-CN" altLang="en-US" sz="2400" b="1" smtClean="0">
              <a:solidFill>
                <a:srgbClr val="FF0000"/>
              </a:solidFill>
              <a:latin typeface="+mj-ea"/>
              <a:ea typeface="+mj-ea"/>
              <a:cs typeface="微软雅黑" panose="020B0503020204020204" pitchFamily="34" charset="-120"/>
            </a:endParaRPr>
          </a:p>
        </p:txBody>
      </p:sp>
      <p:sp>
        <p:nvSpPr>
          <p:cNvPr id="30" name="矩形 29"/>
          <p:cNvSpPr/>
          <p:nvPr>
            <p:custDataLst>
              <p:tags r:id="rId22"/>
            </p:custDataLst>
          </p:nvPr>
        </p:nvSpPr>
        <p:spPr>
          <a:xfrm>
            <a:off x="7125015" y="5127391"/>
            <a:ext cx="1402080" cy="460375"/>
          </a:xfrm>
          <a:prstGeom prst="rect">
            <a:avLst/>
          </a:prstGeom>
          <a:noFill/>
          <a:ln w="28575">
            <a:noFill/>
          </a:ln>
        </p:spPr>
        <p:txBody>
          <a:bodyPr wrap="none">
            <a:spAutoFit/>
          </a:bodyPr>
          <a:lstStyle/>
          <a:p>
            <a:r>
              <a:rPr lang="zh-CN" altLang="en-US" sz="2400" b="1" smtClean="0">
                <a:solidFill>
                  <a:srgbClr val="FF0000"/>
                </a:solidFill>
                <a:latin typeface="+mj-ea"/>
                <a:ea typeface="+mj-ea"/>
                <a:cs typeface="微软雅黑" panose="020B0503020204020204" pitchFamily="34" charset="-120"/>
              </a:rPr>
              <a:t>原生质体</a:t>
            </a:r>
            <a:endParaRPr lang="zh-CN" altLang="en-US" sz="2400" b="1" smtClean="0">
              <a:solidFill>
                <a:srgbClr val="FF0000"/>
              </a:solidFill>
              <a:latin typeface="+mj-ea"/>
              <a:ea typeface="+mj-ea"/>
              <a:cs typeface="微软雅黑" panose="020B05030202040202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50">
                                            <p:txEl>
                                              <p:pRg st="0" end="0"/>
                                            </p:txEl>
                                          </p:spTgt>
                                        </p:tgtEl>
                                        <p:attrNameLst>
                                          <p:attrName>style.visibility</p:attrName>
                                        </p:attrNameLst>
                                      </p:cBhvr>
                                      <p:to>
                                        <p:strVal val="visible"/>
                                      </p:to>
                                    </p:set>
                                    <p:animEffect transition="in" filter="wipe(left)">
                                      <p:cBhvr>
                                        <p:cTn id="37" dur="500"/>
                                        <p:tgtEl>
                                          <p:spTgt spid="50">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50">
                                            <p:txEl>
                                              <p:pRg st="1" end="1"/>
                                            </p:txEl>
                                          </p:spTgt>
                                        </p:tgtEl>
                                        <p:attrNameLst>
                                          <p:attrName>style.visibility</p:attrName>
                                        </p:attrNameLst>
                                      </p:cBhvr>
                                      <p:to>
                                        <p:strVal val="visible"/>
                                      </p:to>
                                    </p:set>
                                    <p:animEffect transition="in" filter="wipe(left)">
                                      <p:cBhvr>
                                        <p:cTn id="42" dur="500"/>
                                        <p:tgtEl>
                                          <p:spTgt spid="50">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50">
                                            <p:txEl>
                                              <p:pRg st="2" end="2"/>
                                            </p:txEl>
                                          </p:spTgt>
                                        </p:tgtEl>
                                        <p:attrNameLst>
                                          <p:attrName>style.visibility</p:attrName>
                                        </p:attrNameLst>
                                      </p:cBhvr>
                                      <p:to>
                                        <p:strVal val="visible"/>
                                      </p:to>
                                    </p:set>
                                    <p:animEffect transition="in" filter="wipe(left)">
                                      <p:cBhvr>
                                        <p:cTn id="47" dur="500"/>
                                        <p:tgtEl>
                                          <p:spTgt spid="50">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barn(inVertical)">
                                      <p:cBhvr>
                                        <p:cTn id="52" dur="500"/>
                                        <p:tgtEl>
                                          <p:spTgt spid="30"/>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53"/>
                                        </p:tgtEl>
                                        <p:attrNameLst>
                                          <p:attrName>style.visibility</p:attrName>
                                        </p:attrNameLst>
                                      </p:cBhvr>
                                      <p:to>
                                        <p:strVal val="visible"/>
                                      </p:to>
                                    </p:set>
                                    <p:anim calcmode="lin" valueType="num">
                                      <p:cBhvr additive="base">
                                        <p:cTn id="57" dur="500" fill="hold"/>
                                        <p:tgtEl>
                                          <p:spTgt spid="53"/>
                                        </p:tgtEl>
                                        <p:attrNameLst>
                                          <p:attrName>ppt_x</p:attrName>
                                        </p:attrNameLst>
                                      </p:cBhvr>
                                      <p:tavLst>
                                        <p:tav tm="0">
                                          <p:val>
                                            <p:strVal val="#ppt_x"/>
                                          </p:val>
                                        </p:tav>
                                        <p:tav tm="100000">
                                          <p:val>
                                            <p:strVal val="#ppt_x"/>
                                          </p:val>
                                        </p:tav>
                                      </p:tavLst>
                                    </p:anim>
                                    <p:anim calcmode="lin" valueType="num">
                                      <p:cBhvr additive="base">
                                        <p:cTn id="58"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54"/>
                                        </p:tgtEl>
                                        <p:attrNameLst>
                                          <p:attrName>style.visibility</p:attrName>
                                        </p:attrNameLst>
                                      </p:cBhvr>
                                      <p:to>
                                        <p:strVal val="visible"/>
                                      </p:to>
                                    </p:set>
                                    <p:anim calcmode="lin" valueType="num">
                                      <p:cBhvr additive="base">
                                        <p:cTn id="63" dur="500" fill="hold"/>
                                        <p:tgtEl>
                                          <p:spTgt spid="54"/>
                                        </p:tgtEl>
                                        <p:attrNameLst>
                                          <p:attrName>ppt_x</p:attrName>
                                        </p:attrNameLst>
                                      </p:cBhvr>
                                      <p:tavLst>
                                        <p:tav tm="0">
                                          <p:val>
                                            <p:strVal val="#ppt_x"/>
                                          </p:val>
                                        </p:tav>
                                        <p:tav tm="100000">
                                          <p:val>
                                            <p:strVal val="#ppt_x"/>
                                          </p:val>
                                        </p:tav>
                                      </p:tavLst>
                                    </p:anim>
                                    <p:anim calcmode="lin" valueType="num">
                                      <p:cBhvr additive="base">
                                        <p:cTn id="64"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55"/>
                                        </p:tgtEl>
                                        <p:attrNameLst>
                                          <p:attrName>style.visibility</p:attrName>
                                        </p:attrNameLst>
                                      </p:cBhvr>
                                      <p:to>
                                        <p:strVal val="visible"/>
                                      </p:to>
                                    </p:set>
                                    <p:animEffect transition="in" filter="barn(inVertical)">
                                      <p:cBhvr>
                                        <p:cTn id="69"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14" grpId="0"/>
      <p:bldP spid="7" grpId="0"/>
      <p:bldP spid="15" grpId="0"/>
      <p:bldP spid="53" grpId="0"/>
      <p:bldP spid="54" grpId="0"/>
      <p:bldP spid="55" grpId="0"/>
      <p:bldP spid="3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p:cNvSpPr>
          <p:nvPr>
            <p:ph type="body" idx="4294967295"/>
            <p:custDataLst>
              <p:tags r:id="rId1"/>
            </p:custDataLst>
          </p:nvPr>
        </p:nvSpPr>
        <p:spPr>
          <a:xfrm>
            <a:off x="311150" y="1429385"/>
            <a:ext cx="8922385" cy="549275"/>
          </a:xfrm>
          <a:solidFill>
            <a:schemeClr val="accent4">
              <a:lumMod val="20000"/>
              <a:lumOff val="80000"/>
            </a:schemeClr>
          </a:solidFill>
        </p:spPr>
        <p:txBody>
          <a:bodyPr wrap="square" lIns="68580" tIns="34290" rIns="68580" bIns="34290" anchor="t">
            <a:noAutofit/>
          </a:bodyPr>
          <a:lstStyle/>
          <a:p>
            <a:pPr eaLnBrk="1" hangingPunct="1">
              <a:lnSpc>
                <a:spcPct val="100000"/>
              </a:lnSpc>
              <a:buClr>
                <a:schemeClr val="tx1"/>
              </a:buClr>
              <a:buFont typeface="Wingdings" panose="05000000000000000000" charset="0"/>
              <a:buChar char="ü"/>
            </a:pPr>
            <a:r>
              <a:rPr lang="zh-CN" altLang="en-US" sz="2800" b="1">
                <a:solidFill>
                  <a:srgbClr val="FF0000"/>
                </a:solidFill>
                <a:effectLst/>
                <a:latin typeface="微软雅黑" panose="020B0503020204020204" pitchFamily="34" charset="-122"/>
                <a:ea typeface="微软雅黑" panose="020B0503020204020204" pitchFamily="34" charset="-122"/>
                <a:cs typeface="幼圆" panose="02010509060101010101" pitchFamily="49" charset="-122"/>
              </a:rPr>
              <a:t>细胞膜</a:t>
            </a:r>
            <a:r>
              <a:rPr lang="zh-CN" altLang="en-US" sz="2800" b="1">
                <a:solidFill>
                  <a:srgbClr val="3333CC"/>
                </a:solidFill>
                <a:effectLst/>
                <a:latin typeface="微软雅黑" panose="020B0503020204020204" pitchFamily="34" charset="-122"/>
                <a:ea typeface="微软雅黑" panose="020B0503020204020204" pitchFamily="34" charset="-122"/>
                <a:cs typeface="幼圆" panose="02010509060101010101" pitchFamily="49" charset="-122"/>
                <a:sym typeface="+mn-ea"/>
              </a:rPr>
              <a:t>（</a:t>
            </a:r>
            <a:r>
              <a:rPr lang="zh-CN" altLang="en-US" sz="2800" b="1">
                <a:solidFill>
                  <a:srgbClr val="3333CC"/>
                </a:solidFill>
                <a:effectLst/>
                <a:latin typeface="微软雅黑" panose="020B0503020204020204" pitchFamily="34" charset="-122"/>
                <a:ea typeface="微软雅黑" panose="020B0503020204020204" pitchFamily="34" charset="-122"/>
                <a:cs typeface="幼圆" panose="02010509060101010101" pitchFamily="49" charset="-122"/>
              </a:rPr>
              <a:t>作为系统的边界</a:t>
            </a:r>
            <a:r>
              <a:rPr lang="zh-CN" altLang="en-US" sz="2800" b="1">
                <a:solidFill>
                  <a:srgbClr val="3333CC"/>
                </a:solidFill>
                <a:effectLst/>
                <a:latin typeface="微软雅黑" panose="020B0503020204020204" pitchFamily="34" charset="-122"/>
                <a:ea typeface="微软雅黑" panose="020B0503020204020204" pitchFamily="34" charset="-122"/>
                <a:cs typeface="幼圆" panose="02010509060101010101" pitchFamily="49" charset="-122"/>
                <a:sym typeface="+mn-ea"/>
              </a:rPr>
              <a:t>）</a:t>
            </a:r>
            <a:r>
              <a:rPr lang="zh-CN" altLang="en-US" sz="2800" b="1">
                <a:solidFill>
                  <a:srgbClr val="FF0000"/>
                </a:solidFill>
                <a:effectLst/>
                <a:latin typeface="微软雅黑" panose="020B0503020204020204" pitchFamily="34" charset="-122"/>
                <a:ea typeface="微软雅黑" panose="020B0503020204020204" pitchFamily="34" charset="-122"/>
                <a:cs typeface="幼圆" panose="02010509060101010101" pitchFamily="49" charset="-122"/>
              </a:rPr>
              <a:t>将细胞与外界坏境分隔开。</a:t>
            </a:r>
            <a:endParaRPr lang="zh-CN" altLang="en-US" sz="2800" b="1">
              <a:solidFill>
                <a:srgbClr val="FF0000"/>
              </a:solidFill>
              <a:effectLst/>
              <a:latin typeface="微软雅黑" panose="020B0503020204020204" pitchFamily="34" charset="-122"/>
              <a:ea typeface="微软雅黑" panose="020B0503020204020204" pitchFamily="34" charset="-122"/>
              <a:cs typeface="幼圆" panose="02010509060101010101" pitchFamily="49" charset="-122"/>
            </a:endParaRPr>
          </a:p>
        </p:txBody>
      </p:sp>
      <p:sp>
        <p:nvSpPr>
          <p:cNvPr id="4" name="文本框 372750"/>
          <p:cNvSpPr txBox="1"/>
          <p:nvPr>
            <p:custDataLst>
              <p:tags r:id="rId2"/>
            </p:custDataLst>
          </p:nvPr>
        </p:nvSpPr>
        <p:spPr>
          <a:xfrm>
            <a:off x="7645400" y="2032635"/>
            <a:ext cx="3623310" cy="1124585"/>
          </a:xfrm>
          <a:prstGeom prst="rect">
            <a:avLst/>
          </a:prstGeom>
          <a:noFill/>
          <a:ln w="9525">
            <a:noFill/>
          </a:ln>
        </p:spPr>
        <p:txBody>
          <a:bodyPr wrap="square">
            <a:spAutoFit/>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a:lstStyle>
          <a:p>
            <a:pPr algn="ctr">
              <a:lnSpc>
                <a:spcPct val="120000"/>
              </a:lnSpc>
              <a:spcBef>
                <a:spcPct val="50000"/>
              </a:spcBef>
              <a:buClr>
                <a:srgbClr val="FFFFFF"/>
              </a:buClr>
            </a:pPr>
            <a:r>
              <a:rPr sz="2800" b="1">
                <a:solidFill>
                  <a:srgbClr val="000000"/>
                </a:solidFill>
                <a:latin typeface="微软雅黑" panose="020B0503020204020204" pitchFamily="34" charset="-122"/>
                <a:ea typeface="微软雅黑" panose="020B0503020204020204" pitchFamily="34" charset="-122"/>
                <a:cs typeface="楷体" panose="02010609060101010101" charset="-122"/>
              </a:rPr>
              <a:t>原始</a:t>
            </a:r>
            <a:r>
              <a:rPr lang="zh-CN" altLang="en-US" sz="2800" b="1">
                <a:solidFill>
                  <a:srgbClr val="000000"/>
                </a:solidFill>
                <a:latin typeface="微软雅黑" panose="020B0503020204020204" pitchFamily="34" charset="-122"/>
                <a:ea typeface="微软雅黑" panose="020B0503020204020204" pitchFamily="34" charset="-122"/>
                <a:cs typeface="楷体" panose="02010609060101010101" charset="-122"/>
              </a:rPr>
              <a:t>海洋中有机物聚集进化出原始生命</a:t>
            </a:r>
            <a:endParaRPr lang="zh-CN" altLang="en-US" sz="2800" b="1">
              <a:solidFill>
                <a:srgbClr val="000000"/>
              </a:solidFill>
              <a:latin typeface="微软雅黑" panose="020B0503020204020204" pitchFamily="34" charset="-122"/>
              <a:ea typeface="微软雅黑" panose="020B0503020204020204" pitchFamily="34" charset="-122"/>
              <a:cs typeface="楷体" panose="02010609060101010101" charset="-122"/>
            </a:endParaRPr>
          </a:p>
        </p:txBody>
      </p:sp>
      <p:sp>
        <p:nvSpPr>
          <p:cNvPr id="6" name="文本框 372750"/>
          <p:cNvSpPr txBox="1"/>
          <p:nvPr>
            <p:custDataLst>
              <p:tags r:id="rId3"/>
            </p:custDataLst>
          </p:nvPr>
        </p:nvSpPr>
        <p:spPr>
          <a:xfrm>
            <a:off x="7578725" y="3679825"/>
            <a:ext cx="4043680" cy="1124585"/>
          </a:xfrm>
          <a:prstGeom prst="rect">
            <a:avLst/>
          </a:prstGeom>
          <a:noFill/>
          <a:ln w="9525">
            <a:noFill/>
          </a:ln>
        </p:spPr>
        <p:txBody>
          <a:bodyPr wrap="square">
            <a:spAutoFit/>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a:lstStyle>
          <a:p>
            <a:pPr algn="ctr">
              <a:lnSpc>
                <a:spcPct val="120000"/>
              </a:lnSpc>
              <a:spcBef>
                <a:spcPct val="50000"/>
              </a:spcBef>
              <a:buClr>
                <a:srgbClr val="FFFFFF"/>
              </a:buClr>
            </a:pPr>
            <a:r>
              <a:rPr sz="2800" b="1" smtClean="0">
                <a:solidFill>
                  <a:srgbClr val="000000"/>
                </a:solidFill>
                <a:latin typeface="微软雅黑" panose="020B0503020204020204" pitchFamily="34" charset="-122"/>
                <a:ea typeface="微软雅黑" panose="020B0503020204020204" pitchFamily="34" charset="-122"/>
                <a:cs typeface="楷体" panose="02010609060101010101" charset="-122"/>
              </a:rPr>
              <a:t>产生了原始的细胞</a:t>
            </a:r>
            <a:r>
              <a:rPr lang="zh-CN" altLang="en-US" sz="2800" b="1" smtClean="0">
                <a:solidFill>
                  <a:srgbClr val="000000"/>
                </a:solidFill>
                <a:latin typeface="微软雅黑" panose="020B0503020204020204" pitchFamily="34" charset="-122"/>
                <a:ea typeface="微软雅黑" panose="020B0503020204020204" pitchFamily="34" charset="-122"/>
                <a:cs typeface="楷体" panose="02010609060101010101" charset="-122"/>
              </a:rPr>
              <a:t>，</a:t>
            </a:r>
            <a:r>
              <a:rPr sz="2800" b="1" smtClean="0">
                <a:solidFill>
                  <a:srgbClr val="000000"/>
                </a:solidFill>
                <a:latin typeface="微软雅黑" panose="020B0503020204020204" pitchFamily="34" charset="-122"/>
                <a:ea typeface="微软雅黑" panose="020B0503020204020204" pitchFamily="34" charset="-122"/>
                <a:cs typeface="楷体" panose="02010609060101010101" charset="-122"/>
              </a:rPr>
              <a:t>并成为相对独立的系统</a:t>
            </a:r>
            <a:r>
              <a:rPr sz="2800" b="1">
                <a:solidFill>
                  <a:srgbClr val="000000"/>
                </a:solidFill>
                <a:latin typeface="微软雅黑" panose="020B0503020204020204" pitchFamily="34" charset="-122"/>
                <a:ea typeface="微软雅黑" panose="020B0503020204020204" pitchFamily="34" charset="-122"/>
                <a:cs typeface="楷体" panose="02010609060101010101" charset="-122"/>
              </a:rPr>
              <a:t>。</a:t>
            </a:r>
            <a:endParaRPr sz="2800" b="1">
              <a:solidFill>
                <a:srgbClr val="000000"/>
              </a:solidFill>
              <a:latin typeface="微软雅黑" panose="020B0503020204020204" pitchFamily="34" charset="-122"/>
              <a:ea typeface="微软雅黑" panose="020B0503020204020204" pitchFamily="34" charset="-122"/>
              <a:cs typeface="楷体" panose="02010609060101010101" charset="-122"/>
            </a:endParaRPr>
          </a:p>
        </p:txBody>
      </p:sp>
      <p:sp>
        <p:nvSpPr>
          <p:cNvPr id="7" name="下箭头 6"/>
          <p:cNvSpPr/>
          <p:nvPr>
            <p:custDataLst>
              <p:tags r:id="rId4"/>
            </p:custDataLst>
          </p:nvPr>
        </p:nvSpPr>
        <p:spPr>
          <a:xfrm>
            <a:off x="9301480" y="3088005"/>
            <a:ext cx="231140" cy="681355"/>
          </a:xfrm>
          <a:prstGeom prst="downArrow">
            <a:avLst/>
          </a:prstGeom>
          <a:solidFill>
            <a:srgbClr val="000000"/>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400" b="1" i="0" u="none" strike="noStrike" kern="0" cap="none" spc="0" normalizeH="0" baseline="0" noProof="0" smtClean="0">
              <a:ln>
                <a:noFill/>
              </a:ln>
              <a:solidFill>
                <a:srgbClr val="FFFFFF"/>
              </a:solidFill>
              <a:effectLst/>
              <a:uLnTx/>
              <a:uFillTx/>
              <a:latin typeface="Times New Roman" panose="02020603050405020304"/>
              <a:ea typeface="微软雅黑" panose="020B0503020204020204" pitchFamily="34" charset="-122"/>
              <a:cs typeface="Arial" panose="020B0604020202020204"/>
            </a:endParaRPr>
          </a:p>
        </p:txBody>
      </p:sp>
      <p:sp>
        <p:nvSpPr>
          <p:cNvPr id="9" name="文本框 372750"/>
          <p:cNvSpPr txBox="1"/>
          <p:nvPr>
            <p:custDataLst>
              <p:tags r:id="rId5"/>
            </p:custDataLst>
          </p:nvPr>
        </p:nvSpPr>
        <p:spPr>
          <a:xfrm>
            <a:off x="7753350" y="5577205"/>
            <a:ext cx="3695065" cy="1124585"/>
          </a:xfrm>
          <a:prstGeom prst="rect">
            <a:avLst/>
          </a:prstGeom>
          <a:noFill/>
          <a:ln w="9525">
            <a:noFill/>
          </a:ln>
        </p:spPr>
        <p:txBody>
          <a:bodyPr wrap="square">
            <a:spAutoFit/>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a:lstStyle>
          <a:p>
            <a:pPr algn="ctr">
              <a:lnSpc>
                <a:spcPct val="120000"/>
              </a:lnSpc>
              <a:spcBef>
                <a:spcPct val="50000"/>
              </a:spcBef>
              <a:buClr>
                <a:srgbClr val="FFFFFF"/>
              </a:buClr>
            </a:pPr>
            <a:r>
              <a:rPr sz="2800" b="1">
                <a:solidFill>
                  <a:srgbClr val="FF0000"/>
                </a:solidFill>
                <a:latin typeface="微软雅黑" panose="020B0503020204020204" pitchFamily="34" charset="-122"/>
                <a:ea typeface="微软雅黑" panose="020B0503020204020204" pitchFamily="34" charset="-122"/>
                <a:cs typeface="楷体" panose="02010609060101010101" charset="-122"/>
              </a:rPr>
              <a:t>细胞膜保障了细胞内部环境的</a:t>
            </a:r>
            <a:r>
              <a:rPr sz="2800" b="1">
                <a:solidFill>
                  <a:srgbClr val="FF0000"/>
                </a:solidFill>
                <a:highlight>
                  <a:srgbClr val="FFFF00"/>
                </a:highlight>
                <a:latin typeface="微软雅黑" panose="020B0503020204020204" pitchFamily="34" charset="-122"/>
                <a:ea typeface="微软雅黑" panose="020B0503020204020204" pitchFamily="34" charset="-122"/>
                <a:cs typeface="楷体" panose="02010609060101010101" charset="-122"/>
              </a:rPr>
              <a:t>相对稳定</a:t>
            </a:r>
            <a:r>
              <a:rPr sz="2800" b="1">
                <a:solidFill>
                  <a:srgbClr val="FF0000"/>
                </a:solidFill>
                <a:latin typeface="微软雅黑" panose="020B0503020204020204" pitchFamily="34" charset="-122"/>
                <a:ea typeface="微软雅黑" panose="020B0503020204020204" pitchFamily="34" charset="-122"/>
                <a:cs typeface="楷体" panose="02010609060101010101" charset="-122"/>
              </a:rPr>
              <a:t>。</a:t>
            </a:r>
            <a:endParaRPr sz="2800" b="1">
              <a:solidFill>
                <a:srgbClr val="FF0000"/>
              </a:solidFill>
              <a:latin typeface="微软雅黑" panose="020B0503020204020204" pitchFamily="34" charset="-122"/>
              <a:ea typeface="微软雅黑" panose="020B0503020204020204" pitchFamily="34" charset="-122"/>
              <a:cs typeface="楷体" panose="02010609060101010101" charset="-122"/>
            </a:endParaRPr>
          </a:p>
        </p:txBody>
      </p:sp>
      <p:sp>
        <p:nvSpPr>
          <p:cNvPr id="10" name="下箭头 9"/>
          <p:cNvSpPr/>
          <p:nvPr>
            <p:custDataLst>
              <p:tags r:id="rId6"/>
            </p:custDataLst>
          </p:nvPr>
        </p:nvSpPr>
        <p:spPr>
          <a:xfrm>
            <a:off x="9301480" y="4866640"/>
            <a:ext cx="231140" cy="711200"/>
          </a:xfrm>
          <a:prstGeom prst="downArrow">
            <a:avLst/>
          </a:prstGeom>
          <a:solidFill>
            <a:srgbClr val="000000"/>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400" b="1" i="0" u="none" strike="noStrike" kern="0" cap="none" spc="0" normalizeH="0" baseline="0" noProof="0" smtClean="0">
              <a:ln>
                <a:noFill/>
              </a:ln>
              <a:solidFill>
                <a:srgbClr val="FFFFFF"/>
              </a:solidFill>
              <a:effectLst/>
              <a:uLnTx/>
              <a:uFillTx/>
              <a:latin typeface="Times New Roman" panose="02020603050405020304"/>
              <a:ea typeface="微软雅黑" panose="020B0503020204020204" pitchFamily="34" charset="-122"/>
              <a:cs typeface="Arial" panose="020B0604020202020204"/>
            </a:endParaRPr>
          </a:p>
        </p:txBody>
      </p:sp>
      <p:sp>
        <p:nvSpPr>
          <p:cNvPr id="11" name="文本框 372750"/>
          <p:cNvSpPr txBox="1"/>
          <p:nvPr>
            <p:custDataLst>
              <p:tags r:id="rId7"/>
            </p:custDataLst>
          </p:nvPr>
        </p:nvSpPr>
        <p:spPr>
          <a:xfrm>
            <a:off x="9652373" y="3157220"/>
            <a:ext cx="1724252" cy="460375"/>
          </a:xfrm>
          <a:prstGeom prst="rect">
            <a:avLst/>
          </a:prstGeom>
          <a:solidFill>
            <a:srgbClr val="8CD4C6"/>
          </a:solidFill>
          <a:ln w="9525">
            <a:noFill/>
          </a:ln>
        </p:spPr>
        <p:txBody>
          <a:bodyPr wrap="square">
            <a:spAutoFit/>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a:lstStyle>
          <a:p>
            <a:pPr>
              <a:spcBef>
                <a:spcPct val="50000"/>
              </a:spcBef>
              <a:buClr>
                <a:srgbClr val="FFFFFF"/>
              </a:buClr>
            </a:pPr>
            <a:r>
              <a:rPr lang="zh-CN" altLang="en-US" sz="2400" b="1">
                <a:solidFill>
                  <a:srgbClr val="000000"/>
                </a:solidFill>
                <a:latin typeface="Times New Roman" panose="02020603050405020304"/>
                <a:ea typeface="微软雅黑" panose="020B0503020204020204" pitchFamily="34" charset="-122"/>
                <a:cs typeface="楷体" panose="02010609060101010101" charset="-122"/>
              </a:rPr>
              <a:t>细胞膜出现</a:t>
            </a:r>
            <a:endParaRPr lang="zh-CN" altLang="en-US" sz="2400" b="1">
              <a:solidFill>
                <a:srgbClr val="000000"/>
              </a:solidFill>
              <a:latin typeface="Times New Roman" panose="02020603050405020304"/>
              <a:ea typeface="微软雅黑" panose="020B0503020204020204" pitchFamily="34" charset="-122"/>
              <a:cs typeface="楷体" panose="02010609060101010101" charset="-122"/>
            </a:endParaRPr>
          </a:p>
        </p:txBody>
      </p:sp>
      <p:sp>
        <p:nvSpPr>
          <p:cNvPr id="14" name="文本框 372750"/>
          <p:cNvSpPr txBox="1"/>
          <p:nvPr>
            <p:custDataLst>
              <p:tags r:id="rId8"/>
            </p:custDataLst>
          </p:nvPr>
        </p:nvSpPr>
        <p:spPr>
          <a:xfrm>
            <a:off x="10061949" y="4985231"/>
            <a:ext cx="865132" cy="460375"/>
          </a:xfrm>
          <a:prstGeom prst="rect">
            <a:avLst/>
          </a:prstGeom>
          <a:solidFill>
            <a:srgbClr val="8CD4C6"/>
          </a:solidFill>
          <a:ln w="9525">
            <a:noFill/>
          </a:ln>
        </p:spPr>
        <p:txBody>
          <a:bodyPr wrap="square">
            <a:spAutoFit/>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a:lstStyle>
          <a:p>
            <a:pPr>
              <a:spcBef>
                <a:spcPct val="50000"/>
              </a:spcBef>
              <a:buClr>
                <a:srgbClr val="FFFFFF"/>
              </a:buClr>
            </a:pPr>
            <a:r>
              <a:rPr lang="zh-CN" altLang="en-US" sz="2400" b="1">
                <a:solidFill>
                  <a:srgbClr val="000000"/>
                </a:solidFill>
                <a:latin typeface="Times New Roman" panose="02020603050405020304"/>
                <a:ea typeface="微软雅黑" panose="020B0503020204020204" pitchFamily="34" charset="-122"/>
                <a:cs typeface="楷体" panose="02010609060101010101" charset="-122"/>
              </a:rPr>
              <a:t>意义</a:t>
            </a:r>
            <a:endParaRPr lang="zh-CN" altLang="en-US" sz="2400" b="1">
              <a:solidFill>
                <a:srgbClr val="000000"/>
              </a:solidFill>
              <a:latin typeface="Times New Roman" panose="02020603050405020304"/>
              <a:ea typeface="微软雅黑" panose="020B0503020204020204" pitchFamily="34" charset="-122"/>
              <a:cs typeface="楷体" panose="02010609060101010101" charset="-122"/>
            </a:endParaRPr>
          </a:p>
        </p:txBody>
      </p:sp>
      <p:grpSp>
        <p:nvGrpSpPr>
          <p:cNvPr id="16" name="组合 15"/>
          <p:cNvGrpSpPr/>
          <p:nvPr>
            <p:custDataLst>
              <p:tags r:id="rId9"/>
            </p:custDataLst>
          </p:nvPr>
        </p:nvGrpSpPr>
        <p:grpSpPr>
          <a:xfrm>
            <a:off x="710565" y="2100580"/>
            <a:ext cx="5502910" cy="4547235"/>
            <a:chOff x="1311" y="3185"/>
            <a:chExt cx="8666" cy="7161"/>
          </a:xfrm>
        </p:grpSpPr>
        <p:pic>
          <p:nvPicPr>
            <p:cNvPr id="3" name="图片 2"/>
            <p:cNvPicPr>
              <a:picLocks noChangeAspect="1"/>
            </p:cNvPicPr>
            <p:nvPr>
              <p:custDataLst>
                <p:tags r:id="rId10"/>
              </p:custDataLst>
            </p:nvPr>
          </p:nvPicPr>
          <p:blipFill>
            <a:blip r:embed="rId11"/>
            <a:stretch>
              <a:fillRect/>
            </a:stretch>
          </p:blipFill>
          <p:spPr bwMode="auto">
            <a:xfrm>
              <a:off x="1311" y="3185"/>
              <a:ext cx="8666" cy="6066"/>
            </a:xfrm>
            <a:prstGeom prst="rect">
              <a:avLst/>
            </a:prstGeom>
            <a:noFill/>
            <a:effectLst>
              <a:softEdge rad="127000"/>
            </a:effectLst>
          </p:spPr>
        </p:pic>
        <p:sp>
          <p:nvSpPr>
            <p:cNvPr id="12" name="文本框 11"/>
            <p:cNvSpPr txBox="1"/>
            <p:nvPr>
              <p:custDataLst>
                <p:tags r:id="rId12"/>
              </p:custDataLst>
            </p:nvPr>
          </p:nvSpPr>
          <p:spPr>
            <a:xfrm>
              <a:off x="1451" y="9273"/>
              <a:ext cx="8526" cy="1073"/>
            </a:xfrm>
            <a:prstGeom prst="rect">
              <a:avLst/>
            </a:prstGeom>
            <a:noFill/>
          </p:spPr>
          <p:txBody>
            <a:bodyPr wrap="square" rtlCol="0" anchor="t">
              <a:spAutoFit/>
            </a:bodyPr>
            <a:lstStyle/>
            <a:p>
              <a:pPr algn="ctr">
                <a:lnSpc>
                  <a:spcPct val="80000"/>
                </a:lnSpc>
              </a:pPr>
              <a:r>
                <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生命起源过程中至关重要的阶段</a:t>
              </a:r>
              <a:endPar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ctr">
                <a:lnSpc>
                  <a:spcPct val="80000"/>
                </a:lnSpc>
              </a:pPr>
              <a:r>
                <a:rPr lang="en-US" altLang="zh-CN"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膜的出现</a:t>
              </a:r>
              <a:endPar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grpSp>
        <p:nvGrpSpPr>
          <p:cNvPr id="13" name="组合 12"/>
          <p:cNvGrpSpPr/>
          <p:nvPr>
            <p:custDataLst>
              <p:tags r:id="rId13"/>
            </p:custDataLst>
          </p:nvPr>
        </p:nvGrpSpPr>
        <p:grpSpPr>
          <a:xfrm>
            <a:off x="149225" y="81280"/>
            <a:ext cx="5242560" cy="1226185"/>
            <a:chOff x="235" y="128"/>
            <a:chExt cx="8256" cy="1931"/>
          </a:xfrm>
        </p:grpSpPr>
        <p:sp>
          <p:nvSpPr>
            <p:cNvPr id="31" name="文本框 30"/>
            <p:cNvSpPr txBox="1"/>
            <p:nvPr>
              <p:custDataLst>
                <p:tags r:id="rId14"/>
              </p:custDataLst>
            </p:nvPr>
          </p:nvSpPr>
          <p:spPr>
            <a:xfrm>
              <a:off x="670" y="1043"/>
              <a:ext cx="750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细胞膜的功能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 name="组合 1"/>
            <p:cNvGrpSpPr/>
            <p:nvPr>
              <p:custDataLst>
                <p:tags r:id="rId15"/>
              </p:custDataLst>
            </p:nvPr>
          </p:nvGrpSpPr>
          <p:grpSpPr>
            <a:xfrm>
              <a:off x="235" y="128"/>
              <a:ext cx="8256" cy="899"/>
              <a:chOff x="587375" y="977268"/>
              <a:chExt cx="5242560" cy="570900"/>
            </a:xfrm>
          </p:grpSpPr>
          <p:sp>
            <p:nvSpPr>
              <p:cNvPr id="215" name="任意多边形: 形状 17"/>
              <p:cNvSpPr/>
              <p:nvPr>
                <p:custDataLst>
                  <p:tags r:id="rId16"/>
                </p:custDataLst>
              </p:nvPr>
            </p:nvSpPr>
            <p:spPr>
              <a:xfrm rot="5400000">
                <a:off x="3441686" y="-903584"/>
                <a:ext cx="441987" cy="433387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7"/>
                </p:custDataLst>
              </p:nvPr>
            </p:nvSpPr>
            <p:spPr>
              <a:xfrm>
                <a:off x="2478405" y="977268"/>
                <a:ext cx="3351530" cy="570900"/>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1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9"/>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5" name="图片 14" descr="32303137373532353b32303137393931383bc9faceefcfd4cea2beb5cfb8b0fb"/>
            <p:cNvPicPr>
              <a:picLocks noChangeAspect="1"/>
            </p:cNvPicPr>
            <p:nvPr>
              <p:custDataLst>
                <p:tags r:id="rId20"/>
              </p:custDataLst>
            </p:nvPr>
          </p:nvPicPr>
          <p:blipFill>
            <a:blip r:embed="rId21"/>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25602"/>
                                        </p:tgtEl>
                                        <p:attrNameLst>
                                          <p:attrName>style.visibility</p:attrName>
                                        </p:attrNameLst>
                                      </p:cBhvr>
                                      <p:to>
                                        <p:strVal val="visible"/>
                                      </p:to>
                                    </p:set>
                                    <p:animEffect transition="in" filter="checkerboard(across)">
                                      <p:cBhvr>
                                        <p:cTn id="7" dur="500"/>
                                        <p:tgtEl>
                                          <p:spTgt spid="25602"/>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25602">
                                            <p:txEl>
                                              <p:pRg st="0" end="0"/>
                                            </p:txEl>
                                          </p:spTgt>
                                        </p:tgtEl>
                                        <p:attrNameLst>
                                          <p:attrName>style.visibility</p:attrName>
                                        </p:attrNameLst>
                                      </p:cBhvr>
                                      <p:to>
                                        <p:strVal val="visible"/>
                                      </p:to>
                                    </p:set>
                                    <p:animEffect transition="in" filter="checkerboard(across)">
                                      <p:cBhvr>
                                        <p:cTn id="11" dur="500"/>
                                        <p:tgtEl>
                                          <p:spTgt spid="2560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linds(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linds(horizontal)">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blinds(horizontal)">
                                      <p:cBhvr>
                                        <p:cTn id="29" dur="500"/>
                                        <p:tgtEl>
                                          <p:spTgt spid="6"/>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linds(horizont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linds(horizontal)">
                                      <p:cBhvr>
                                        <p:cTn id="37" dur="500"/>
                                        <p:tgtEl>
                                          <p:spTgt spid="9"/>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blinds(horizontal)">
                                      <p:cBhvr>
                                        <p:cTn id="4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uiExpand="1" build="p"/>
      <p:bldP spid="4" grpId="0"/>
      <p:bldP spid="6" grpId="0"/>
      <p:bldP spid="7" grpId="0" animBg="1"/>
      <p:bldP spid="9" grpId="0"/>
      <p:bldP spid="10" grpId="0" animBg="1"/>
      <p:bldP spid="11"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custDataLst>
              <p:tags r:id="rId1"/>
            </p:custDataLst>
          </p:nvPr>
        </p:nvGrpSpPr>
        <p:grpSpPr>
          <a:xfrm>
            <a:off x="149225" y="81280"/>
            <a:ext cx="5242560" cy="1226185"/>
            <a:chOff x="235" y="128"/>
            <a:chExt cx="8256" cy="1931"/>
          </a:xfrm>
        </p:grpSpPr>
        <p:sp>
          <p:nvSpPr>
            <p:cNvPr id="31" name="文本框 30"/>
            <p:cNvSpPr txBox="1"/>
            <p:nvPr>
              <p:custDataLst>
                <p:tags r:id="rId2"/>
              </p:custDataLst>
            </p:nvPr>
          </p:nvSpPr>
          <p:spPr>
            <a:xfrm>
              <a:off x="670" y="1043"/>
              <a:ext cx="750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细胞膜的功能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1" name="组合 10"/>
            <p:cNvGrpSpPr/>
            <p:nvPr>
              <p:custDataLst>
                <p:tags r:id="rId3"/>
              </p:custDataLst>
            </p:nvPr>
          </p:nvGrpSpPr>
          <p:grpSpPr>
            <a:xfrm>
              <a:off x="235" y="128"/>
              <a:ext cx="8256" cy="899"/>
              <a:chOff x="587375" y="977268"/>
              <a:chExt cx="5242560" cy="570900"/>
            </a:xfrm>
          </p:grpSpPr>
          <p:sp>
            <p:nvSpPr>
              <p:cNvPr id="215" name="任意多边形: 形状 17"/>
              <p:cNvSpPr/>
              <p:nvPr>
                <p:custDataLst>
                  <p:tags r:id="rId4"/>
                </p:custDataLst>
              </p:nvPr>
            </p:nvSpPr>
            <p:spPr>
              <a:xfrm rot="5400000">
                <a:off x="3441686" y="-903584"/>
                <a:ext cx="441987" cy="433387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478405" y="977268"/>
                <a:ext cx="3351530" cy="570900"/>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0" name="图片 9"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grpSp>
        <p:nvGrpSpPr>
          <p:cNvPr id="16" name="组合 15"/>
          <p:cNvGrpSpPr/>
          <p:nvPr>
            <p:custDataLst>
              <p:tags r:id="rId10"/>
            </p:custDataLst>
          </p:nvPr>
        </p:nvGrpSpPr>
        <p:grpSpPr>
          <a:xfrm>
            <a:off x="149225" y="3441439"/>
            <a:ext cx="12052935" cy="3255271"/>
            <a:chOff x="235" y="5420"/>
            <a:chExt cx="18981" cy="5126"/>
          </a:xfrm>
        </p:grpSpPr>
        <p:sp>
          <p:nvSpPr>
            <p:cNvPr id="23" name="文本框 13"/>
            <p:cNvSpPr/>
            <p:nvPr>
              <p:custDataLst>
                <p:tags r:id="rId11"/>
              </p:custDataLst>
            </p:nvPr>
          </p:nvSpPr>
          <p:spPr>
            <a:xfrm>
              <a:off x="235" y="7032"/>
              <a:ext cx="15047" cy="1091"/>
            </a:xfrm>
            <a:prstGeom prst="rect">
              <a:avLst/>
            </a:prstGeom>
            <a:ln w="19050">
              <a:solidFill>
                <a:srgbClr val="92D050"/>
              </a:solidFill>
              <a:prstDash val="dash"/>
            </a:ln>
          </p:spPr>
          <p:txBody>
            <a:bodyPr wrap="square" rtlCol="0" anchor="t">
              <a:noAutofit/>
            </a:bodyPr>
            <a:lstStyle/>
            <a:p>
              <a:pPr lvl="0" algn="just">
                <a:lnSpc>
                  <a:spcPct val="150000"/>
                </a:lnSpc>
                <a:buClrTx/>
                <a:buSzTx/>
                <a:buFontTx/>
              </a:pPr>
              <a:r>
                <a:rPr lang="zh-CN" altLang="en-US" sz="2400" b="1" kern="10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情景</a:t>
              </a:r>
              <a:r>
                <a:rPr lang="en-US" altLang="zh-CN" sz="2400" b="1" kern="10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en-US" sz="2400" b="1" kern="10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：为什么用凉水洗苋菜水不变色，而炒后或者煮汤汁都会变红？</a:t>
              </a:r>
              <a:endParaRPr lang="zh-CN" altLang="en-US" sz="2400" b="1" kern="10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pic>
          <p:nvPicPr>
            <p:cNvPr id="20" name="图片 19" descr="242dd42a2834349bfe441221c7ea15ce37d3bed0"/>
            <p:cNvPicPr>
              <a:picLocks noChangeAspect="1"/>
            </p:cNvPicPr>
            <p:nvPr>
              <p:custDataLst>
                <p:tags r:id="rId12"/>
              </p:custDataLst>
            </p:nvPr>
          </p:nvPicPr>
          <p:blipFill>
            <a:blip r:embed="rId13"/>
            <a:srcRect l="11586" t="9973" r="10828" b="3235"/>
            <a:stretch>
              <a:fillRect/>
            </a:stretch>
          </p:blipFill>
          <p:spPr>
            <a:xfrm>
              <a:off x="15112" y="8123"/>
              <a:ext cx="4104" cy="2423"/>
            </a:xfrm>
            <a:prstGeom prst="roundRect">
              <a:avLst/>
            </a:prstGeom>
            <a:ln w="28575">
              <a:noFill/>
            </a:ln>
          </p:spPr>
        </p:pic>
        <p:pic>
          <p:nvPicPr>
            <p:cNvPr id="21" name="图片 20" descr="src=http___ftp.helekang.com_images_201203_1332999587002756273.jpg&amp;refer=http___ftp.helekang"/>
            <p:cNvPicPr>
              <a:picLocks noChangeAspect="1"/>
            </p:cNvPicPr>
            <p:nvPr>
              <p:custDataLst>
                <p:tags r:id="rId14"/>
              </p:custDataLst>
            </p:nvPr>
          </p:nvPicPr>
          <p:blipFill>
            <a:blip r:embed="rId15">
              <a:clrChange>
                <a:clrFrom>
                  <a:srgbClr val="FFFFFF">
                    <a:alpha val="100000"/>
                  </a:srgbClr>
                </a:clrFrom>
                <a:clrTo>
                  <a:srgbClr val="FFFFFF">
                    <a:alpha val="100000"/>
                    <a:alpha val="0"/>
                  </a:srgbClr>
                </a:clrTo>
              </a:clrChange>
            </a:blip>
            <a:srcRect l="5430" t="15250" r="1060" b="12070"/>
            <a:stretch>
              <a:fillRect/>
            </a:stretch>
          </p:blipFill>
          <p:spPr>
            <a:xfrm>
              <a:off x="15281" y="5420"/>
              <a:ext cx="3766" cy="2703"/>
            </a:xfrm>
            <a:prstGeom prst="roundRect">
              <a:avLst/>
            </a:prstGeom>
            <a:ln w="28575">
              <a:noFill/>
            </a:ln>
          </p:spPr>
        </p:pic>
      </p:grpSp>
      <p:sp>
        <p:nvSpPr>
          <p:cNvPr id="6" name="Text Box 19"/>
          <p:cNvSpPr txBox="1"/>
          <p:nvPr>
            <p:custDataLst>
              <p:tags r:id="rId16"/>
            </p:custDataLst>
          </p:nvPr>
        </p:nvSpPr>
        <p:spPr>
          <a:xfrm>
            <a:off x="353060" y="5314950"/>
            <a:ext cx="7367905" cy="607695"/>
          </a:xfrm>
          <a:prstGeom prst="rect">
            <a:avLst/>
          </a:prstGeom>
          <a:noFill/>
          <a:ln w="9525">
            <a:noFill/>
          </a:ln>
        </p:spPr>
        <p:txBody>
          <a:bodyPr wrap="square">
            <a:spAutoFit/>
            <a:scene3d>
              <a:camera prst="orthographicFront"/>
              <a:lightRig rig="threePt" dir="t"/>
            </a:scene3d>
          </a:bodyPr>
          <a:lstStyle/>
          <a:p>
            <a:pPr>
              <a:lnSpc>
                <a:spcPct val="120000"/>
              </a:lnSpc>
            </a:pPr>
            <a:r>
              <a:rPr lang="zh-CN" altLang="en-US" sz="2800" b="1">
                <a:solidFill>
                  <a:srgbClr val="0000FF"/>
                </a:solidFill>
                <a:effectLst>
                  <a:outerShdw blurRad="38100" dist="19050" dir="2700000" algn="tl" rotWithShape="0">
                    <a:schemeClr val="dk1">
                      <a:alpha val="40000"/>
                    </a:schemeClr>
                  </a:outerShdw>
                </a:effectLst>
                <a:latin typeface="Times New Roman" panose="02020603050405020304"/>
                <a:ea typeface="微软雅黑" panose="020B0503020204020204" pitchFamily="34" charset="-122"/>
                <a:cs typeface="楷体" panose="02010609060101010101" charset="-122"/>
                <a:sym typeface="等线" panose="02010600030101010101" charset="-122"/>
              </a:rPr>
              <a:t>【思考】</a:t>
            </a:r>
            <a:r>
              <a:rPr lang="zh-CN" altLang="en-US" sz="2800" b="1" smtClean="0">
                <a:solidFill>
                  <a:srgbClr val="0000FF"/>
                </a:solidFill>
                <a:effectLst>
                  <a:outerShdw blurRad="38100" dist="19050" dir="2700000" algn="tl" rotWithShape="0">
                    <a:schemeClr val="dk1">
                      <a:alpha val="40000"/>
                    </a:schemeClr>
                  </a:outerShdw>
                </a:effectLst>
                <a:latin typeface="Times New Roman" panose="02020603050405020304"/>
                <a:ea typeface="微软雅黑" panose="020B0503020204020204" pitchFamily="34" charset="-122"/>
                <a:cs typeface="Arial" panose="020B0604020202020204"/>
                <a:sym typeface="等线" panose="02010600030101010101" charset="-122"/>
              </a:rPr>
              <a:t>这</a:t>
            </a:r>
            <a:r>
              <a:rPr lang="zh-CN" altLang="en-US" sz="2800" b="1">
                <a:solidFill>
                  <a:srgbClr val="0000FF"/>
                </a:solidFill>
                <a:effectLst>
                  <a:outerShdw blurRad="38100" dist="19050" dir="2700000" algn="tl" rotWithShape="0">
                    <a:schemeClr val="dk1">
                      <a:alpha val="40000"/>
                    </a:schemeClr>
                  </a:outerShdw>
                </a:effectLst>
                <a:latin typeface="Times New Roman" panose="02020603050405020304"/>
                <a:ea typeface="微软雅黑" panose="020B0503020204020204" pitchFamily="34" charset="-122"/>
                <a:cs typeface="Arial" panose="020B0604020202020204"/>
                <a:sym typeface="等线" panose="02010600030101010101" charset="-122"/>
              </a:rPr>
              <a:t>一现象体现了细胞膜的哪项功能？</a:t>
            </a:r>
            <a:endParaRPr lang="zh-CN" altLang="en-US" sz="2800" b="1">
              <a:solidFill>
                <a:srgbClr val="0000FF"/>
              </a:solidFill>
              <a:effectLst>
                <a:outerShdw blurRad="38100" dist="19050" dir="2700000" algn="tl" rotWithShape="0">
                  <a:schemeClr val="dk1">
                    <a:alpha val="40000"/>
                  </a:schemeClr>
                </a:outerShdw>
              </a:effectLst>
              <a:latin typeface="Times New Roman" panose="02020603050405020304"/>
              <a:ea typeface="微软雅黑" panose="020B0503020204020204" pitchFamily="34" charset="-122"/>
              <a:cs typeface="Arial" panose="020B0604020202020204"/>
              <a:sym typeface="等线" panose="02010600030101010101" charset="-122"/>
            </a:endParaRPr>
          </a:p>
        </p:txBody>
      </p:sp>
      <p:sp>
        <p:nvSpPr>
          <p:cNvPr id="30" name="Text Box 8"/>
          <p:cNvSpPr/>
          <p:nvPr>
            <p:custDataLst>
              <p:tags r:id="rId17"/>
            </p:custDataLst>
          </p:nvPr>
        </p:nvSpPr>
        <p:spPr>
          <a:xfrm>
            <a:off x="965200" y="6137275"/>
            <a:ext cx="6359525" cy="521970"/>
          </a:xfrm>
          <a:prstGeom prst="rect">
            <a:avLst/>
          </a:prstGeom>
          <a:solidFill>
            <a:schemeClr val="accent4">
              <a:lumMod val="20000"/>
              <a:lumOff val="80000"/>
            </a:schemeClr>
          </a:solidFill>
          <a:ln w="9525">
            <a:noFill/>
          </a:ln>
        </p:spPr>
        <p:txBody>
          <a:bodyPr wrap="square" anchor="t">
            <a:spAutoFit/>
          </a:bodyPr>
          <a:lstStyle/>
          <a:p>
            <a:pPr marL="457200" indent="-457200" algn="l">
              <a:lnSpc>
                <a:spcPct val="100000"/>
              </a:lnSpc>
              <a:spcBef>
                <a:spcPct val="50000"/>
              </a:spcBef>
              <a:buSzTx/>
              <a:buFont typeface="Wingdings" panose="05000000000000000000" charset="0"/>
              <a:buChar char="ü"/>
            </a:pPr>
            <a:r>
              <a:rPr lang="zh-CN" altLang="zh-CN" sz="2800" b="1">
                <a:solidFill>
                  <a:schemeClr val="tx1"/>
                </a:solidFill>
                <a:latin typeface="微软雅黑" panose="020B0503020204020204" pitchFamily="34" charset="-122"/>
                <a:ea typeface="微软雅黑" panose="020B0503020204020204" pitchFamily="34" charset="-122"/>
                <a:cs typeface="幼圆" panose="02010509060101010101" pitchFamily="49" charset="-122"/>
              </a:rPr>
              <a:t>细胞膜具有</a:t>
            </a:r>
            <a:r>
              <a:rPr lang="zh-CN" altLang="zh-CN" sz="2800" b="1" u="sng">
                <a:solidFill>
                  <a:srgbClr val="FF0000"/>
                </a:solidFill>
                <a:latin typeface="微软雅黑" panose="020B0503020204020204" pitchFamily="34" charset="-122"/>
                <a:ea typeface="微软雅黑" panose="020B0503020204020204" pitchFamily="34" charset="-122"/>
                <a:cs typeface="幼圆" panose="02010509060101010101" pitchFamily="49" charset="-122"/>
              </a:rPr>
              <a:t>控制物质进出细胞</a:t>
            </a:r>
            <a:r>
              <a:rPr lang="zh-CN" altLang="zh-CN" sz="2800" b="1">
                <a:solidFill>
                  <a:schemeClr val="tx1"/>
                </a:solidFill>
                <a:latin typeface="微软雅黑" panose="020B0503020204020204" pitchFamily="34" charset="-122"/>
                <a:ea typeface="微软雅黑" panose="020B0503020204020204" pitchFamily="34" charset="-122"/>
                <a:cs typeface="幼圆" panose="02010509060101010101" pitchFamily="49" charset="-122"/>
              </a:rPr>
              <a:t>的功能。</a:t>
            </a:r>
            <a:endParaRPr lang="zh-CN" altLang="zh-CN" sz="2800" b="1">
              <a:solidFill>
                <a:schemeClr val="tx1"/>
              </a:solidFill>
              <a:latin typeface="微软雅黑" panose="020B0503020204020204" pitchFamily="34" charset="-122"/>
              <a:ea typeface="微软雅黑" panose="020B0503020204020204" pitchFamily="34" charset="-122"/>
              <a:cs typeface="幼圆" panose="02010509060101010101" pitchFamily="49" charset="-122"/>
            </a:endParaRPr>
          </a:p>
        </p:txBody>
      </p:sp>
      <p:sp>
        <p:nvSpPr>
          <p:cNvPr id="4" name="矩形 3"/>
          <p:cNvSpPr/>
          <p:nvPr>
            <p:custDataLst>
              <p:tags r:id="rId18"/>
            </p:custDataLst>
          </p:nvPr>
        </p:nvSpPr>
        <p:spPr>
          <a:xfrm>
            <a:off x="259080" y="2567940"/>
            <a:ext cx="8744585" cy="650875"/>
          </a:xfrm>
          <a:prstGeom prst="rect">
            <a:avLst/>
          </a:prstGeom>
        </p:spPr>
        <p:txBody>
          <a:bodyPr wrap="square">
            <a:spAutoFit/>
            <a:scene3d>
              <a:camera prst="orthographicFront"/>
              <a:lightRig rig="threePt" dir="t"/>
            </a:scene3d>
          </a:bodyPr>
          <a:lstStyle/>
          <a:p>
            <a:pPr>
              <a:lnSpc>
                <a:spcPct val="130000"/>
              </a:lnSpc>
            </a:pPr>
            <a:r>
              <a:rPr lang="zh-CN" altLang="en-US" sz="2800" b="1">
                <a:solidFill>
                  <a:srgbClr val="0000FF"/>
                </a:solidFill>
                <a:effectLst>
                  <a:outerShdw blurRad="38100" dist="19050" dir="2700000" algn="tl" rotWithShape="0">
                    <a:schemeClr val="dk1">
                      <a:alpha val="40000"/>
                    </a:schemeClr>
                  </a:outerShdw>
                </a:effectLst>
                <a:latin typeface="Times New Roman" panose="02020603050405020304"/>
                <a:ea typeface="微软雅黑" panose="020B0503020204020204" pitchFamily="34" charset="-122"/>
                <a:cs typeface="楷体" panose="02010609060101010101" charset="-122"/>
              </a:rPr>
              <a:t>【思考】为什么活细胞不能被</a:t>
            </a:r>
            <a:r>
              <a:rPr lang="zh-CN" altLang="en-US" sz="2800" b="1" smtClean="0">
                <a:solidFill>
                  <a:srgbClr val="0000FF"/>
                </a:solidFill>
                <a:effectLst>
                  <a:outerShdw blurRad="38100" dist="19050" dir="2700000" algn="tl" rotWithShape="0">
                    <a:schemeClr val="dk1">
                      <a:alpha val="40000"/>
                    </a:schemeClr>
                  </a:outerShdw>
                </a:effectLst>
                <a:latin typeface="Times New Roman" panose="02020603050405020304"/>
                <a:ea typeface="微软雅黑" panose="020B0503020204020204" pitchFamily="34" charset="-122"/>
                <a:cs typeface="楷体" panose="02010609060101010101" charset="-122"/>
              </a:rPr>
              <a:t>染色，而</a:t>
            </a:r>
            <a:r>
              <a:rPr lang="zh-CN" altLang="en-US" sz="2800" b="1">
                <a:solidFill>
                  <a:srgbClr val="0000FF"/>
                </a:solidFill>
                <a:effectLst>
                  <a:outerShdw blurRad="38100" dist="19050" dir="2700000" algn="tl" rotWithShape="0">
                    <a:schemeClr val="dk1">
                      <a:alpha val="40000"/>
                    </a:schemeClr>
                  </a:outerShdw>
                </a:effectLst>
                <a:latin typeface="Times New Roman" panose="02020603050405020304"/>
                <a:ea typeface="微软雅黑" panose="020B0503020204020204" pitchFamily="34" charset="-122"/>
                <a:cs typeface="楷体" panose="02010609060101010101" charset="-122"/>
              </a:rPr>
              <a:t>死细胞能被染色？</a:t>
            </a:r>
            <a:endParaRPr lang="zh-CN" altLang="en-US" sz="2800" b="1">
              <a:solidFill>
                <a:srgbClr val="0000FF"/>
              </a:solidFill>
              <a:effectLst>
                <a:outerShdw blurRad="38100" dist="19050" dir="2700000" algn="tl" rotWithShape="0">
                  <a:schemeClr val="dk1">
                    <a:alpha val="40000"/>
                  </a:schemeClr>
                </a:outerShdw>
              </a:effectLst>
              <a:latin typeface="Times New Roman" panose="02020603050405020304"/>
              <a:ea typeface="微软雅黑" panose="020B0503020204020204" pitchFamily="34" charset="-122"/>
              <a:cs typeface="楷体" panose="02010609060101010101" charset="-122"/>
            </a:endParaRPr>
          </a:p>
        </p:txBody>
      </p:sp>
      <p:sp>
        <p:nvSpPr>
          <p:cNvPr id="3" name="矩形 2"/>
          <p:cNvSpPr/>
          <p:nvPr>
            <p:custDataLst>
              <p:tags r:id="rId19"/>
            </p:custDataLst>
          </p:nvPr>
        </p:nvSpPr>
        <p:spPr>
          <a:xfrm>
            <a:off x="187325" y="1380490"/>
            <a:ext cx="9408795" cy="1198880"/>
          </a:xfrm>
          <a:prstGeom prst="rect">
            <a:avLst/>
          </a:prstGeom>
          <a:ln w="19050">
            <a:solidFill>
              <a:schemeClr val="accent5">
                <a:lumMod val="20000"/>
                <a:lumOff val="80000"/>
              </a:schemeClr>
            </a:solidFill>
            <a:prstDash val="dash"/>
          </a:ln>
        </p:spPr>
        <p:txBody>
          <a:bodyPr wrap="square">
            <a:spAutoFit/>
          </a:bodyPr>
          <a:lstStyle/>
          <a:p>
            <a:pPr algn="just">
              <a:lnSpc>
                <a:spcPct val="150000"/>
              </a:lnSpc>
            </a:pPr>
            <a:r>
              <a:rPr lang="zh-CN" altLang="en-US" sz="2400" b="1" kern="10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情景</a:t>
            </a:r>
            <a:r>
              <a:rPr lang="en-US" altLang="zh-CN" sz="2400" b="1" kern="10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400" b="1" kern="10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kern="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科研上鉴别死细胞和活</a:t>
            </a:r>
            <a:r>
              <a:rPr lang="zh-CN" altLang="en-US" sz="2400" b="1" kern="10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细胞，常用</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台盼蓝</a:t>
            </a:r>
            <a:r>
              <a:rPr lang="zh-CN" altLang="en-US" sz="2400" b="1" kern="10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染液</a:t>
            </a:r>
            <a:r>
              <a:rPr lang="zh-CN" altLang="en-US" sz="2400" b="1" kern="10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。用它染色时，死</a:t>
            </a:r>
            <a:r>
              <a:rPr lang="zh-CN" altLang="en-US" sz="2400" b="1" kern="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的动物细胞会被染成</a:t>
            </a:r>
            <a:r>
              <a:rPr lang="zh-CN" altLang="en-US" sz="2400" b="1" kern="10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蓝色，而</a:t>
            </a:r>
            <a:r>
              <a:rPr lang="zh-CN" altLang="en-US" sz="2400" b="1" kern="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活的动物细胞不</a:t>
            </a:r>
            <a:r>
              <a:rPr lang="zh-CN" altLang="en-US" sz="2400" b="1" kern="10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着色</a:t>
            </a:r>
            <a:r>
              <a:rPr lang="zh-CN" altLang="en-US" sz="2400" b="1" kern="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b="1" kern="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pic>
        <p:nvPicPr>
          <p:cNvPr id="15" name="图片 14"/>
          <p:cNvPicPr>
            <a:picLocks noChangeAspect="1"/>
          </p:cNvPicPr>
          <p:nvPr>
            <p:custDataLst>
              <p:tags r:id="rId20"/>
            </p:custDataLst>
          </p:nvPr>
        </p:nvPicPr>
        <p:blipFill>
          <a:blip r:embed="rId21"/>
          <a:srcRect r="4469"/>
          <a:stretch>
            <a:fillRect/>
          </a:stretch>
        </p:blipFill>
        <p:spPr>
          <a:xfrm>
            <a:off x="9637395" y="1070610"/>
            <a:ext cx="2456815" cy="2028825"/>
          </a:xfrm>
          <a:prstGeom prst="rect">
            <a:avLst/>
          </a:prstGeom>
        </p:spPr>
      </p:pic>
      <p:sp>
        <p:nvSpPr>
          <p:cNvPr id="26634" name="Text Box 8"/>
          <p:cNvSpPr/>
          <p:nvPr>
            <p:custDataLst>
              <p:tags r:id="rId22"/>
            </p:custDataLst>
          </p:nvPr>
        </p:nvSpPr>
        <p:spPr>
          <a:xfrm>
            <a:off x="574040" y="3355340"/>
            <a:ext cx="7717790" cy="953135"/>
          </a:xfrm>
          <a:prstGeom prst="rect">
            <a:avLst/>
          </a:prstGeom>
          <a:noFill/>
          <a:ln w="9525">
            <a:noFill/>
          </a:ln>
        </p:spPr>
        <p:txBody>
          <a:bodyPr wrap="square" anchor="t">
            <a:spAutoFit/>
          </a:bodyPr>
          <a:lstStyle/>
          <a:p>
            <a:pPr marL="457200" indent="-457200" algn="l">
              <a:lnSpc>
                <a:spcPct val="100000"/>
              </a:lnSpc>
              <a:spcBef>
                <a:spcPct val="50000"/>
              </a:spcBef>
              <a:buSzTx/>
              <a:buFont typeface="Wingdings" panose="05000000000000000000" charset="0"/>
              <a:buChar char="ü"/>
            </a:pPr>
            <a:r>
              <a:rPr lang="zh-CN" altLang="zh-CN" sz="2800" b="1">
                <a:solidFill>
                  <a:srgbClr val="FF0000"/>
                </a:solidFill>
                <a:latin typeface="微软雅黑" panose="020B0503020204020204" pitchFamily="34" charset="-122"/>
                <a:ea typeface="微软雅黑" panose="020B0503020204020204" pitchFamily="34" charset="-122"/>
                <a:cs typeface="幼圆" panose="02010509060101010101" pitchFamily="49" charset="-122"/>
              </a:rPr>
              <a:t>活细胞的细胞膜具</a:t>
            </a:r>
            <a:r>
              <a:rPr lang="zh-CN" altLang="zh-CN" sz="2800" b="1" u="sng">
                <a:solidFill>
                  <a:srgbClr val="FF0000"/>
                </a:solidFill>
                <a:latin typeface="微软雅黑" panose="020B0503020204020204" pitchFamily="34" charset="-122"/>
                <a:ea typeface="微软雅黑" panose="020B0503020204020204" pitchFamily="34" charset="-122"/>
                <a:cs typeface="幼圆" panose="02010509060101010101" pitchFamily="49" charset="-122"/>
                <a:sym typeface="+mn-ea"/>
              </a:rPr>
              <a:t>选择透过性</a:t>
            </a:r>
            <a:r>
              <a:rPr lang="zh-CN" altLang="zh-CN" sz="2800" b="1">
                <a:solidFill>
                  <a:srgbClr val="FF0000"/>
                </a:solidFill>
                <a:latin typeface="微软雅黑" panose="020B0503020204020204" pitchFamily="34" charset="-122"/>
                <a:ea typeface="微软雅黑" panose="020B0503020204020204" pitchFamily="34" charset="-122"/>
                <a:cs typeface="幼圆" panose="02010509060101010101" pitchFamily="49" charset="-122"/>
              </a:rPr>
              <a:t>（</a:t>
            </a:r>
            <a:r>
              <a:rPr lang="zh-CN" altLang="zh-CN" sz="2800" b="1">
                <a:solidFill>
                  <a:srgbClr val="FF0000"/>
                </a:solidFill>
                <a:latin typeface="微软雅黑" panose="020B0503020204020204" pitchFamily="34" charset="-122"/>
                <a:ea typeface="微软雅黑" panose="020B0503020204020204" pitchFamily="34" charset="-122"/>
                <a:cs typeface="幼圆" panose="02010509060101010101" pitchFamily="49" charset="-122"/>
                <a:sym typeface="+mn-ea"/>
              </a:rPr>
              <a:t>活性），能</a:t>
            </a:r>
            <a:r>
              <a:rPr lang="zh-CN" altLang="zh-CN" sz="2800" b="1">
                <a:solidFill>
                  <a:srgbClr val="FF0000"/>
                </a:solidFill>
                <a:latin typeface="微软雅黑" panose="020B0503020204020204" pitchFamily="34" charset="-122"/>
                <a:ea typeface="微软雅黑" panose="020B0503020204020204" pitchFamily="34" charset="-122"/>
                <a:cs typeface="楷体" panose="02010609060101010101" charset="-122"/>
                <a:sym typeface="+mn-ea"/>
              </a:rPr>
              <a:t>阻止染液进入细胞，死细胞膜丧失功能。</a:t>
            </a:r>
            <a:endParaRPr lang="zh-CN" altLang="zh-CN" sz="2800" b="1">
              <a:solidFill>
                <a:srgbClr val="FF0000"/>
              </a:solidFill>
              <a:latin typeface="微软雅黑" panose="020B0503020204020204" pitchFamily="34" charset="-122"/>
              <a:ea typeface="微软雅黑" panose="020B0503020204020204" pitchFamily="34"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grpId="0" nodeType="clickEffect">
                                  <p:stCondLst>
                                    <p:cond delay="0"/>
                                  </p:stCondLst>
                                  <p:childTnLst>
                                    <p:set>
                                      <p:cBhvr>
                                        <p:cTn id="11" dur="1" fill="hold">
                                          <p:stCondLst>
                                            <p:cond delay="0"/>
                                          </p:stCondLst>
                                        </p:cTn>
                                        <p:tgtEl>
                                          <p:spTgt spid="26634"/>
                                        </p:tgtEl>
                                        <p:attrNameLst>
                                          <p:attrName>style.visibility</p:attrName>
                                        </p:attrNameLst>
                                      </p:cBhvr>
                                      <p:to>
                                        <p:strVal val="visible"/>
                                      </p:to>
                                    </p:set>
                                    <p:anim calcmode="lin" valueType="num">
                                      <p:cBhvr>
                                        <p:cTn id="12" dur="500" fill="hold"/>
                                        <p:tgtEl>
                                          <p:spTgt spid="26634"/>
                                        </p:tgtEl>
                                        <p:attrNameLst>
                                          <p:attrName>ppt_w</p:attrName>
                                        </p:attrNameLst>
                                      </p:cBhvr>
                                      <p:tavLst>
                                        <p:tav tm="0">
                                          <p:val>
                                            <p:fltVal val="0"/>
                                          </p:val>
                                        </p:tav>
                                        <p:tav tm="100000">
                                          <p:val>
                                            <p:strVal val="#ppt_w"/>
                                          </p:val>
                                        </p:tav>
                                      </p:tavLst>
                                    </p:anim>
                                    <p:anim calcmode="lin" valueType="num">
                                      <p:cBhvr>
                                        <p:cTn id="13" dur="500" fill="hold"/>
                                        <p:tgtEl>
                                          <p:spTgt spid="26634"/>
                                        </p:tgtEl>
                                        <p:attrNameLst>
                                          <p:attrName>ppt_h</p:attrName>
                                        </p:attrNameLst>
                                      </p:cBhvr>
                                      <p:tavLst>
                                        <p:tav tm="0">
                                          <p:val>
                                            <p:fltVal val="0"/>
                                          </p:val>
                                        </p:tav>
                                        <p:tav tm="100000">
                                          <p:val>
                                            <p:strVal val="#ppt_h"/>
                                          </p:val>
                                        </p:tav>
                                      </p:tavLst>
                                    </p:anim>
                                    <p:anim calcmode="lin" valueType="num">
                                      <p:cBhvr>
                                        <p:cTn id="14" dur="500" fill="hold"/>
                                        <p:tgtEl>
                                          <p:spTgt spid="26634"/>
                                        </p:tgtEl>
                                        <p:attrNameLst>
                                          <p:attrName>style.rotation</p:attrName>
                                        </p:attrNameLst>
                                      </p:cBhvr>
                                      <p:tavLst>
                                        <p:tav tm="0">
                                          <p:val>
                                            <p:fltVal val="360"/>
                                          </p:val>
                                        </p:tav>
                                        <p:tav tm="100000">
                                          <p:val>
                                            <p:fltVal val="0"/>
                                          </p:val>
                                        </p:tav>
                                      </p:tavLst>
                                    </p:anim>
                                    <p:animEffect transition="in" filter="fade">
                                      <p:cBhvr>
                                        <p:cTn id="15" dur="500"/>
                                        <p:tgtEl>
                                          <p:spTgt spid="26634"/>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childTnLst>
                          </p:cTn>
                        </p:par>
                        <p:par>
                          <p:cTn id="20" fill="hold">
                            <p:stCondLst>
                              <p:cond delay="0"/>
                            </p:stCondLst>
                            <p:childTnLst>
                              <p:par>
                                <p:cTn id="21" presetID="22" presetClass="entr" presetSubtype="8"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30"/>
                                        </p:tgtEl>
                                        <p:attrNameLst>
                                          <p:attrName>style.visibility</p:attrName>
                                        </p:attrNameLst>
                                      </p:cBhvr>
                                      <p:to>
                                        <p:strVal val="visible"/>
                                      </p:to>
                                    </p:set>
                                    <p:anim calcmode="lin" valueType="num">
                                      <p:cBhvr additive="base">
                                        <p:cTn id="28" dur="500" fill="hold"/>
                                        <p:tgtEl>
                                          <p:spTgt spid="30"/>
                                        </p:tgtEl>
                                        <p:attrNameLst>
                                          <p:attrName>ppt_x</p:attrName>
                                        </p:attrNameLst>
                                      </p:cBhvr>
                                      <p:tavLst>
                                        <p:tav tm="0">
                                          <p:val>
                                            <p:strVal val="#ppt_x"/>
                                          </p:val>
                                        </p:tav>
                                        <p:tav tm="100000">
                                          <p:val>
                                            <p:strVal val="#ppt_x"/>
                                          </p:val>
                                        </p:tav>
                                      </p:tavLst>
                                    </p:anim>
                                    <p:anim calcmode="lin" valueType="num">
                                      <p:cBhvr additive="base">
                                        <p:cTn id="29"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0" grpId="0" animBg="1"/>
      <p:bldP spid="4" grpId="0"/>
      <p:bldP spid="2663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custDataLst>
              <p:tags r:id="rId1"/>
            </p:custDataLst>
          </p:nvPr>
        </p:nvGrpSpPr>
        <p:grpSpPr>
          <a:xfrm>
            <a:off x="149225" y="81280"/>
            <a:ext cx="5242560" cy="1151890"/>
            <a:chOff x="235" y="128"/>
            <a:chExt cx="8256" cy="1814"/>
          </a:xfrm>
        </p:grpSpPr>
        <p:sp>
          <p:nvSpPr>
            <p:cNvPr id="31" name="文本框 30"/>
            <p:cNvSpPr txBox="1"/>
            <p:nvPr>
              <p:custDataLst>
                <p:tags r:id="rId2"/>
              </p:custDataLst>
            </p:nvPr>
          </p:nvSpPr>
          <p:spPr>
            <a:xfrm>
              <a:off x="655" y="926"/>
              <a:ext cx="750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细胞膜的功能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1" name="组合 10"/>
            <p:cNvGrpSpPr/>
            <p:nvPr>
              <p:custDataLst>
                <p:tags r:id="rId3"/>
              </p:custDataLst>
            </p:nvPr>
          </p:nvGrpSpPr>
          <p:grpSpPr>
            <a:xfrm>
              <a:off x="235" y="128"/>
              <a:ext cx="8256" cy="899"/>
              <a:chOff x="587375" y="977268"/>
              <a:chExt cx="5242560" cy="570900"/>
            </a:xfrm>
          </p:grpSpPr>
          <p:sp>
            <p:nvSpPr>
              <p:cNvPr id="215" name="任意多边形: 形状 17"/>
              <p:cNvSpPr/>
              <p:nvPr>
                <p:custDataLst>
                  <p:tags r:id="rId4"/>
                </p:custDataLst>
              </p:nvPr>
            </p:nvSpPr>
            <p:spPr>
              <a:xfrm rot="5400000">
                <a:off x="3441686" y="-903584"/>
                <a:ext cx="441987" cy="433387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478405" y="977268"/>
                <a:ext cx="3351530" cy="570900"/>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0" name="图片 9"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sp>
        <p:nvSpPr>
          <p:cNvPr id="9" name="矩形 8"/>
          <p:cNvSpPr/>
          <p:nvPr>
            <p:custDataLst>
              <p:tags r:id="rId10"/>
            </p:custDataLst>
          </p:nvPr>
        </p:nvSpPr>
        <p:spPr>
          <a:xfrm>
            <a:off x="330835" y="1347470"/>
            <a:ext cx="11616055" cy="1198880"/>
          </a:xfrm>
          <a:prstGeom prst="rect">
            <a:avLst/>
          </a:prstGeom>
          <a:solidFill>
            <a:schemeClr val="bg1"/>
          </a:solidFill>
          <a:ln w="19050">
            <a:solidFill>
              <a:srgbClr val="8CD4C6"/>
            </a:solidFill>
            <a:prstDash val="dash"/>
          </a:ln>
        </p:spPr>
        <p:txBody>
          <a:bodyPr wrap="square">
            <a:spAutoFit/>
          </a:bodyPr>
          <a:lstStyle/>
          <a:p>
            <a:pPr indent="0" algn="just" fontAlgn="auto">
              <a:lnSpc>
                <a:spcPts val="2880"/>
              </a:lnSpc>
              <a:defRPr/>
            </a:pP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情景</a:t>
            </a:r>
            <a:r>
              <a:rPr lang="en-US"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kern="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施莱登和</a:t>
            </a:r>
            <a:r>
              <a:rPr lang="zh-CN" altLang="en-US" sz="2400" b="1" kern="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施</a:t>
            </a:r>
            <a:r>
              <a:rPr lang="zh-CN" altLang="en-US" sz="2400" b="1" kern="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旺在细胞学说中强调</a:t>
            </a:r>
            <a:r>
              <a:rPr lang="en-US" altLang="zh-CN" sz="2400" b="1" kern="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kern="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细胞既是一个相对独立的单位，又和其他细胞构成的整体起作用</a:t>
            </a:r>
            <a:r>
              <a:rPr lang="en-US" altLang="zh-CN" sz="2400" b="1" kern="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kern="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。由此说明</a:t>
            </a:r>
            <a:r>
              <a:rPr lang="zh-CN" altLang="en-US" sz="2400" kern="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多细胞生物体</a:t>
            </a:r>
            <a:r>
              <a:rPr lang="zh-CN" altLang="en-US" sz="2400" b="1" kern="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的生命活动必须依赖于</a:t>
            </a:r>
            <a:r>
              <a:rPr lang="zh-CN" altLang="en-US" sz="2400" kern="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细胞之间</a:t>
            </a:r>
            <a:r>
              <a:rPr lang="zh-CN" altLang="en-US" sz="2400" b="1" kern="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的</a:t>
            </a:r>
            <a:r>
              <a:rPr lang="zh-CN" altLang="en-US" sz="2400" kern="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协调配合</a:t>
            </a:r>
            <a:r>
              <a:rPr lang="zh-CN" altLang="en-US" sz="2400" b="1" kern="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才能完成</a:t>
            </a:r>
            <a:r>
              <a:rPr lang="zh-CN" altLang="en-US" sz="2400" b="1" kern="10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kern="10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这体现了细胞膜的什么功能呢？</a:t>
            </a:r>
            <a:endPar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0" name="Text Box 8"/>
          <p:cNvSpPr/>
          <p:nvPr>
            <p:custDataLst>
              <p:tags r:id="rId11"/>
            </p:custDataLst>
          </p:nvPr>
        </p:nvSpPr>
        <p:spPr>
          <a:xfrm>
            <a:off x="7421245" y="2111375"/>
            <a:ext cx="4525645" cy="521970"/>
          </a:xfrm>
          <a:prstGeom prst="rect">
            <a:avLst/>
          </a:prstGeom>
          <a:solidFill>
            <a:schemeClr val="accent4">
              <a:lumMod val="20000"/>
              <a:lumOff val="80000"/>
            </a:schemeClr>
          </a:solidFill>
          <a:ln w="9525">
            <a:noFill/>
          </a:ln>
        </p:spPr>
        <p:txBody>
          <a:bodyPr wrap="square" anchor="t">
            <a:spAutoFit/>
          </a:bodyPr>
          <a:lstStyle/>
          <a:p>
            <a:pPr marL="457200" indent="-457200" algn="l">
              <a:lnSpc>
                <a:spcPct val="100000"/>
              </a:lnSpc>
              <a:spcBef>
                <a:spcPct val="50000"/>
              </a:spcBef>
              <a:buSzTx/>
              <a:buFont typeface="Wingdings" panose="05000000000000000000" charset="0"/>
              <a:buChar char="ü"/>
            </a:pPr>
            <a:r>
              <a:rPr lang="zh-CN" altLang="zh-CN" sz="2800" b="1">
                <a:solidFill>
                  <a:srgbClr val="FF0000"/>
                </a:solidFill>
                <a:latin typeface="微软雅黑" panose="020B0503020204020204" pitchFamily="34" charset="-122"/>
                <a:ea typeface="微软雅黑" panose="020B0503020204020204" pitchFamily="34" charset="-122"/>
                <a:cs typeface="幼圆" panose="02010509060101010101" pitchFamily="49" charset="-122"/>
              </a:rPr>
              <a:t>进行细胞间的信息交流。</a:t>
            </a:r>
            <a:endParaRPr lang="zh-CN" altLang="zh-CN" sz="2800" b="1">
              <a:solidFill>
                <a:srgbClr val="FF0000"/>
              </a:solidFill>
              <a:latin typeface="微软雅黑" panose="020B0503020204020204" pitchFamily="34" charset="-122"/>
              <a:ea typeface="微软雅黑" panose="020B0503020204020204" pitchFamily="34" charset="-122"/>
              <a:cs typeface="幼圆" panose="02010509060101010101" pitchFamily="49" charset="-122"/>
            </a:endParaRPr>
          </a:p>
        </p:txBody>
      </p:sp>
      <p:sp>
        <p:nvSpPr>
          <p:cNvPr id="12" name="文本框 11"/>
          <p:cNvSpPr txBox="1"/>
          <p:nvPr>
            <p:custDataLst>
              <p:tags r:id="rId12"/>
            </p:custDataLst>
          </p:nvPr>
        </p:nvSpPr>
        <p:spPr>
          <a:xfrm>
            <a:off x="330835" y="5975350"/>
            <a:ext cx="3239770" cy="902970"/>
          </a:xfrm>
          <a:prstGeom prst="rect">
            <a:avLst/>
          </a:prstGeom>
          <a:noFill/>
        </p:spPr>
        <p:txBody>
          <a:bodyPr wrap="square" rtlCol="0" anchor="t">
            <a:spAutoFit/>
          </a:bodyPr>
          <a:lstStyle/>
          <a:p>
            <a:pPr algn="l">
              <a:lnSpc>
                <a:spcPct val="110000"/>
              </a:lnSpc>
            </a:pPr>
            <a:r>
              <a:rPr lang="zh-CN" altLang="en-US" sz="2400" b="1" spc="150" noProof="0">
                <a:ln>
                  <a:noFill/>
                </a:ln>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①物质传递</a:t>
            </a:r>
            <a:endParaRPr lang="zh-CN" altLang="en-US" sz="2400" b="1" spc="150" noProof="0">
              <a:ln>
                <a:noFill/>
              </a:ln>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l">
              <a:lnSpc>
                <a:spcPct val="110000"/>
              </a:lnSpc>
            </a:pPr>
            <a:r>
              <a:rPr lang="zh-CN" alt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如激素等化学物质</a:t>
            </a:r>
            <a:endParaRPr lang="zh-CN" alt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47" name="组合 111629"/>
          <p:cNvGrpSpPr/>
          <p:nvPr>
            <p:custDataLst>
              <p:tags r:id="rId13"/>
            </p:custDataLst>
          </p:nvPr>
        </p:nvGrpSpPr>
        <p:grpSpPr>
          <a:xfrm>
            <a:off x="267335" y="3362325"/>
            <a:ext cx="3815715" cy="2512950"/>
            <a:chOff x="144" y="1389"/>
            <a:chExt cx="3492" cy="2998"/>
          </a:xfrm>
        </p:grpSpPr>
        <p:grpSp>
          <p:nvGrpSpPr>
            <p:cNvPr id="48" name="组合 111626"/>
            <p:cNvGrpSpPr/>
            <p:nvPr>
              <p:custDataLst>
                <p:tags r:id="rId14"/>
              </p:custDataLst>
            </p:nvPr>
          </p:nvGrpSpPr>
          <p:grpSpPr>
            <a:xfrm>
              <a:off x="144" y="1389"/>
              <a:ext cx="3492" cy="2907"/>
              <a:chOff x="144" y="1389"/>
              <a:chExt cx="3492" cy="2907"/>
            </a:xfrm>
          </p:grpSpPr>
          <p:pic>
            <p:nvPicPr>
              <p:cNvPr id="51" name="Picture 5" descr="细胞间的信息传递"/>
              <p:cNvPicPr>
                <a:picLocks noChangeAspect="1"/>
              </p:cNvPicPr>
              <p:nvPr>
                <p:custDataLst>
                  <p:tags r:id="rId15"/>
                </p:custDataLst>
              </p:nvPr>
            </p:nvPicPr>
            <p:blipFill>
              <a:blip r:embed="rId16"/>
              <a:stretch>
                <a:fillRect/>
              </a:stretch>
            </p:blipFill>
            <p:spPr>
              <a:xfrm>
                <a:off x="144" y="1389"/>
                <a:ext cx="3492" cy="2903"/>
              </a:xfrm>
              <a:prstGeom prst="rect">
                <a:avLst/>
              </a:prstGeom>
              <a:noFill/>
              <a:ln w="9525">
                <a:noFill/>
              </a:ln>
            </p:spPr>
          </p:pic>
          <p:sp>
            <p:nvSpPr>
              <p:cNvPr id="52" name="直接连接符 111624"/>
              <p:cNvSpPr/>
              <p:nvPr>
                <p:custDataLst>
                  <p:tags r:id="rId17"/>
                </p:custDataLst>
              </p:nvPr>
            </p:nvSpPr>
            <p:spPr>
              <a:xfrm flipH="1">
                <a:off x="1927" y="3339"/>
                <a:ext cx="318" cy="454"/>
              </a:xfrm>
              <a:prstGeom prst="line">
                <a:avLst/>
              </a:prstGeom>
              <a:ln w="9525" cap="flat" cmpd="sng">
                <a:solidFill>
                  <a:schemeClr val="tx1"/>
                </a:solidFill>
                <a:prstDash val="solid"/>
                <a:round/>
                <a:headEnd type="none" w="med" len="med"/>
                <a:tailEnd type="none" w="med" len="med"/>
              </a:ln>
            </p:spPr>
            <p:txBody>
              <a:bodyPr/>
              <a:lstStyle/>
              <a:p/>
            </p:txBody>
          </p:sp>
          <p:sp>
            <p:nvSpPr>
              <p:cNvPr id="53" name="文本框 111625"/>
              <p:cNvSpPr txBox="1"/>
              <p:nvPr>
                <p:custDataLst>
                  <p:tags r:id="rId18"/>
                </p:custDataLst>
              </p:nvPr>
            </p:nvSpPr>
            <p:spPr>
              <a:xfrm>
                <a:off x="1655" y="3747"/>
                <a:ext cx="1044" cy="549"/>
              </a:xfrm>
              <a:prstGeom prst="rect">
                <a:avLst/>
              </a:prstGeom>
              <a:noFill/>
              <a:ln w="9525">
                <a:noFill/>
              </a:ln>
            </p:spPr>
            <p:txBody>
              <a:bodyPr anchor="t">
                <a:spAutoFit/>
              </a:bodyPr>
              <a:lstStyle/>
              <a:p>
                <a:pPr>
                  <a:spcBef>
                    <a:spcPct val="50000"/>
                  </a:spcBef>
                  <a:buFont typeface="Arial" panose="020B0604020202020204" pitchFamily="34" charset="0"/>
                  <a:buNone/>
                </a:pPr>
                <a:r>
                  <a:rPr lang="zh-CN" altLang="en-US" sz="2400" b="1">
                    <a:solidFill>
                      <a:srgbClr val="FF0000"/>
                    </a:solidFill>
                    <a:latin typeface="微软雅黑" panose="020B0503020204020204" pitchFamily="34" charset="-122"/>
                    <a:ea typeface="微软雅黑" panose="020B0503020204020204" pitchFamily="34" charset="-122"/>
                  </a:rPr>
                  <a:t>受体</a:t>
                </a:r>
                <a:endParaRPr lang="zh-CN" altLang="en-US" sz="2400" b="1">
                  <a:solidFill>
                    <a:srgbClr val="FF0000"/>
                  </a:solidFill>
                  <a:latin typeface="微软雅黑" panose="020B0503020204020204" pitchFamily="34" charset="-122"/>
                  <a:ea typeface="微软雅黑" panose="020B0503020204020204" pitchFamily="34" charset="-122"/>
                </a:endParaRPr>
              </a:p>
            </p:txBody>
          </p:sp>
        </p:grpSp>
        <p:sp>
          <p:nvSpPr>
            <p:cNvPr id="49" name="直接连接符 111627"/>
            <p:cNvSpPr/>
            <p:nvPr>
              <p:custDataLst>
                <p:tags r:id="rId19"/>
              </p:custDataLst>
            </p:nvPr>
          </p:nvSpPr>
          <p:spPr>
            <a:xfrm flipH="1">
              <a:off x="1111" y="3612"/>
              <a:ext cx="0" cy="317"/>
            </a:xfrm>
            <a:prstGeom prst="line">
              <a:avLst/>
            </a:prstGeom>
            <a:ln w="9525" cap="flat" cmpd="sng">
              <a:solidFill>
                <a:schemeClr val="tx1"/>
              </a:solidFill>
              <a:prstDash val="solid"/>
              <a:round/>
              <a:headEnd type="none" w="med" len="med"/>
              <a:tailEnd type="none" w="med" len="med"/>
            </a:ln>
          </p:spPr>
          <p:txBody>
            <a:bodyPr/>
            <a:lstStyle/>
            <a:p/>
          </p:txBody>
        </p:sp>
        <p:sp>
          <p:nvSpPr>
            <p:cNvPr id="50" name="文本框 111628"/>
            <p:cNvSpPr txBox="1"/>
            <p:nvPr>
              <p:custDataLst>
                <p:tags r:id="rId20"/>
              </p:custDataLst>
            </p:nvPr>
          </p:nvSpPr>
          <p:spPr>
            <a:xfrm>
              <a:off x="793" y="3838"/>
              <a:ext cx="1046" cy="549"/>
            </a:xfrm>
            <a:prstGeom prst="rect">
              <a:avLst/>
            </a:prstGeom>
            <a:noFill/>
            <a:ln w="9525">
              <a:noFill/>
            </a:ln>
          </p:spPr>
          <p:txBody>
            <a:bodyPr anchor="t">
              <a:spAutoFit/>
            </a:bodyPr>
            <a:lstStyle/>
            <a:p>
              <a:pPr>
                <a:spcBef>
                  <a:spcPct val="50000"/>
                </a:spcBef>
                <a:buFont typeface="Arial" panose="020B0604020202020204" pitchFamily="34" charset="0"/>
                <a:buNone/>
              </a:pPr>
              <a:r>
                <a:rPr lang="zh-CN" altLang="en-US" sz="2400" b="1">
                  <a:latin typeface="微软雅黑" panose="020B0503020204020204" pitchFamily="34" charset="-122"/>
                  <a:ea typeface="微软雅黑" panose="020B0503020204020204" pitchFamily="34" charset="-122"/>
                </a:rPr>
                <a:t>血管</a:t>
              </a:r>
              <a:endParaRPr lang="zh-CN" altLang="en-US" sz="2400" b="1">
                <a:latin typeface="微软雅黑" panose="020B0503020204020204" pitchFamily="34" charset="-122"/>
                <a:ea typeface="微软雅黑" panose="020B0503020204020204" pitchFamily="34" charset="-122"/>
              </a:endParaRPr>
            </a:p>
          </p:txBody>
        </p:sp>
      </p:grpSp>
      <p:grpSp>
        <p:nvGrpSpPr>
          <p:cNvPr id="5" name="组合 4"/>
          <p:cNvGrpSpPr/>
          <p:nvPr>
            <p:custDataLst>
              <p:tags r:id="rId21"/>
            </p:custDataLst>
          </p:nvPr>
        </p:nvGrpSpPr>
        <p:grpSpPr>
          <a:xfrm>
            <a:off x="587375" y="2666365"/>
            <a:ext cx="5059045" cy="575945"/>
            <a:chOff x="304" y="334"/>
            <a:chExt cx="13279" cy="907"/>
          </a:xfrm>
        </p:grpSpPr>
        <p:sp>
          <p:nvSpPr>
            <p:cNvPr id="8" name="圆角矩形 7"/>
            <p:cNvSpPr/>
            <p:nvPr>
              <p:custDataLst>
                <p:tags r:id="rId22"/>
              </p:custDataLst>
            </p:nvPr>
          </p:nvSpPr>
          <p:spPr>
            <a:xfrm>
              <a:off x="304" y="334"/>
              <a:ext cx="12520" cy="907"/>
            </a:xfrm>
            <a:prstGeom prst="roundRect">
              <a:avLst/>
            </a:prstGeom>
            <a:solidFill>
              <a:srgbClr val="FFFF00"/>
            </a:solidFill>
            <a:ln w="9525" cap="flat" cmpd="sng" algn="ctr">
              <a:noFill/>
              <a:prstDash val="solid"/>
              <a:round/>
              <a:headEnd type="none" w="med" len="med"/>
              <a:tailEnd type="none" w="med" len="med"/>
            </a:ln>
            <a:effectLst>
              <a:glow rad="139700">
                <a:schemeClr val="accent4">
                  <a:satMod val="175000"/>
                  <a:alpha val="40000"/>
                </a:schemeClr>
              </a:glow>
            </a:effectLst>
          </p:spPr>
          <p:txBody>
            <a:bodyPr vert="horz" wrap="square" lIns="90000" tIns="46800" rIns="90000" bIns="46800" numCol="1" anchor="t" anchorCtr="0" compatLnSpc="1"/>
            <a:lstStyle/>
            <a:p>
              <a:pPr marL="285750" marR="0" indent="-285750" algn="r" defTabSz="914400" rtl="0" eaLnBrk="1" fontAlgn="base" latinLnBrk="0" hangingPunct="1">
                <a:lnSpc>
                  <a:spcPct val="100000"/>
                </a:lnSpc>
                <a:spcBef>
                  <a:spcPct val="0"/>
                </a:spcBef>
                <a:spcAft>
                  <a:spcPct val="0"/>
                </a:spcAft>
                <a:buClrTx/>
                <a:buSzTx/>
                <a:buFont typeface="Wingdings" panose="05000000000000000000" charset="0"/>
                <a:buChar char="Ø"/>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16388" name="Rectangle 4"/>
            <p:cNvSpPr/>
            <p:nvPr>
              <p:custDataLst>
                <p:tags r:id="rId23"/>
              </p:custDataLst>
            </p:nvPr>
          </p:nvSpPr>
          <p:spPr>
            <a:xfrm>
              <a:off x="416" y="372"/>
              <a:ext cx="13167" cy="725"/>
            </a:xfrm>
            <a:prstGeom prst="rect">
              <a:avLst/>
            </a:prstGeom>
            <a:noFill/>
            <a:ln w="9525">
              <a:noFill/>
            </a:ln>
            <a:effectLst>
              <a:glow rad="101600">
                <a:schemeClr val="accent4">
                  <a:satMod val="175000"/>
                  <a:alpha val="40000"/>
                </a:schemeClr>
              </a:glow>
            </a:effectLst>
            <a:extLst>
              <a:ext uri="{909E8E84-426E-40DD-AFC4-6F175D3DCCD1}">
                <a14:hiddenFill xmlns:a14="http://schemas.microsoft.com/office/drawing/2010/main">
                  <a:solidFill>
                    <a:schemeClr val="tx2">
                      <a:lumMod val="20000"/>
                      <a:lumOff val="80000"/>
                    </a:schemeClr>
                  </a:solidFill>
                </a14:hiddenFill>
              </a:ext>
            </a:extLst>
          </p:spPr>
          <p:txBody>
            <a:bodyPr wrap="square" anchor="ctr">
              <a:spAutoFit/>
            </a:bodyPr>
            <a:lstStyle/>
            <a:p>
              <a:pPr marL="342900" indent="-342900" algn="l">
                <a:buFont typeface="Wingdings" panose="05000000000000000000" charset="0"/>
                <a:buChar char="Ø"/>
              </a:pPr>
              <a:r>
                <a:rPr lang="zh-CN" altLang="en-US" sz="2400" b="1">
                  <a:effectLst>
                    <a:glow rad="63500">
                      <a:schemeClr val="accent1">
                        <a:satMod val="175000"/>
                        <a:alpha val="40000"/>
                      </a:schemeClr>
                    </a:glow>
                  </a:effectLst>
                  <a:latin typeface="微软雅黑" panose="020B0503020204020204" pitchFamily="34" charset="-122"/>
                  <a:ea typeface="微软雅黑" panose="020B0503020204020204" pitchFamily="34" charset="-122"/>
                  <a:cs typeface="微软雅黑" panose="020B0503020204020204" pitchFamily="34" charset="-120"/>
                </a:rPr>
                <a:t>细胞间进行信息交流的三种方式</a:t>
              </a:r>
              <a:endParaRPr lang="zh-CN" altLang="en-US" sz="2400" b="1">
                <a:solidFill>
                  <a:srgbClr val="000000"/>
                </a:solidFill>
                <a:effectLst>
                  <a:glow rad="63500">
                    <a:schemeClr val="accent1">
                      <a:satMod val="175000"/>
                      <a:alpha val="40000"/>
                    </a:schemeClr>
                  </a:glow>
                </a:effectLst>
                <a:latin typeface="微软雅黑" panose="020B0503020204020204" pitchFamily="34" charset="-122"/>
                <a:ea typeface="微软雅黑" panose="020B0503020204020204" pitchFamily="34" charset="-122"/>
                <a:cs typeface="微软雅黑" panose="020B0503020204020204" pitchFamily="34" charset="-120"/>
              </a:endParaRPr>
            </a:p>
          </p:txBody>
        </p:sp>
      </p:grpSp>
      <p:grpSp>
        <p:nvGrpSpPr>
          <p:cNvPr id="2" name="组合 1"/>
          <p:cNvGrpSpPr/>
          <p:nvPr>
            <p:custDataLst>
              <p:tags r:id="rId24"/>
            </p:custDataLst>
          </p:nvPr>
        </p:nvGrpSpPr>
        <p:grpSpPr>
          <a:xfrm>
            <a:off x="4285939" y="3449320"/>
            <a:ext cx="3792531" cy="2117725"/>
            <a:chOff x="12573" y="5572"/>
            <a:chExt cx="5972" cy="3335"/>
          </a:xfrm>
        </p:grpSpPr>
        <p:pic>
          <p:nvPicPr>
            <p:cNvPr id="101" name="图片 100"/>
            <p:cNvPicPr/>
            <p:nvPr>
              <p:custDataLst>
                <p:tags r:id="rId25"/>
              </p:custDataLst>
            </p:nvPr>
          </p:nvPicPr>
          <p:blipFill>
            <a:blip r:embed="rId26"/>
            <a:stretch>
              <a:fillRect/>
            </a:stretch>
          </p:blipFill>
          <p:spPr>
            <a:xfrm>
              <a:off x="12732" y="5572"/>
              <a:ext cx="4869" cy="3231"/>
            </a:xfrm>
            <a:prstGeom prst="rect">
              <a:avLst/>
            </a:prstGeom>
            <a:noFill/>
            <a:ln w="9525">
              <a:noFill/>
            </a:ln>
          </p:spPr>
        </p:pic>
        <p:sp>
          <p:nvSpPr>
            <p:cNvPr id="3" name="文本框 2"/>
            <p:cNvSpPr txBox="1"/>
            <p:nvPr>
              <p:custDataLst>
                <p:tags r:id="rId27"/>
              </p:custDataLst>
            </p:nvPr>
          </p:nvSpPr>
          <p:spPr>
            <a:xfrm>
              <a:off x="12573" y="8279"/>
              <a:ext cx="5972" cy="628"/>
            </a:xfrm>
            <a:prstGeom prst="rect">
              <a:avLst/>
            </a:prstGeom>
            <a:noFill/>
          </p:spPr>
          <p:txBody>
            <a:bodyPr wrap="square" rtlCol="0" anchor="t">
              <a:spAutoFit/>
            </a:bodyPr>
            <a:lstStyle/>
            <a:p>
              <a:r>
                <a:rPr lang="zh-CN" altLang="en-US" sz="2000" b="1">
                  <a:latin typeface="Arial" panose="020B0604020202020204" pitchFamily="34" charset="0"/>
                  <a:ea typeface="宋体" panose="02010600030101010101" pitchFamily="2" charset="-122"/>
                  <a:sym typeface="+mn-ea"/>
                </a:rPr>
                <a:t>精子和卵细胞之间的识别和结合</a:t>
              </a:r>
              <a:endParaRPr lang="zh-CN" altLang="en-US" sz="2000" b="1">
                <a:latin typeface="Arial" panose="020B0604020202020204" pitchFamily="34" charset="0"/>
                <a:ea typeface="宋体" panose="02010600030101010101" pitchFamily="2" charset="-122"/>
                <a:sym typeface="+mn-ea"/>
              </a:endParaRPr>
            </a:p>
          </p:txBody>
        </p:sp>
      </p:grpSp>
      <p:sp>
        <p:nvSpPr>
          <p:cNvPr id="4" name="文本框 3"/>
          <p:cNvSpPr txBox="1"/>
          <p:nvPr>
            <p:custDataLst>
              <p:tags r:id="rId28"/>
            </p:custDataLst>
          </p:nvPr>
        </p:nvSpPr>
        <p:spPr>
          <a:xfrm>
            <a:off x="4387215" y="5683885"/>
            <a:ext cx="3590290" cy="1174115"/>
          </a:xfrm>
          <a:prstGeom prst="rect">
            <a:avLst/>
          </a:prstGeom>
          <a:noFill/>
        </p:spPr>
        <p:txBody>
          <a:bodyPr wrap="square" rtlCol="0" anchor="t">
            <a:spAutoFit/>
          </a:bodyPr>
          <a:lstStyle/>
          <a:p>
            <a:pPr algn="l">
              <a:lnSpc>
                <a:spcPct val="110000"/>
              </a:lnSpc>
            </a:pPr>
            <a:r>
              <a:rPr lang="en-US" altLang="zh-CN" sz="2400" b="1" spc="150" noProof="0">
                <a:ln>
                  <a:noFill/>
                </a:ln>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en-US" sz="2400" b="1" spc="150" noProof="0">
                <a:ln>
                  <a:noFill/>
                </a:ln>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接触传递</a:t>
            </a:r>
            <a:endParaRPr lang="zh-CN" altLang="en-US" sz="2400" b="1" spc="150" noProof="0">
              <a:ln>
                <a:noFill/>
              </a:ln>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l">
              <a:lnSpc>
                <a:spcPct val="110000"/>
              </a:lnSpc>
            </a:pPr>
            <a:r>
              <a:rPr lang="zh-CN" altLang="en-US" sz="20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如细胞毒性</a:t>
            </a:r>
            <a:r>
              <a:rPr lang="en-US" altLang="zh-CN" sz="20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T</a:t>
            </a:r>
            <a:r>
              <a:rPr lang="zh-CN" altLang="en-US" sz="20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细胞识别并裂解靶细胞。</a:t>
            </a:r>
            <a:endParaRPr lang="zh-CN" altLang="en-US" sz="20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TextBox 1"/>
          <p:cNvSpPr txBox="1"/>
          <p:nvPr>
            <p:custDataLst>
              <p:tags r:id="rId29"/>
            </p:custDataLst>
          </p:nvPr>
        </p:nvSpPr>
        <p:spPr>
          <a:xfrm>
            <a:off x="7627620" y="2837180"/>
            <a:ext cx="4319270" cy="829945"/>
          </a:xfrm>
          <a:prstGeom prst="rect">
            <a:avLst/>
          </a:prstGeom>
          <a:solidFill>
            <a:schemeClr val="bg2"/>
          </a:solidFill>
        </p:spPr>
        <p:txBody>
          <a:bodyPr wrap="square" rtlCol="0">
            <a:spAutoFit/>
          </a:bodyPr>
          <a:lstStyle/>
          <a:p>
            <a:r>
              <a:rPr lang="zh-CN" altLang="en-US" sz="2400" b="1">
                <a:solidFill>
                  <a:srgbClr val="0000FF"/>
                </a:solidFill>
                <a:latin typeface="微软雅黑" panose="020B0503020204020204" pitchFamily="34" charset="-122"/>
                <a:ea typeface="微软雅黑" panose="020B0503020204020204" pitchFamily="34" charset="-122"/>
                <a:cs typeface="Arial" panose="020B0604020202020204"/>
              </a:rPr>
              <a:t>思考：所有细胞间的信息交流都需要膜上的</a:t>
            </a:r>
            <a:r>
              <a:rPr lang="zh-CN" altLang="en-US" sz="2400" b="1">
                <a:solidFill>
                  <a:srgbClr val="FF0000"/>
                </a:solidFill>
                <a:latin typeface="微软雅黑" panose="020B0503020204020204" pitchFamily="34" charset="-122"/>
                <a:ea typeface="微软雅黑" panose="020B0503020204020204" pitchFamily="34" charset="-122"/>
                <a:cs typeface="Arial" panose="020B0604020202020204"/>
              </a:rPr>
              <a:t>受体</a:t>
            </a:r>
            <a:r>
              <a:rPr lang="zh-CN" altLang="en-US" sz="2400" b="1">
                <a:solidFill>
                  <a:srgbClr val="0000FF"/>
                </a:solidFill>
                <a:latin typeface="微软雅黑" panose="020B0503020204020204" pitchFamily="34" charset="-122"/>
                <a:ea typeface="微软雅黑" panose="020B0503020204020204" pitchFamily="34" charset="-122"/>
                <a:cs typeface="Arial" panose="020B0604020202020204"/>
              </a:rPr>
              <a:t>参与吗？</a:t>
            </a:r>
            <a:endParaRPr lang="zh-CN" altLang="en-US" sz="2400" b="1">
              <a:solidFill>
                <a:srgbClr val="0000FF"/>
              </a:solidFill>
              <a:latin typeface="微软雅黑" panose="020B0503020204020204" pitchFamily="34" charset="-122"/>
              <a:ea typeface="微软雅黑" panose="020B0503020204020204" pitchFamily="34" charset="-122"/>
              <a:cs typeface="Arial" panose="020B0604020202020204"/>
            </a:endParaRPr>
          </a:p>
        </p:txBody>
      </p:sp>
      <p:sp>
        <p:nvSpPr>
          <p:cNvPr id="7" name="文本框 6"/>
          <p:cNvSpPr txBox="1"/>
          <p:nvPr>
            <p:custDataLst>
              <p:tags r:id="rId30"/>
            </p:custDataLst>
          </p:nvPr>
        </p:nvSpPr>
        <p:spPr>
          <a:xfrm>
            <a:off x="8542655" y="5955030"/>
            <a:ext cx="3278505" cy="902970"/>
          </a:xfrm>
          <a:prstGeom prst="rect">
            <a:avLst/>
          </a:prstGeom>
          <a:noFill/>
        </p:spPr>
        <p:txBody>
          <a:bodyPr wrap="square" rtlCol="0" anchor="t">
            <a:spAutoFit/>
          </a:bodyPr>
          <a:lstStyle/>
          <a:p>
            <a:pPr algn="l">
              <a:lnSpc>
                <a:spcPct val="110000"/>
              </a:lnSpc>
            </a:pPr>
            <a:r>
              <a:rPr lang="en-US" altLang="zh-CN" sz="2400" b="1" spc="150" noProof="0">
                <a:ln>
                  <a:noFill/>
                </a:ln>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3.</a:t>
            </a:r>
            <a:r>
              <a:rPr lang="zh-CN" altLang="en-US" sz="2400" b="1" spc="150" noProof="0">
                <a:ln>
                  <a:noFill/>
                </a:ln>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通道传递</a:t>
            </a:r>
            <a:endParaRPr lang="zh-CN" altLang="en-US" sz="2400" b="1" spc="150" noProof="0">
              <a:ln>
                <a:noFill/>
              </a:ln>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l">
              <a:lnSpc>
                <a:spcPct val="110000"/>
              </a:lnSpc>
            </a:pPr>
            <a:r>
              <a:rPr lang="zh-CN" altLang="en-US"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如植物细胞的</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胞间连丝</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pic>
        <p:nvPicPr>
          <p:cNvPr id="14" name="图片 13"/>
          <p:cNvPicPr>
            <a:picLocks noChangeAspect="1"/>
          </p:cNvPicPr>
          <p:nvPr>
            <p:custDataLst>
              <p:tags r:id="rId31"/>
            </p:custDataLst>
          </p:nvPr>
        </p:nvPicPr>
        <p:blipFill>
          <a:blip r:embed="rId32"/>
          <a:srcRect l="35723" t="-1914"/>
          <a:stretch>
            <a:fillRect/>
          </a:stretch>
        </p:blipFill>
        <p:spPr>
          <a:xfrm>
            <a:off x="8406130" y="2546350"/>
            <a:ext cx="3415030" cy="34290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7"/>
                                        </p:tgtEl>
                                        <p:attrNameLst>
                                          <p:attrName>style.visibility</p:attrName>
                                        </p:attrNameLst>
                                      </p:cBhvr>
                                      <p:to>
                                        <p:strVal val="visible"/>
                                      </p:to>
                                    </p:set>
                                  </p:childTnLst>
                                </p:cTn>
                              </p:par>
                            </p:childTnLst>
                          </p:cTn>
                        </p:par>
                        <p:par>
                          <p:cTn id="15" fill="hold">
                            <p:stCondLst>
                              <p:cond delay="0"/>
                            </p:stCondLst>
                            <p:childTnLst>
                              <p:par>
                                <p:cTn id="16" presetID="2" presetClass="entr" presetSubtype="4"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ppt_x"/>
                                          </p:val>
                                        </p:tav>
                                        <p:tav tm="100000">
                                          <p:val>
                                            <p:strVal val="#ppt_x"/>
                                          </p:val>
                                        </p:tav>
                                      </p:tavLst>
                                    </p:anim>
                                    <p:anim calcmode="lin" valueType="num">
                                      <p:cBhvr additive="base">
                                        <p:cTn id="2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additive="base">
                                        <p:cTn id="30" dur="500" fill="hold"/>
                                        <p:tgtEl>
                                          <p:spTgt spid="4"/>
                                        </p:tgtEl>
                                        <p:attrNameLst>
                                          <p:attrName>ppt_x</p:attrName>
                                        </p:attrNameLst>
                                      </p:cBhvr>
                                      <p:tavLst>
                                        <p:tav tm="0">
                                          <p:val>
                                            <p:strVal val="#ppt_x"/>
                                          </p:val>
                                        </p:tav>
                                        <p:tav tm="100000">
                                          <p:val>
                                            <p:strVal val="#ppt_x"/>
                                          </p:val>
                                        </p:tav>
                                      </p:tavLst>
                                    </p:anim>
                                    <p:anim calcmode="lin" valueType="num">
                                      <p:cBhvr additive="base">
                                        <p:cTn id="3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blinds(horizontal)">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up)">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7"/>
                                        </p:tgtEl>
                                        <p:attrNameLst>
                                          <p:attrName>style.visibility</p:attrName>
                                        </p:attrNameLst>
                                      </p:cBhvr>
                                      <p:to>
                                        <p:strVal val="visible"/>
                                      </p:to>
                                    </p:set>
                                    <p:anim calcmode="lin" valueType="num">
                                      <p:cBhvr additive="base">
                                        <p:cTn id="46" dur="500" fill="hold"/>
                                        <p:tgtEl>
                                          <p:spTgt spid="7"/>
                                        </p:tgtEl>
                                        <p:attrNameLst>
                                          <p:attrName>ppt_x</p:attrName>
                                        </p:attrNameLst>
                                      </p:cBhvr>
                                      <p:tavLst>
                                        <p:tav tm="0">
                                          <p:val>
                                            <p:strVal val="#ppt_x"/>
                                          </p:val>
                                        </p:tav>
                                        <p:tav tm="100000">
                                          <p:val>
                                            <p:strVal val="#ppt_x"/>
                                          </p:val>
                                        </p:tav>
                                      </p:tavLst>
                                    </p:anim>
                                    <p:anim calcmode="lin" valueType="num">
                                      <p:cBhvr additive="base">
                                        <p:cTn id="47" dur="500" fill="hold"/>
                                        <p:tgtEl>
                                          <p:spTgt spid="7"/>
                                        </p:tgtEl>
                                        <p:attrNameLst>
                                          <p:attrName>ppt_y</p:attrName>
                                        </p:attrNameLst>
                                      </p:cBhvr>
                                      <p:tavLst>
                                        <p:tav tm="0">
                                          <p:val>
                                            <p:strVal val="1+#ppt_h/2"/>
                                          </p:val>
                                        </p:tav>
                                        <p:tav tm="100000">
                                          <p:val>
                                            <p:strVal val="#ppt_y"/>
                                          </p:val>
                                        </p:tav>
                                      </p:tavLst>
                                    </p:anim>
                                  </p:childTnLst>
                                </p:cTn>
                              </p:par>
                              <p:par>
                                <p:cTn id="48" presetID="1" presetClass="exit" presetSubtype="0" fill="hold" grpId="1" nodeType="withEffect">
                                  <p:stCondLst>
                                    <p:cond delay="0"/>
                                  </p:stCondLst>
                                  <p:childTnLst>
                                    <p:set>
                                      <p:cBhvr>
                                        <p:cTn id="49"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12" grpId="0"/>
      <p:bldP spid="4" grpId="0"/>
      <p:bldP spid="6" grpId="0" animBg="1"/>
      <p:bldP spid="7" grpId="0"/>
      <p:bldP spid="6"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custDataLst>
              <p:tags r:id="rId1"/>
            </p:custDataLst>
          </p:nvPr>
        </p:nvGrpSpPr>
        <p:grpSpPr>
          <a:xfrm>
            <a:off x="149225" y="81280"/>
            <a:ext cx="5242560" cy="1151890"/>
            <a:chOff x="235" y="128"/>
            <a:chExt cx="8256" cy="1814"/>
          </a:xfrm>
        </p:grpSpPr>
        <p:sp>
          <p:nvSpPr>
            <p:cNvPr id="31" name="文本框 30"/>
            <p:cNvSpPr txBox="1"/>
            <p:nvPr>
              <p:custDataLst>
                <p:tags r:id="rId2"/>
              </p:custDataLst>
            </p:nvPr>
          </p:nvSpPr>
          <p:spPr>
            <a:xfrm>
              <a:off x="655" y="926"/>
              <a:ext cx="750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细胞膜的功能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1" name="组合 10"/>
            <p:cNvGrpSpPr/>
            <p:nvPr>
              <p:custDataLst>
                <p:tags r:id="rId3"/>
              </p:custDataLst>
            </p:nvPr>
          </p:nvGrpSpPr>
          <p:grpSpPr>
            <a:xfrm>
              <a:off x="235" y="128"/>
              <a:ext cx="8256" cy="899"/>
              <a:chOff x="587375" y="977268"/>
              <a:chExt cx="5242560" cy="570900"/>
            </a:xfrm>
          </p:grpSpPr>
          <p:sp>
            <p:nvSpPr>
              <p:cNvPr id="215" name="任意多边形: 形状 17"/>
              <p:cNvSpPr/>
              <p:nvPr>
                <p:custDataLst>
                  <p:tags r:id="rId4"/>
                </p:custDataLst>
              </p:nvPr>
            </p:nvSpPr>
            <p:spPr>
              <a:xfrm rot="5400000">
                <a:off x="3441686" y="-903584"/>
                <a:ext cx="441987" cy="433387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478405" y="977268"/>
                <a:ext cx="3351530" cy="570900"/>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0" name="图片 9"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sp>
        <p:nvSpPr>
          <p:cNvPr id="8" name="矩形 7"/>
          <p:cNvSpPr/>
          <p:nvPr>
            <p:custDataLst>
              <p:tags r:id="rId10"/>
            </p:custDataLst>
          </p:nvPr>
        </p:nvSpPr>
        <p:spPr>
          <a:xfrm>
            <a:off x="345440" y="1223645"/>
            <a:ext cx="10344150" cy="737235"/>
          </a:xfrm>
          <a:prstGeom prst="rect">
            <a:avLst/>
          </a:prstGeom>
        </p:spPr>
        <p:txBody>
          <a:bodyPr wrap="square">
            <a:spAutoFit/>
          </a:bodyPr>
          <a:lstStyle/>
          <a:p>
            <a:pPr marL="457200" indent="-457200" algn="just">
              <a:lnSpc>
                <a:spcPct val="150000"/>
              </a:lnSpc>
              <a:spcAft>
                <a:spcPct val="0"/>
              </a:spcAft>
              <a:buFont typeface="Wingdings" panose="05000000000000000000" charset="0"/>
              <a:buChar char="Ø"/>
            </a:pPr>
            <a:r>
              <a:rPr lang="zh-CN" altLang="zh-CN" sz="2800" b="1" kern="100">
                <a:latin typeface="微软雅黑" panose="020B0503020204020204" pitchFamily="34" charset="-122"/>
                <a:ea typeface="微软雅黑" panose="020B0503020204020204" pitchFamily="34" charset="-122"/>
                <a:cs typeface="黑体" panose="02010609060101010101" charset="-122"/>
              </a:rPr>
              <a:t>是否所有信号分子的受体都在细胞膜上？并说明理由。</a:t>
            </a:r>
            <a:endParaRPr lang="zh-CN" altLang="zh-CN" sz="2800" b="1" kern="100">
              <a:latin typeface="微软雅黑" panose="020B0503020204020204" pitchFamily="34" charset="-122"/>
              <a:ea typeface="微软雅黑" panose="020B0503020204020204" pitchFamily="34" charset="-122"/>
              <a:cs typeface="黑体" panose="02010609060101010101" charset="-122"/>
            </a:endParaRPr>
          </a:p>
        </p:txBody>
      </p:sp>
      <p:pic>
        <p:nvPicPr>
          <p:cNvPr id="118786" name="Picture 2">
            <a:hlinkClick r:id=""/>
          </p:cNvPr>
          <p:cNvPicPr>
            <a:picLocks noChangeAspect="1" noChangeArrowheads="1"/>
          </p:cNvPicPr>
          <p:nvPr>
            <p:custDataLst>
              <p:tags r:id="rId11"/>
            </p:custDataLst>
          </p:nvPr>
        </p:nvPicPr>
        <p:blipFill>
          <a:blip r:embed="rId12">
            <a:lum bright="22000" contrast="40000"/>
          </a:blip>
          <a:stretch>
            <a:fillRect/>
          </a:stretch>
        </p:blipFill>
        <p:spPr bwMode="auto">
          <a:xfrm>
            <a:off x="6708775" y="2282825"/>
            <a:ext cx="4825365" cy="3408680"/>
          </a:xfrm>
          <a:prstGeom prst="rect">
            <a:avLst/>
          </a:prstGeom>
          <a:noFill/>
          <a:ln w="9525">
            <a:noFill/>
            <a:miter lim="800000"/>
            <a:headEnd/>
            <a:tailEnd/>
          </a:ln>
        </p:spPr>
      </p:pic>
      <p:sp>
        <p:nvSpPr>
          <p:cNvPr id="3" name="文本框 2"/>
          <p:cNvSpPr txBox="1"/>
          <p:nvPr>
            <p:custDataLst>
              <p:tags r:id="rId13"/>
            </p:custDataLst>
          </p:nvPr>
        </p:nvSpPr>
        <p:spPr bwMode="auto">
          <a:xfrm>
            <a:off x="5920105" y="5949950"/>
            <a:ext cx="6134100" cy="865505"/>
          </a:xfrm>
          <a:prstGeom prst="rect">
            <a:avLst/>
          </a:prstGeom>
          <a:noFill/>
          <a:ln w="9525">
            <a:noFill/>
            <a:miter lim="800000"/>
          </a:ln>
          <a:extLst>
            <a:ext uri="{909E8E84-426E-40DD-AFC4-6F175D3DCCD1}">
              <a14:hiddenFill xmlns:a14="http://schemas.microsoft.com/office/drawing/2010/main">
                <a:solidFill>
                  <a:schemeClr val="accent1">
                    <a:lumMod val="40000"/>
                    <a:lumOff val="60000"/>
                  </a:schemeClr>
                </a:solidFill>
              </a14:hiddenFill>
            </a:ext>
          </a:extLst>
        </p:spPr>
        <p:txBody>
          <a:bodyPr wrap="square" rtlCol="0" anchor="t">
            <a:spAutoFit/>
          </a:bodyPr>
          <a:lstStyle/>
          <a:p>
            <a:pPr lvl="0" algn="ctr">
              <a:lnSpc>
                <a:spcPct val="80000"/>
              </a:lnSpc>
              <a:spcBef>
                <a:spcPct val="50000"/>
              </a:spcBef>
              <a:buClrTx/>
              <a:buSzTx/>
              <a:buFontTx/>
            </a:pPr>
            <a:r>
              <a:rPr kumimoji="1" lang="zh-CN" altLang="en-US" sz="2400" b="1">
                <a:solidFill>
                  <a:schemeClr val="tx1"/>
                </a:solidFill>
                <a:latin typeface="Arial Black" panose="020B0A04020102020204" charset="0"/>
                <a:ea typeface="微软雅黑" panose="020B0503020204020204" pitchFamily="34" charset="-122"/>
                <a:cs typeface="Arial Black" panose="020B0A04020102020204" charset="0"/>
                <a:sym typeface="+mn-ea"/>
              </a:rPr>
              <a:t> 甲状腺激素（</a:t>
            </a:r>
            <a:r>
              <a:rPr kumimoji="1" lang="zh-CN" altLang="en-US" sz="2400" b="1">
                <a:solidFill>
                  <a:srgbClr val="FF0000"/>
                </a:solidFill>
                <a:latin typeface="Arial Black" panose="020B0A04020102020204" charset="0"/>
                <a:ea typeface="微软雅黑" panose="020B0503020204020204" pitchFamily="34" charset="-122"/>
                <a:cs typeface="Arial Black" panose="020B0A04020102020204" charset="0"/>
                <a:sym typeface="+mn-ea"/>
              </a:rPr>
              <a:t>小分子</a:t>
            </a:r>
            <a:r>
              <a:rPr kumimoji="1" lang="zh-CN" altLang="en-US" sz="2400" b="1">
                <a:solidFill>
                  <a:schemeClr val="tx1"/>
                </a:solidFill>
                <a:latin typeface="Arial Black" panose="020B0A04020102020204" charset="0"/>
                <a:ea typeface="微软雅黑" panose="020B0503020204020204" pitchFamily="34" charset="-122"/>
                <a:cs typeface="Arial Black" panose="020B0A04020102020204" charset="0"/>
                <a:sym typeface="+mn-ea"/>
              </a:rPr>
              <a:t>）和</a:t>
            </a:r>
            <a:r>
              <a:rPr kumimoji="1" lang="zh-CN" altLang="en-US" sz="2400" b="1">
                <a:solidFill>
                  <a:srgbClr val="FF0000"/>
                </a:solidFill>
                <a:latin typeface="Arial Black" panose="020B0A04020102020204" charset="0"/>
                <a:ea typeface="微软雅黑" panose="020B0503020204020204" pitchFamily="34" charset="-122"/>
                <a:cs typeface="Arial Black" panose="020B0A04020102020204" charset="0"/>
                <a:sym typeface="+mn-ea"/>
              </a:rPr>
              <a:t>固醇类</a:t>
            </a:r>
            <a:r>
              <a:rPr kumimoji="1" lang="zh-CN" altLang="en-US" sz="2400" b="1">
                <a:solidFill>
                  <a:schemeClr val="tx1"/>
                </a:solidFill>
                <a:latin typeface="Arial Black" panose="020B0A04020102020204" charset="0"/>
                <a:ea typeface="微软雅黑" panose="020B0503020204020204" pitchFamily="34" charset="-122"/>
                <a:cs typeface="Arial Black" panose="020B0A04020102020204" charset="0"/>
                <a:sym typeface="+mn-ea"/>
              </a:rPr>
              <a:t>激素受体在</a:t>
            </a:r>
            <a:endParaRPr kumimoji="1" lang="zh-CN" altLang="en-US" sz="2400" b="1">
              <a:solidFill>
                <a:schemeClr val="tx1"/>
              </a:solidFill>
              <a:latin typeface="Arial Black" panose="020B0A04020102020204" charset="0"/>
              <a:ea typeface="微软雅黑" panose="020B0503020204020204" pitchFamily="34" charset="-122"/>
              <a:cs typeface="Arial Black" panose="020B0A04020102020204" charset="0"/>
              <a:sym typeface="+mn-ea"/>
            </a:endParaRPr>
          </a:p>
          <a:p>
            <a:pPr lvl="0" algn="ctr">
              <a:lnSpc>
                <a:spcPct val="80000"/>
              </a:lnSpc>
              <a:spcBef>
                <a:spcPct val="50000"/>
              </a:spcBef>
              <a:buClrTx/>
              <a:buSzTx/>
              <a:buFontTx/>
            </a:pPr>
            <a:r>
              <a:rPr kumimoji="1" lang="zh-CN" altLang="en-US" sz="2400" b="1">
                <a:solidFill>
                  <a:srgbClr val="FF0000"/>
                </a:solidFill>
                <a:latin typeface="Arial Black" panose="020B0A04020102020204" charset="0"/>
                <a:ea typeface="微软雅黑" panose="020B0503020204020204" pitchFamily="34" charset="-122"/>
                <a:cs typeface="Arial Black" panose="020B0A04020102020204" charset="0"/>
                <a:sym typeface="+mn-ea"/>
              </a:rPr>
              <a:t>细胞质</a:t>
            </a:r>
            <a:r>
              <a:rPr kumimoji="1" lang="zh-CN" altLang="en-US" sz="2400" b="1">
                <a:solidFill>
                  <a:schemeClr val="tx1"/>
                </a:solidFill>
                <a:latin typeface="Arial Black" panose="020B0A04020102020204" charset="0"/>
                <a:ea typeface="微软雅黑" panose="020B0503020204020204" pitchFamily="34" charset="-122"/>
                <a:cs typeface="Arial Black" panose="020B0A04020102020204" charset="0"/>
                <a:sym typeface="+mn-ea"/>
              </a:rPr>
              <a:t>或</a:t>
            </a:r>
            <a:r>
              <a:rPr kumimoji="1" lang="zh-CN" altLang="en-US" sz="2400" b="1">
                <a:solidFill>
                  <a:srgbClr val="FF0000"/>
                </a:solidFill>
                <a:latin typeface="Arial Black" panose="020B0A04020102020204" charset="0"/>
                <a:ea typeface="微软雅黑" panose="020B0503020204020204" pitchFamily="34" charset="-122"/>
                <a:cs typeface="Arial Black" panose="020B0A04020102020204" charset="0"/>
                <a:sym typeface="+mn-ea"/>
              </a:rPr>
              <a:t>细胞核</a:t>
            </a:r>
            <a:r>
              <a:rPr kumimoji="1" lang="zh-CN" altLang="en-US" sz="2400" b="1">
                <a:solidFill>
                  <a:schemeClr val="tx1"/>
                </a:solidFill>
                <a:latin typeface="Arial Black" panose="020B0A04020102020204" charset="0"/>
                <a:ea typeface="微软雅黑" panose="020B0503020204020204" pitchFamily="34" charset="-122"/>
                <a:cs typeface="Arial Black" panose="020B0A04020102020204" charset="0"/>
                <a:sym typeface="+mn-ea"/>
              </a:rPr>
              <a:t>中</a:t>
            </a:r>
            <a:endParaRPr kumimoji="1" lang="zh-CN" altLang="en-US" sz="2400" b="1">
              <a:solidFill>
                <a:schemeClr val="tx1"/>
              </a:solidFill>
              <a:latin typeface="Arial Black" panose="020B0A04020102020204" charset="0"/>
              <a:ea typeface="微软雅黑" panose="020B0503020204020204" pitchFamily="34" charset="-122"/>
              <a:cs typeface="Arial Black" panose="020B0A04020102020204" charset="0"/>
              <a:sym typeface="+mn-ea"/>
            </a:endParaRPr>
          </a:p>
        </p:txBody>
      </p:sp>
      <p:sp>
        <p:nvSpPr>
          <p:cNvPr id="2" name="Text Box 3">
            <a:hlinkClick r:id=""/>
          </p:cNvPr>
          <p:cNvSpPr txBox="1">
            <a:spLocks noChangeArrowheads="1"/>
          </p:cNvSpPr>
          <p:nvPr>
            <p:custDataLst>
              <p:tags r:id="rId14"/>
            </p:custDataLst>
          </p:nvPr>
        </p:nvSpPr>
        <p:spPr bwMode="auto">
          <a:xfrm>
            <a:off x="857250" y="5949950"/>
            <a:ext cx="4637405" cy="865505"/>
          </a:xfrm>
          <a:prstGeom prst="rect">
            <a:avLst/>
          </a:prstGeom>
          <a:noFill/>
          <a:ln w="9525">
            <a:noFill/>
            <a:miter lim="800000"/>
          </a:ln>
          <a:extLst>
            <a:ext uri="{909E8E84-426E-40DD-AFC4-6F175D3DCCD1}">
              <a14:hiddenFill xmlns:a14="http://schemas.microsoft.com/office/drawing/2010/main">
                <a:solidFill>
                  <a:schemeClr val="accent1">
                    <a:lumMod val="40000"/>
                    <a:lumOff val="60000"/>
                  </a:schemeClr>
                </a:solidFill>
              </a14:hiddenFill>
            </a:ext>
          </a:extLst>
        </p:spPr>
        <p:txBody>
          <a:bodyPr wrap="square">
            <a:spAutoFit/>
          </a:bodyPr>
          <a:lstStyle/>
          <a:p>
            <a:pPr lvl="0" algn="ctr">
              <a:lnSpc>
                <a:spcPct val="80000"/>
              </a:lnSpc>
              <a:spcBef>
                <a:spcPct val="50000"/>
              </a:spcBef>
              <a:buClrTx/>
              <a:buSzTx/>
              <a:buFontTx/>
            </a:pPr>
            <a:r>
              <a:rPr kumimoji="1" lang="zh-CN" altLang="en-US" sz="2400" b="1">
                <a:solidFill>
                  <a:schemeClr val="tx1"/>
                </a:solidFill>
                <a:latin typeface="Arial Black" panose="020B0A04020102020204" charset="0"/>
                <a:ea typeface="微软雅黑" panose="020B0503020204020204" pitchFamily="34" charset="-122"/>
                <a:cs typeface="Arial Black" panose="020B0A04020102020204" charset="0"/>
                <a:sym typeface="+mn-ea"/>
              </a:rPr>
              <a:t>蛋白质类（</a:t>
            </a:r>
            <a:r>
              <a:rPr kumimoji="1" lang="zh-CN" altLang="en-US" sz="2400" b="1">
                <a:solidFill>
                  <a:srgbClr val="FF0000"/>
                </a:solidFill>
                <a:latin typeface="Arial Black" panose="020B0A04020102020204" charset="0"/>
                <a:ea typeface="微软雅黑" panose="020B0503020204020204" pitchFamily="34" charset="-122"/>
                <a:cs typeface="Arial Black" panose="020B0A04020102020204" charset="0"/>
                <a:sym typeface="+mn-ea"/>
              </a:rPr>
              <a:t>大分子</a:t>
            </a:r>
            <a:r>
              <a:rPr kumimoji="1" lang="zh-CN" altLang="en-US" sz="2400" b="1">
                <a:solidFill>
                  <a:schemeClr val="tx1"/>
                </a:solidFill>
                <a:latin typeface="Arial Black" panose="020B0A04020102020204" charset="0"/>
                <a:ea typeface="微软雅黑" panose="020B0503020204020204" pitchFamily="34" charset="-122"/>
                <a:cs typeface="Arial Black" panose="020B0A04020102020204" charset="0"/>
                <a:sym typeface="+mn-ea"/>
              </a:rPr>
              <a:t>）激素受体在</a:t>
            </a:r>
            <a:endParaRPr kumimoji="1" lang="zh-CN" altLang="en-US" sz="2400" b="1">
              <a:solidFill>
                <a:schemeClr val="tx1"/>
              </a:solidFill>
              <a:latin typeface="Arial Black" panose="020B0A04020102020204" charset="0"/>
              <a:ea typeface="微软雅黑" panose="020B0503020204020204" pitchFamily="34" charset="-122"/>
              <a:cs typeface="Arial Black" panose="020B0A04020102020204" charset="0"/>
              <a:sym typeface="+mn-ea"/>
            </a:endParaRPr>
          </a:p>
          <a:p>
            <a:pPr lvl="0" algn="ctr">
              <a:lnSpc>
                <a:spcPct val="80000"/>
              </a:lnSpc>
              <a:spcBef>
                <a:spcPct val="50000"/>
              </a:spcBef>
              <a:buClrTx/>
              <a:buSzTx/>
              <a:buFontTx/>
            </a:pPr>
            <a:r>
              <a:rPr kumimoji="1" lang="zh-CN" altLang="en-US" sz="2400" b="1">
                <a:solidFill>
                  <a:schemeClr val="tx1"/>
                </a:solidFill>
                <a:latin typeface="Arial Black" panose="020B0A04020102020204" charset="0"/>
                <a:ea typeface="微软雅黑" panose="020B0503020204020204" pitchFamily="34" charset="-122"/>
                <a:cs typeface="Arial Black" panose="020B0A04020102020204" charset="0"/>
                <a:sym typeface="+mn-ea"/>
              </a:rPr>
              <a:t>靶细胞的</a:t>
            </a:r>
            <a:r>
              <a:rPr kumimoji="1" lang="zh-CN" altLang="en-US" sz="2400" b="1">
                <a:solidFill>
                  <a:srgbClr val="FF0000"/>
                </a:solidFill>
                <a:latin typeface="Arial Black" panose="020B0A04020102020204" charset="0"/>
                <a:ea typeface="微软雅黑" panose="020B0503020204020204" pitchFamily="34" charset="-122"/>
                <a:cs typeface="Arial Black" panose="020B0A04020102020204" charset="0"/>
                <a:sym typeface="+mn-ea"/>
              </a:rPr>
              <a:t>细胞膜上</a:t>
            </a:r>
            <a:endParaRPr kumimoji="1" lang="zh-CN" altLang="en-US" sz="2400" b="1">
              <a:solidFill>
                <a:schemeClr val="tx1"/>
              </a:solidFill>
              <a:latin typeface="Arial Black" panose="020B0A04020102020204" charset="0"/>
              <a:ea typeface="微软雅黑" panose="020B0503020204020204" pitchFamily="34" charset="-122"/>
              <a:cs typeface="Arial Black" panose="020B0A04020102020204" charset="0"/>
              <a:sym typeface="+mn-ea"/>
            </a:endParaRPr>
          </a:p>
        </p:txBody>
      </p:sp>
      <p:pic>
        <p:nvPicPr>
          <p:cNvPr id="103" name="图片 102"/>
          <p:cNvPicPr/>
          <p:nvPr>
            <p:custDataLst>
              <p:tags r:id="rId15"/>
            </p:custDataLst>
          </p:nvPr>
        </p:nvPicPr>
        <p:blipFill>
          <a:blip r:embed="rId16"/>
          <a:stretch>
            <a:fillRect/>
          </a:stretch>
        </p:blipFill>
        <p:spPr>
          <a:xfrm>
            <a:off x="597535" y="2282825"/>
            <a:ext cx="5253355" cy="3317875"/>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8786"/>
                                        </p:tgtEl>
                                        <p:attrNameLst>
                                          <p:attrName>style.visibility</p:attrName>
                                        </p:attrNameLst>
                                      </p:cBhvr>
                                      <p:to>
                                        <p:strVal val="visible"/>
                                      </p:to>
                                    </p:set>
                                    <p:animEffect transition="in" filter="wipe(down)">
                                      <p:cBhvr>
                                        <p:cTn id="12" dur="500"/>
                                        <p:tgtEl>
                                          <p:spTgt spid="118786"/>
                                        </p:tgtEl>
                                      </p:cBhvr>
                                    </p:animEffect>
                                  </p:childTnLst>
                                </p:cTn>
                              </p:par>
                              <p:par>
                                <p:cTn id="13" presetID="22" presetClass="entr" presetSubtype="4" fill="hold" nodeType="withEffect">
                                  <p:stCondLst>
                                    <p:cond delay="0"/>
                                  </p:stCondLst>
                                  <p:childTnLst>
                                    <p:set>
                                      <p:cBhvr>
                                        <p:cTn id="14" dur="1" fill="hold">
                                          <p:stCondLst>
                                            <p:cond delay="0"/>
                                          </p:stCondLst>
                                        </p:cTn>
                                        <p:tgtEl>
                                          <p:spTgt spid="103"/>
                                        </p:tgtEl>
                                        <p:attrNameLst>
                                          <p:attrName>style.visibility</p:attrName>
                                        </p:attrNameLst>
                                      </p:cBhvr>
                                      <p:to>
                                        <p:strVal val="visible"/>
                                      </p:to>
                                    </p:set>
                                    <p:animEffect transition="in" filter="wipe(down)">
                                      <p:cBhvr>
                                        <p:cTn id="15" dur="500"/>
                                        <p:tgtEl>
                                          <p:spTgt spid="10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Effect transition="in" filter="wipe(down)">
                                      <p:cBhvr>
                                        <p:cTn id="20" dur="500"/>
                                        <p:tgtEl>
                                          <p:spTgt spid="2">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wipe(down)">
                                      <p:cBhvr>
                                        <p:cTn id="25" dur="500"/>
                                        <p:tgtEl>
                                          <p:spTgt spid="2">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3">
                                            <p:txEl>
                                              <p:pRg st="0" end="0"/>
                                            </p:txEl>
                                          </p:spTgt>
                                        </p:tgtEl>
                                        <p:attrNameLst>
                                          <p:attrName>style.visibility</p:attrName>
                                        </p:attrNameLst>
                                      </p:cBhvr>
                                      <p:to>
                                        <p:strVal val="visible"/>
                                      </p:to>
                                    </p:set>
                                    <p:animEffect transition="in" filter="wipe(down)">
                                      <p:cBhvr>
                                        <p:cTn id="30" dur="500"/>
                                        <p:tgtEl>
                                          <p:spTgt spid="3">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animEffect transition="in" filter="wipe(down)">
                                      <p:cBhvr>
                                        <p:cTn id="3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custDataLst>
              <p:tags r:id="rId1"/>
            </p:custDataLst>
          </p:nvPr>
        </p:nvGrpSpPr>
        <p:grpSpPr>
          <a:xfrm>
            <a:off x="149225" y="81280"/>
            <a:ext cx="5242560" cy="1151890"/>
            <a:chOff x="235" y="128"/>
            <a:chExt cx="8256" cy="1814"/>
          </a:xfrm>
        </p:grpSpPr>
        <p:sp>
          <p:nvSpPr>
            <p:cNvPr id="31" name="文本框 30"/>
            <p:cNvSpPr txBox="1"/>
            <p:nvPr>
              <p:custDataLst>
                <p:tags r:id="rId2"/>
              </p:custDataLst>
            </p:nvPr>
          </p:nvSpPr>
          <p:spPr>
            <a:xfrm>
              <a:off x="655" y="926"/>
              <a:ext cx="750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细胞膜的功能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1" name="组合 10"/>
            <p:cNvGrpSpPr/>
            <p:nvPr>
              <p:custDataLst>
                <p:tags r:id="rId3"/>
              </p:custDataLst>
            </p:nvPr>
          </p:nvGrpSpPr>
          <p:grpSpPr>
            <a:xfrm>
              <a:off x="235" y="128"/>
              <a:ext cx="8256" cy="899"/>
              <a:chOff x="587375" y="977268"/>
              <a:chExt cx="5242560" cy="570900"/>
            </a:xfrm>
          </p:grpSpPr>
          <p:sp>
            <p:nvSpPr>
              <p:cNvPr id="215" name="任意多边形: 形状 17"/>
              <p:cNvSpPr/>
              <p:nvPr>
                <p:custDataLst>
                  <p:tags r:id="rId4"/>
                </p:custDataLst>
              </p:nvPr>
            </p:nvSpPr>
            <p:spPr>
              <a:xfrm rot="5400000">
                <a:off x="3441686" y="-903584"/>
                <a:ext cx="441987" cy="433387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478405" y="977268"/>
                <a:ext cx="3351530" cy="570900"/>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0" name="图片 9"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sp>
        <p:nvSpPr>
          <p:cNvPr id="30" name="文本框 29"/>
          <p:cNvSpPr txBox="1"/>
          <p:nvPr>
            <p:custDataLst>
              <p:tags r:id="rId10"/>
            </p:custDataLst>
          </p:nvPr>
        </p:nvSpPr>
        <p:spPr>
          <a:xfrm>
            <a:off x="7390571" y="3515486"/>
            <a:ext cx="1520190" cy="521970"/>
          </a:xfrm>
          <a:prstGeom prst="rect">
            <a:avLst/>
          </a:prstGeom>
          <a:noFill/>
        </p:spPr>
        <p:txBody>
          <a:bodyPr wrap="none">
            <a:spAutoFit/>
          </a:bodyPr>
          <a:lstStyle/>
          <a:p>
            <a:r>
              <a:rPr lang="zh-CN" altLang="en-US" sz="2800" b="1" smtClean="0">
                <a:solidFill>
                  <a:srgbClr val="FF0000"/>
                </a:solidFill>
                <a:latin typeface="+mj-ea"/>
                <a:ea typeface="+mj-ea"/>
              </a:rPr>
              <a:t>附着酶</a:t>
            </a:r>
            <a:r>
              <a:rPr lang="en-US" altLang="zh-CN" sz="2800" b="1" smtClean="0">
                <a:solidFill>
                  <a:schemeClr val="tx1"/>
                </a:solidFill>
                <a:latin typeface="+mj-ea"/>
                <a:ea typeface="+mj-ea"/>
              </a:rPr>
              <a:t>+</a:t>
            </a:r>
            <a:endParaRPr lang="en-US" altLang="zh-CN" sz="2800" b="1" smtClean="0">
              <a:solidFill>
                <a:schemeClr val="tx1"/>
              </a:solidFill>
              <a:latin typeface="+mj-ea"/>
              <a:ea typeface="+mj-ea"/>
            </a:endParaRPr>
          </a:p>
        </p:txBody>
      </p:sp>
      <p:sp>
        <p:nvSpPr>
          <p:cNvPr id="32" name="文本框 31"/>
          <p:cNvSpPr txBox="1"/>
          <p:nvPr>
            <p:custDataLst>
              <p:tags r:id="rId11"/>
            </p:custDataLst>
          </p:nvPr>
        </p:nvSpPr>
        <p:spPr>
          <a:xfrm>
            <a:off x="8836466" y="3514216"/>
            <a:ext cx="1620957" cy="523220"/>
          </a:xfrm>
          <a:prstGeom prst="rect">
            <a:avLst/>
          </a:prstGeom>
          <a:noFill/>
        </p:spPr>
        <p:txBody>
          <a:bodyPr wrap="none">
            <a:spAutoFit/>
          </a:bodyPr>
          <a:lstStyle/>
          <a:p>
            <a:r>
              <a:rPr lang="zh-CN" altLang="en-US" sz="2800" b="1" smtClean="0">
                <a:solidFill>
                  <a:srgbClr val="FF0000"/>
                </a:solidFill>
                <a:latin typeface="+mj-ea"/>
                <a:ea typeface="+mj-ea"/>
              </a:rPr>
              <a:t>能量转化</a:t>
            </a:r>
            <a:endParaRPr lang="zh-CN" altLang="en-US" sz="2800" b="1">
              <a:solidFill>
                <a:srgbClr val="FF0000"/>
              </a:solidFill>
              <a:latin typeface="+mj-ea"/>
              <a:ea typeface="+mj-ea"/>
            </a:endParaRPr>
          </a:p>
        </p:txBody>
      </p:sp>
      <p:grpSp>
        <p:nvGrpSpPr>
          <p:cNvPr id="9" name="组合 8"/>
          <p:cNvGrpSpPr/>
          <p:nvPr>
            <p:custDataLst>
              <p:tags r:id="rId12"/>
            </p:custDataLst>
          </p:nvPr>
        </p:nvGrpSpPr>
        <p:grpSpPr>
          <a:xfrm>
            <a:off x="584835" y="1957070"/>
            <a:ext cx="5592445" cy="4627245"/>
            <a:chOff x="3492" y="2959"/>
            <a:chExt cx="8807" cy="7287"/>
          </a:xfrm>
        </p:grpSpPr>
        <p:pic>
          <p:nvPicPr>
            <p:cNvPr id="6" name="图片 5"/>
            <p:cNvPicPr>
              <a:picLocks noChangeAspect="1"/>
            </p:cNvPicPr>
            <p:nvPr>
              <p:custDataLst>
                <p:tags r:id="rId13"/>
              </p:custDataLst>
            </p:nvPr>
          </p:nvPicPr>
          <p:blipFill>
            <a:blip r:embed="rId14">
              <a:clrChange>
                <a:clrFrom>
                  <a:srgbClr val="FFFFFF">
                    <a:alpha val="100000"/>
                  </a:srgbClr>
                </a:clrFrom>
                <a:clrTo>
                  <a:srgbClr val="FFFFFF">
                    <a:alpha val="100000"/>
                    <a:alpha val="0"/>
                  </a:srgbClr>
                </a:clrTo>
              </a:clrChange>
            </a:blip>
            <a:srcRect t="3340"/>
            <a:stretch>
              <a:fillRect/>
            </a:stretch>
          </p:blipFill>
          <p:spPr>
            <a:xfrm>
              <a:off x="4245" y="2959"/>
              <a:ext cx="8054" cy="6279"/>
            </a:xfrm>
            <a:prstGeom prst="rect">
              <a:avLst/>
            </a:prstGeom>
          </p:spPr>
        </p:pic>
        <p:sp>
          <p:nvSpPr>
            <p:cNvPr id="2" name="文本框 1"/>
            <p:cNvSpPr txBox="1"/>
            <p:nvPr>
              <p:custDataLst>
                <p:tags r:id="rId15"/>
              </p:custDataLst>
            </p:nvPr>
          </p:nvSpPr>
          <p:spPr>
            <a:xfrm>
              <a:off x="3492" y="9538"/>
              <a:ext cx="6220" cy="709"/>
            </a:xfrm>
            <a:prstGeom prst="rect">
              <a:avLst/>
            </a:prstGeom>
          </p:spPr>
          <p:txBody>
            <a:bodyPr wrap="square">
              <a:spAutoFit/>
            </a:bodyPr>
            <a:lstStyle>
              <a:defPPr>
                <a:defRPr lang="zh-CN"/>
              </a:defPPr>
              <a:lvl1pPr algn="ctr">
                <a:buNone/>
                <a:defRPr sz="2800" b="1">
                  <a:solidFill>
                    <a:srgbClr val="FF0000"/>
                  </a:solidFill>
                  <a:latin typeface="+mj-ea"/>
                  <a:ea typeface="+mj-ea"/>
                  <a:cs typeface="微软雅黑" panose="020B0503020204020204" pitchFamily="34" charset="-120"/>
                </a:defRPr>
              </a:lvl1pPr>
            </a:lstStyle>
            <a:p>
              <a:pPr>
                <a:lnSpc>
                  <a:spcPts val="2800"/>
                </a:lnSpc>
              </a:pPr>
              <a:r>
                <a:rPr lang="zh-CN" altLang="en-US" smtClean="0">
                  <a:solidFill>
                    <a:schemeClr val="tx1"/>
                  </a:solidFill>
                  <a:latin typeface="微软雅黑" panose="020B0503020204020204" pitchFamily="34" charset="-122"/>
                  <a:ea typeface="微软雅黑" panose="020B0503020204020204" pitchFamily="34" charset="-122"/>
                </a:rPr>
                <a:t>好氧细菌</a:t>
              </a:r>
              <a:r>
                <a:rPr lang="zh-CN" altLang="en-US" smtClean="0">
                  <a:solidFill>
                    <a:srgbClr val="0000FF"/>
                  </a:solidFill>
                  <a:latin typeface="微软雅黑" panose="020B0503020204020204" pitchFamily="34" charset="-122"/>
                  <a:ea typeface="微软雅黑" panose="020B0503020204020204" pitchFamily="34" charset="-122"/>
                </a:rPr>
                <a:t>细胞膜</a:t>
              </a:r>
              <a:endParaRPr lang="zh-CN" altLang="en-US" sz="2400" spc="-150" smtClean="0">
                <a:solidFill>
                  <a:srgbClr val="0000FF"/>
                </a:solidFill>
                <a:latin typeface="微软雅黑" panose="020B0503020204020204" pitchFamily="34" charset="-122"/>
                <a:ea typeface="微软雅黑" panose="020B0503020204020204" pitchFamily="34" charset="-122"/>
              </a:endParaRPr>
            </a:p>
          </p:txBody>
        </p:sp>
        <p:sp>
          <p:nvSpPr>
            <p:cNvPr id="33" name="文本框 32"/>
            <p:cNvSpPr txBox="1"/>
            <p:nvPr>
              <p:custDataLst>
                <p:tags r:id="rId16"/>
              </p:custDataLst>
            </p:nvPr>
          </p:nvSpPr>
          <p:spPr>
            <a:xfrm>
              <a:off x="6109" y="5879"/>
              <a:ext cx="839" cy="1091"/>
            </a:xfrm>
            <a:prstGeom prst="rect">
              <a:avLst/>
            </a:prstGeom>
            <a:noFill/>
          </p:spPr>
          <p:txBody>
            <a:bodyPr wrap="none">
              <a:noAutofit/>
            </a:bodyPr>
            <a:lstStyle>
              <a:defPPr>
                <a:defRPr lang="zh-CN"/>
              </a:defPPr>
              <a:lvl1pPr algn="ctr">
                <a:lnSpc>
                  <a:spcPts val="2200"/>
                </a:lnSpc>
                <a:defRPr sz="2400" b="1">
                  <a:solidFill>
                    <a:srgbClr val="0000FF"/>
                  </a:solidFill>
                  <a:latin typeface="仿宋" panose="02010609060101010101" pitchFamily="49" charset="-122"/>
                  <a:ea typeface="仿宋" panose="02010609060101010101" pitchFamily="49" charset="-122"/>
                </a:defRPr>
              </a:lvl1pPr>
            </a:lstStyle>
            <a:p>
              <a:r>
                <a:rPr lang="zh-CN" altLang="en-US" smtClean="0">
                  <a:latin typeface="微软雅黑" panose="020B0503020204020204" pitchFamily="34" charset="-122"/>
                  <a:ea typeface="微软雅黑" panose="020B0503020204020204" pitchFamily="34" charset="-122"/>
                  <a:cs typeface="微软雅黑" panose="020B0503020204020204" pitchFamily="34" charset="-120"/>
                </a:rPr>
                <a:t>酶</a:t>
              </a:r>
              <a:endParaRPr lang="en-US" altLang="zh-CN" smtClean="0">
                <a:latin typeface="微软雅黑" panose="020B0503020204020204" pitchFamily="34" charset="-122"/>
                <a:ea typeface="微软雅黑" panose="020B0503020204020204" pitchFamily="34" charset="-122"/>
                <a:cs typeface="微软雅黑" panose="020B0503020204020204" pitchFamily="34" charset="-120"/>
              </a:endParaRPr>
            </a:p>
            <a:p>
              <a:r>
                <a:rPr lang="en-US" altLang="zh-CN" smtClean="0">
                  <a:latin typeface="微软雅黑" panose="020B0503020204020204" pitchFamily="34" charset="-122"/>
                  <a:ea typeface="微软雅黑" panose="020B0503020204020204" pitchFamily="34" charset="-122"/>
                  <a:cs typeface="微软雅黑" panose="020B0503020204020204" pitchFamily="34" charset="-120"/>
                </a:rPr>
                <a:t>1</a:t>
              </a:r>
              <a:endParaRPr lang="zh-CN" altLang="en-US">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45" name="文本框 44"/>
            <p:cNvSpPr txBox="1"/>
            <p:nvPr>
              <p:custDataLst>
                <p:tags r:id="rId17"/>
              </p:custDataLst>
            </p:nvPr>
          </p:nvSpPr>
          <p:spPr>
            <a:xfrm>
              <a:off x="8712" y="6854"/>
              <a:ext cx="1743" cy="773"/>
            </a:xfrm>
            <a:prstGeom prst="rect">
              <a:avLst/>
            </a:prstGeom>
            <a:noFill/>
          </p:spPr>
          <p:txBody>
            <a:bodyPr wrap="none">
              <a:noAutofit/>
            </a:bodyPr>
            <a:lstStyle>
              <a:defPPr>
                <a:defRPr lang="zh-CN"/>
              </a:defPPr>
              <a:lvl1pPr algn="ctr">
                <a:lnSpc>
                  <a:spcPts val="2200"/>
                </a:lnSpc>
                <a:defRPr sz="2400" b="1">
                  <a:solidFill>
                    <a:srgbClr val="0000FF"/>
                  </a:solidFill>
                  <a:latin typeface="仿宋" panose="02010609060101010101" pitchFamily="49" charset="-122"/>
                  <a:ea typeface="仿宋" panose="02010609060101010101" pitchFamily="49" charset="-122"/>
                </a:defRPr>
              </a:lvl1pPr>
            </a:lstStyle>
            <a:p>
              <a:r>
                <a:rPr lang="zh-CN" altLang="en-US" smtClean="0">
                  <a:latin typeface="微软雅黑" panose="020B0503020204020204" pitchFamily="34" charset="-122"/>
                  <a:ea typeface="微软雅黑" panose="020B0503020204020204" pitchFamily="34" charset="-122"/>
                  <a:cs typeface="微软雅黑" panose="020B0503020204020204" pitchFamily="34" charset="-120"/>
                </a:rPr>
                <a:t>酶</a:t>
              </a:r>
              <a:r>
                <a:rPr lang="en-US" altLang="zh-CN" smtClean="0">
                  <a:latin typeface="微软雅黑" panose="020B0503020204020204" pitchFamily="34" charset="-122"/>
                  <a:ea typeface="微软雅黑" panose="020B0503020204020204" pitchFamily="34" charset="-122"/>
                  <a:cs typeface="微软雅黑" panose="020B0503020204020204" pitchFamily="34" charset="-120"/>
                </a:rPr>
                <a:t> </a:t>
              </a:r>
              <a:r>
                <a:rPr lang="en-US" altLang="zh-CN">
                  <a:latin typeface="微软雅黑" panose="020B0503020204020204" pitchFamily="34" charset="-122"/>
                  <a:ea typeface="微软雅黑" panose="020B0503020204020204" pitchFamily="34" charset="-122"/>
                  <a:cs typeface="微软雅黑" panose="020B0503020204020204" pitchFamily="34" charset="-120"/>
                </a:rPr>
                <a:t>2</a:t>
              </a:r>
              <a:endParaRPr lang="zh-CN" altLang="en-US">
                <a:latin typeface="微软雅黑" panose="020B0503020204020204" pitchFamily="34" charset="-122"/>
                <a:ea typeface="微软雅黑" panose="020B0503020204020204" pitchFamily="34" charset="-122"/>
                <a:cs typeface="微软雅黑" panose="020B0503020204020204" pitchFamily="34" charset="-120"/>
              </a:endParaRPr>
            </a:p>
          </p:txBody>
        </p:sp>
      </p:grpSp>
      <p:sp>
        <p:nvSpPr>
          <p:cNvPr id="5" name="文本框 40965"/>
          <p:cNvSpPr txBox="1">
            <a:spLocks noChangeArrowheads="1"/>
          </p:cNvSpPr>
          <p:nvPr>
            <p:custDataLst>
              <p:tags r:id="rId18"/>
            </p:custDataLst>
          </p:nvPr>
        </p:nvSpPr>
        <p:spPr bwMode="auto">
          <a:xfrm>
            <a:off x="6979920" y="2538095"/>
            <a:ext cx="4312920" cy="582554"/>
          </a:xfrm>
          <a:prstGeom prst="roundRect">
            <a:avLst/>
          </a:prstGeom>
          <a:solidFill>
            <a:schemeClr val="accent6">
              <a:lumMod val="20000"/>
              <a:lumOff val="80000"/>
            </a:schemeClr>
          </a:solidFill>
          <a:ln w="31750">
            <a:no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lang="en-US" altLang="zh-CN" b="1" kern="100" smtClean="0">
                <a:solidFill>
                  <a:srgbClr val="0000FF"/>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mn-ea"/>
              </a:rPr>
              <a:t>3</a:t>
            </a:r>
            <a:r>
              <a:rPr lang="zh-CN" altLang="en-US" b="1" kern="100" smtClean="0">
                <a:solidFill>
                  <a:srgbClr val="0000FF"/>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mn-ea"/>
              </a:rPr>
              <a:t>）细胞膜的其他功能：</a:t>
            </a:r>
            <a:endParaRPr kumimoji="0" lang="zh-CN" altLang="en-US" b="1" i="0" u="none" strike="noStrike" kern="100" cap="none" spc="0" normalizeH="0" baseline="0" noProof="0" smtClean="0">
              <a:ln>
                <a:noFill/>
              </a:ln>
              <a:solidFill>
                <a:srgbClr val="0000FF"/>
              </a:solidFill>
              <a:effectLst/>
              <a:uLnTx/>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8" name="文本框 7"/>
          <p:cNvSpPr txBox="1"/>
          <p:nvPr>
            <p:custDataLst>
              <p:tags r:id="rId19"/>
            </p:custDataLst>
          </p:nvPr>
        </p:nvSpPr>
        <p:spPr>
          <a:xfrm>
            <a:off x="3950335" y="6125210"/>
            <a:ext cx="3611880" cy="450215"/>
          </a:xfrm>
          <a:prstGeom prst="rect">
            <a:avLst/>
          </a:prstGeom>
          <a:noFill/>
        </p:spPr>
        <p:txBody>
          <a:bodyPr wrap="square" rtlCol="0" anchor="t">
            <a:spAutoFit/>
          </a:bodyPr>
          <a:lstStyle/>
          <a:p>
            <a:pPr>
              <a:lnSpc>
                <a:spcPts val="2800"/>
              </a:lnSpc>
            </a:pPr>
            <a:r>
              <a:rPr lang="zh-CN" altLang="en-US" sz="2800" smtClean="0">
                <a:latin typeface="微软雅黑" panose="020B0503020204020204" pitchFamily="34" charset="-122"/>
                <a:ea typeface="微软雅黑" panose="020B0503020204020204" pitchFamily="34" charset="-122"/>
                <a:sym typeface="+mn-ea"/>
              </a:rPr>
              <a:t>：</a:t>
            </a:r>
            <a:r>
              <a:rPr lang="zh-CN" altLang="en-US" sz="2800" b="1" spc="-150" smtClean="0">
                <a:solidFill>
                  <a:srgbClr val="FF0000"/>
                </a:solidFill>
                <a:latin typeface="微软雅黑" panose="020B0503020204020204" pitchFamily="34" charset="-122"/>
                <a:ea typeface="微软雅黑" panose="020B0503020204020204" pitchFamily="34" charset="-122"/>
                <a:sym typeface="+mn-ea"/>
              </a:rPr>
              <a:t>有氧呼吸第三阶段</a:t>
            </a:r>
            <a:endParaRPr lang="zh-CN" altLang="en-US" sz="2800" b="1" spc="-150" smtClean="0">
              <a:solidFill>
                <a:srgbClr val="FF0000"/>
              </a:solidFill>
              <a:latin typeface="微软雅黑" panose="020B0503020204020204" pitchFamily="34" charset="-122"/>
              <a:ea typeface="微软雅黑" panose="020B0503020204020204" pitchFamily="34" charset="-122"/>
              <a:sym typeface="+mn-ea"/>
            </a:endParaRPr>
          </a:p>
        </p:txBody>
      </p:sp>
      <p:sp>
        <p:nvSpPr>
          <p:cNvPr id="3" name="文本框 2"/>
          <p:cNvSpPr txBox="1"/>
          <p:nvPr>
            <p:custDataLst>
              <p:tags r:id="rId20"/>
            </p:custDataLst>
          </p:nvPr>
        </p:nvSpPr>
        <p:spPr>
          <a:xfrm>
            <a:off x="274955" y="1334135"/>
            <a:ext cx="7115810" cy="521970"/>
          </a:xfrm>
          <a:prstGeom prst="rect">
            <a:avLst/>
          </a:prstGeom>
          <a:noFill/>
        </p:spPr>
        <p:txBody>
          <a:bodyPr wrap="square" rtlCol="0">
            <a:spAutoFit/>
          </a:bodyPr>
          <a:lstStyle/>
          <a:p>
            <a:pPr marL="457200" indent="-457200">
              <a:buFont typeface="Wingdings" panose="05000000000000000000" charset="0"/>
              <a:buChar char="Ø"/>
            </a:pPr>
            <a:r>
              <a:rPr lang="zh-CN" altLang="en-US" sz="2800" b="1">
                <a:latin typeface="微软雅黑" panose="020B0503020204020204" pitchFamily="34" charset="-122"/>
                <a:ea typeface="微软雅黑" panose="020B0503020204020204" pitchFamily="34" charset="-122"/>
              </a:rPr>
              <a:t>好氧细菌无线粒体，如何进行有氧呼吸？</a:t>
            </a:r>
            <a:endParaRPr lang="zh-CN" altLang="en-US" sz="2800" b="1">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down)">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wipe(down)">
                                      <p:cBhvr>
                                        <p:cTn id="2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0" grpId="0"/>
      <p:bldP spid="32"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14"/>
          <p:cNvSpPr/>
          <p:nvPr>
            <p:custDataLst>
              <p:tags r:id="rId1"/>
            </p:custDataLst>
          </p:nvPr>
        </p:nvSpPr>
        <p:spPr bwMode="auto">
          <a:xfrm>
            <a:off x="5194221" y="4585433"/>
            <a:ext cx="1523300" cy="1973300"/>
          </a:xfrm>
          <a:custGeom>
            <a:avLst/>
            <a:gdLst>
              <a:gd name="T0" fmla="*/ 258 w 725"/>
              <a:gd name="T1" fmla="*/ 1251 h 1251"/>
              <a:gd name="T2" fmla="*/ 285 w 725"/>
              <a:gd name="T3" fmla="*/ 700 h 1251"/>
              <a:gd name="T4" fmla="*/ 0 w 725"/>
              <a:gd name="T5" fmla="*/ 315 h 1251"/>
              <a:gd name="T6" fmla="*/ 46 w 725"/>
              <a:gd name="T7" fmla="*/ 273 h 1251"/>
              <a:gd name="T8" fmla="*/ 314 w 725"/>
              <a:gd name="T9" fmla="*/ 578 h 1251"/>
              <a:gd name="T10" fmla="*/ 344 w 725"/>
              <a:gd name="T11" fmla="*/ 0 h 1251"/>
              <a:gd name="T12" fmla="*/ 412 w 725"/>
              <a:gd name="T13" fmla="*/ 0 h 1251"/>
              <a:gd name="T14" fmla="*/ 440 w 725"/>
              <a:gd name="T15" fmla="*/ 377 h 1251"/>
              <a:gd name="T16" fmla="*/ 675 w 725"/>
              <a:gd name="T17" fmla="*/ 126 h 1251"/>
              <a:gd name="T18" fmla="*/ 725 w 725"/>
              <a:gd name="T19" fmla="*/ 193 h 1251"/>
              <a:gd name="T20" fmla="*/ 478 w 725"/>
              <a:gd name="T21" fmla="*/ 490 h 1251"/>
              <a:gd name="T22" fmla="*/ 461 w 725"/>
              <a:gd name="T23" fmla="*/ 788 h 1251"/>
              <a:gd name="T24" fmla="*/ 507 w 725"/>
              <a:gd name="T25" fmla="*/ 1245 h 1251"/>
              <a:gd name="T26" fmla="*/ 258 w 725"/>
              <a:gd name="T27" fmla="*/ 1251 h 1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5" h="1251">
                <a:moveTo>
                  <a:pt x="258" y="1251"/>
                </a:moveTo>
                <a:cubicBezTo>
                  <a:pt x="258" y="1251"/>
                  <a:pt x="323" y="826"/>
                  <a:pt x="285" y="700"/>
                </a:cubicBezTo>
                <a:cubicBezTo>
                  <a:pt x="0" y="315"/>
                  <a:pt x="0" y="315"/>
                  <a:pt x="0" y="315"/>
                </a:cubicBezTo>
                <a:cubicBezTo>
                  <a:pt x="46" y="273"/>
                  <a:pt x="46" y="273"/>
                  <a:pt x="46" y="273"/>
                </a:cubicBezTo>
                <a:cubicBezTo>
                  <a:pt x="314" y="578"/>
                  <a:pt x="314" y="578"/>
                  <a:pt x="314" y="578"/>
                </a:cubicBezTo>
                <a:cubicBezTo>
                  <a:pt x="344" y="0"/>
                  <a:pt x="344" y="0"/>
                  <a:pt x="344" y="0"/>
                </a:cubicBezTo>
                <a:cubicBezTo>
                  <a:pt x="412" y="0"/>
                  <a:pt x="412" y="0"/>
                  <a:pt x="412" y="0"/>
                </a:cubicBezTo>
                <a:cubicBezTo>
                  <a:pt x="440" y="377"/>
                  <a:pt x="440" y="377"/>
                  <a:pt x="440" y="377"/>
                </a:cubicBezTo>
                <a:cubicBezTo>
                  <a:pt x="675" y="126"/>
                  <a:pt x="675" y="126"/>
                  <a:pt x="675" y="126"/>
                </a:cubicBezTo>
                <a:cubicBezTo>
                  <a:pt x="725" y="193"/>
                  <a:pt x="725" y="193"/>
                  <a:pt x="725" y="193"/>
                </a:cubicBezTo>
                <a:cubicBezTo>
                  <a:pt x="478" y="490"/>
                  <a:pt x="478" y="490"/>
                  <a:pt x="478" y="490"/>
                </a:cubicBezTo>
                <a:cubicBezTo>
                  <a:pt x="478" y="490"/>
                  <a:pt x="436" y="490"/>
                  <a:pt x="461" y="788"/>
                </a:cubicBezTo>
                <a:cubicBezTo>
                  <a:pt x="486" y="1085"/>
                  <a:pt x="507" y="1245"/>
                  <a:pt x="507" y="1245"/>
                </a:cubicBezTo>
                <a:lnTo>
                  <a:pt x="258" y="1251"/>
                </a:lnTo>
                <a:close/>
              </a:path>
            </a:pathLst>
          </a:custGeom>
          <a:solidFill>
            <a:srgbClr val="A27729"/>
          </a:solidFill>
          <a:ln>
            <a:noFill/>
          </a:ln>
          <a:extLst>
            <a:ext uri="{91240B29-F687-4F45-9708-019B960494DF}">
              <a14:hiddenLine xmlns:a14="http://schemas.microsoft.com/office/drawing/2010/main" w="9525">
                <a:solidFill>
                  <a:srgbClr val="000000"/>
                </a:solidFill>
                <a:round/>
              </a14:hiddenLine>
            </a:ext>
          </a:extLst>
        </p:spPr>
        <p:txBody>
          <a:bodyPr vert="horz" wrap="square" lIns="72574" tIns="36286" rIns="72574" bIns="36286" numCol="1" anchor="t" anchorCtr="0" compatLnSpc="1"/>
          <a:lstStyle/>
          <a:p>
            <a:pPr defTabSz="544195">
              <a:defRPr/>
            </a:pPr>
            <a:endParaRPr lang="en-IN" sz="1425" kern="0">
              <a:solidFill>
                <a:prstClr val="black"/>
              </a:solidFill>
              <a:latin typeface="Calibri" panose="020F0502020204030204"/>
            </a:endParaRPr>
          </a:p>
        </p:txBody>
      </p:sp>
      <p:sp>
        <p:nvSpPr>
          <p:cNvPr id="7" name="Oval 15"/>
          <p:cNvSpPr>
            <a:spLocks noChangeArrowheads="1"/>
          </p:cNvSpPr>
          <p:nvPr>
            <p:custDataLst>
              <p:tags r:id="rId2"/>
            </p:custDataLst>
          </p:nvPr>
        </p:nvSpPr>
        <p:spPr bwMode="auto">
          <a:xfrm>
            <a:off x="4930769" y="2579869"/>
            <a:ext cx="2064000" cy="2064000"/>
          </a:xfrm>
          <a:prstGeom prst="ellipse">
            <a:avLst/>
          </a:prstGeom>
          <a:solidFill>
            <a:srgbClr val="51C3F9">
              <a:lumMod val="50000"/>
            </a:srgbClr>
          </a:solidFill>
          <a:ln>
            <a:noFill/>
          </a:ln>
          <a:extLst>
            <a:ext uri="{91240B29-F687-4F45-9708-019B960494DF}">
              <a14:hiddenLine xmlns:a14="http://schemas.microsoft.com/office/drawing/2010/main" w="9525">
                <a:solidFill>
                  <a:srgbClr val="000000"/>
                </a:solidFill>
                <a:round/>
              </a14:hiddenLine>
            </a:ext>
          </a:extLst>
        </p:spPr>
        <p:txBody>
          <a:bodyPr vert="horz" wrap="square" lIns="72574" tIns="36286" rIns="72574" bIns="36286" numCol="1" anchor="t" anchorCtr="0" compatLnSpc="1"/>
          <a:lstStyle/>
          <a:p>
            <a:pPr defTabSz="544195">
              <a:defRPr/>
            </a:pPr>
            <a:endParaRPr lang="en-IN" sz="1425" kern="0">
              <a:solidFill>
                <a:prstClr val="black"/>
              </a:solidFill>
              <a:latin typeface="Calibri" panose="020F0502020204030204"/>
            </a:endParaRPr>
          </a:p>
        </p:txBody>
      </p:sp>
      <p:sp>
        <p:nvSpPr>
          <p:cNvPr id="8" name="Oval 16"/>
          <p:cNvSpPr>
            <a:spLocks noChangeArrowheads="1"/>
          </p:cNvSpPr>
          <p:nvPr>
            <p:custDataLst>
              <p:tags r:id="rId3"/>
            </p:custDataLst>
          </p:nvPr>
        </p:nvSpPr>
        <p:spPr bwMode="auto">
          <a:xfrm>
            <a:off x="5123001" y="2772101"/>
            <a:ext cx="1679536" cy="1679536"/>
          </a:xfrm>
          <a:prstGeom prst="ellipse">
            <a:avLst/>
          </a:prstGeom>
          <a:solidFill>
            <a:srgbClr val="51C3F9"/>
          </a:solidFill>
          <a:ln>
            <a:noFill/>
          </a:ln>
          <a:extLst>
            <a:ext uri="{91240B29-F687-4F45-9708-019B960494DF}">
              <a14:hiddenLine xmlns:a14="http://schemas.microsoft.com/office/drawing/2010/main" w="9525">
                <a:solidFill>
                  <a:srgbClr val="000000"/>
                </a:solidFill>
                <a:round/>
              </a14:hiddenLine>
            </a:ext>
          </a:extLst>
        </p:spPr>
        <p:txBody>
          <a:bodyPr vert="horz" wrap="square" lIns="72574" tIns="36286" rIns="72574" bIns="36286" numCol="1" anchor="t" anchorCtr="0" compatLnSpc="1"/>
          <a:lstStyle/>
          <a:p>
            <a:pPr defTabSz="544195">
              <a:defRPr/>
            </a:pPr>
            <a:endParaRPr lang="en-IN" sz="1425" kern="0">
              <a:solidFill>
                <a:prstClr val="black"/>
              </a:solidFill>
              <a:latin typeface="Calibri" panose="020F0502020204030204"/>
            </a:endParaRPr>
          </a:p>
        </p:txBody>
      </p:sp>
      <p:sp>
        <p:nvSpPr>
          <p:cNvPr id="9" name="Oval 17"/>
          <p:cNvSpPr>
            <a:spLocks noChangeArrowheads="1"/>
          </p:cNvSpPr>
          <p:nvPr>
            <p:custDataLst>
              <p:tags r:id="rId4"/>
            </p:custDataLst>
          </p:nvPr>
        </p:nvSpPr>
        <p:spPr bwMode="auto">
          <a:xfrm>
            <a:off x="6345832" y="3930749"/>
            <a:ext cx="1499360" cy="1499360"/>
          </a:xfrm>
          <a:prstGeom prst="ellipse">
            <a:avLst/>
          </a:prstGeom>
          <a:solidFill>
            <a:srgbClr val="E93511"/>
          </a:solidFill>
          <a:ln>
            <a:noFill/>
          </a:ln>
          <a:extLst>
            <a:ext uri="{91240B29-F687-4F45-9708-019B960494DF}">
              <a14:hiddenLine xmlns:a14="http://schemas.microsoft.com/office/drawing/2010/main" w="9525">
                <a:solidFill>
                  <a:srgbClr val="000000"/>
                </a:solidFill>
                <a:round/>
              </a14:hiddenLine>
            </a:ext>
          </a:extLst>
        </p:spPr>
        <p:txBody>
          <a:bodyPr vert="horz" wrap="square" lIns="72574" tIns="36286" rIns="72574" bIns="36286" numCol="1" anchor="t" anchorCtr="0" compatLnSpc="1"/>
          <a:lstStyle/>
          <a:p>
            <a:pPr defTabSz="544195">
              <a:defRPr/>
            </a:pPr>
            <a:endParaRPr lang="en-IN" sz="1425" kern="0">
              <a:solidFill>
                <a:prstClr val="black"/>
              </a:solidFill>
              <a:latin typeface="Calibri" panose="020F0502020204030204"/>
            </a:endParaRPr>
          </a:p>
        </p:txBody>
      </p:sp>
      <p:sp>
        <p:nvSpPr>
          <p:cNvPr id="10" name="Oval 18"/>
          <p:cNvSpPr>
            <a:spLocks noChangeArrowheads="1"/>
          </p:cNvSpPr>
          <p:nvPr>
            <p:custDataLst>
              <p:tags r:id="rId5"/>
            </p:custDataLst>
          </p:nvPr>
        </p:nvSpPr>
        <p:spPr bwMode="auto">
          <a:xfrm>
            <a:off x="6512147" y="4094545"/>
            <a:ext cx="1167989" cy="1169249"/>
          </a:xfrm>
          <a:prstGeom prst="ellipse">
            <a:avLst/>
          </a:prstGeom>
          <a:solidFill>
            <a:srgbClr val="F26649"/>
          </a:solidFill>
          <a:ln>
            <a:noFill/>
          </a:ln>
          <a:extLst>
            <a:ext uri="{91240B29-F687-4F45-9708-019B960494DF}">
              <a14:hiddenLine xmlns:a14="http://schemas.microsoft.com/office/drawing/2010/main" w="9525">
                <a:solidFill>
                  <a:srgbClr val="000000"/>
                </a:solidFill>
                <a:round/>
              </a14:hiddenLine>
            </a:ext>
          </a:extLst>
        </p:spPr>
        <p:txBody>
          <a:bodyPr vert="horz" wrap="square" lIns="72574" tIns="36286" rIns="72574" bIns="36286" numCol="1" anchor="t" anchorCtr="0" compatLnSpc="1"/>
          <a:lstStyle/>
          <a:p>
            <a:pPr defTabSz="544195">
              <a:defRPr/>
            </a:pPr>
            <a:endParaRPr lang="en-IN" sz="1425" kern="0">
              <a:solidFill>
                <a:prstClr val="black"/>
              </a:solidFill>
              <a:latin typeface="Calibri" panose="020F0502020204030204"/>
            </a:endParaRPr>
          </a:p>
        </p:txBody>
      </p:sp>
      <p:sp>
        <p:nvSpPr>
          <p:cNvPr id="11" name="Oval 19"/>
          <p:cNvSpPr>
            <a:spLocks noChangeArrowheads="1"/>
          </p:cNvSpPr>
          <p:nvPr>
            <p:custDataLst>
              <p:tags r:id="rId6"/>
            </p:custDataLst>
          </p:nvPr>
        </p:nvSpPr>
        <p:spPr bwMode="auto">
          <a:xfrm>
            <a:off x="3881336" y="4016428"/>
            <a:ext cx="1912629" cy="1908849"/>
          </a:xfrm>
          <a:prstGeom prst="ellipse">
            <a:avLst/>
          </a:prstGeom>
          <a:solidFill>
            <a:srgbClr val="99CB38">
              <a:lumMod val="50000"/>
            </a:srgbClr>
          </a:solidFill>
          <a:ln>
            <a:noFill/>
          </a:ln>
          <a:extLst>
            <a:ext uri="{91240B29-F687-4F45-9708-019B960494DF}">
              <a14:hiddenLine xmlns:a14="http://schemas.microsoft.com/office/drawing/2010/main" w="9525">
                <a:solidFill>
                  <a:srgbClr val="000000"/>
                </a:solidFill>
                <a:round/>
              </a14:hiddenLine>
            </a:ext>
          </a:extLst>
        </p:spPr>
        <p:txBody>
          <a:bodyPr vert="horz" wrap="square" lIns="72574" tIns="36286" rIns="72574" bIns="36286" numCol="1" anchor="t" anchorCtr="0" compatLnSpc="1"/>
          <a:lstStyle/>
          <a:p>
            <a:pPr defTabSz="544195">
              <a:defRPr/>
            </a:pPr>
            <a:endParaRPr lang="en-IN" sz="1425" kern="0">
              <a:solidFill>
                <a:prstClr val="black"/>
              </a:solidFill>
              <a:latin typeface="Calibri" panose="020F0502020204030204"/>
            </a:endParaRPr>
          </a:p>
        </p:txBody>
      </p:sp>
      <p:sp>
        <p:nvSpPr>
          <p:cNvPr id="12" name="Oval 20"/>
          <p:cNvSpPr>
            <a:spLocks noChangeArrowheads="1"/>
          </p:cNvSpPr>
          <p:nvPr>
            <p:custDataLst>
              <p:tags r:id="rId7"/>
            </p:custDataLst>
          </p:nvPr>
        </p:nvSpPr>
        <p:spPr bwMode="auto">
          <a:xfrm>
            <a:off x="4056472" y="4191563"/>
            <a:ext cx="1562359" cy="1562359"/>
          </a:xfrm>
          <a:prstGeom prst="ellipse">
            <a:avLst/>
          </a:prstGeom>
          <a:solidFill>
            <a:srgbClr val="99CB38"/>
          </a:solidFill>
          <a:ln>
            <a:noFill/>
          </a:ln>
          <a:extLst>
            <a:ext uri="{91240B29-F687-4F45-9708-019B960494DF}">
              <a14:hiddenLine xmlns:a14="http://schemas.microsoft.com/office/drawing/2010/main" w="9525">
                <a:solidFill>
                  <a:srgbClr val="000000"/>
                </a:solidFill>
                <a:round/>
              </a14:hiddenLine>
            </a:ext>
          </a:extLst>
        </p:spPr>
        <p:txBody>
          <a:bodyPr vert="horz" wrap="square" lIns="72574" tIns="36286" rIns="72574" bIns="36286" numCol="1" anchor="t" anchorCtr="0" compatLnSpc="1"/>
          <a:lstStyle/>
          <a:p>
            <a:pPr defTabSz="544195">
              <a:defRPr/>
            </a:pPr>
            <a:endParaRPr lang="en-IN" sz="1425" kern="0">
              <a:solidFill>
                <a:prstClr val="black"/>
              </a:solidFill>
              <a:latin typeface="Calibri" panose="020F0502020204030204"/>
            </a:endParaRPr>
          </a:p>
        </p:txBody>
      </p:sp>
      <p:sp>
        <p:nvSpPr>
          <p:cNvPr id="13" name="TextBox 44"/>
          <p:cNvSpPr txBox="1"/>
          <p:nvPr>
            <p:custDataLst>
              <p:tags r:id="rId8"/>
            </p:custDataLst>
          </p:nvPr>
        </p:nvSpPr>
        <p:spPr>
          <a:xfrm>
            <a:off x="5497685" y="3139945"/>
            <a:ext cx="861060" cy="911860"/>
          </a:xfrm>
          <a:prstGeom prst="rect">
            <a:avLst/>
          </a:prstGeom>
          <a:noFill/>
        </p:spPr>
        <p:txBody>
          <a:bodyPr wrap="none" rtlCol="0">
            <a:spAutoFit/>
          </a:bodyPr>
          <a:lstStyle/>
          <a:p>
            <a:r>
              <a:rPr lang="zh-CN" altLang="en-US" sz="2665" smtClean="0">
                <a:solidFill>
                  <a:prstClr val="white"/>
                </a:solidFill>
                <a:latin typeface="+mn-ea"/>
                <a:cs typeface="Open Sans" panose="020B0606030504020204" pitchFamily="34" charset="0"/>
              </a:rPr>
              <a:t>生态</a:t>
            </a:r>
            <a:endParaRPr lang="en-US" altLang="zh-CN" sz="2665" smtClean="0">
              <a:solidFill>
                <a:prstClr val="white"/>
              </a:solidFill>
              <a:latin typeface="+mn-ea"/>
              <a:cs typeface="Open Sans" panose="020B0606030504020204" pitchFamily="34" charset="0"/>
            </a:endParaRPr>
          </a:p>
          <a:p>
            <a:r>
              <a:rPr lang="zh-CN" altLang="en-US" sz="2665" smtClean="0">
                <a:solidFill>
                  <a:prstClr val="white"/>
                </a:solidFill>
                <a:latin typeface="+mn-ea"/>
                <a:cs typeface="Open Sans" panose="020B0606030504020204" pitchFamily="34" charset="0"/>
              </a:rPr>
              <a:t>系统</a:t>
            </a:r>
            <a:endParaRPr lang="en-US" sz="2665">
              <a:solidFill>
                <a:prstClr val="white"/>
              </a:solidFill>
              <a:latin typeface="+mn-ea"/>
              <a:cs typeface="Open Sans" panose="020B0606030504020204" pitchFamily="34" charset="0"/>
            </a:endParaRPr>
          </a:p>
        </p:txBody>
      </p:sp>
      <p:sp>
        <p:nvSpPr>
          <p:cNvPr id="17" name="TextBox 48"/>
          <p:cNvSpPr txBox="1"/>
          <p:nvPr>
            <p:custDataLst>
              <p:tags r:id="rId9"/>
            </p:custDataLst>
          </p:nvPr>
        </p:nvSpPr>
        <p:spPr>
          <a:xfrm>
            <a:off x="4384788" y="4689852"/>
            <a:ext cx="861060" cy="501650"/>
          </a:xfrm>
          <a:prstGeom prst="rect">
            <a:avLst/>
          </a:prstGeom>
          <a:noFill/>
        </p:spPr>
        <p:txBody>
          <a:bodyPr wrap="none" rtlCol="0">
            <a:spAutoFit/>
          </a:bodyPr>
          <a:lstStyle/>
          <a:p>
            <a:r>
              <a:rPr lang="zh-CN" altLang="en-US" sz="2665" smtClean="0">
                <a:solidFill>
                  <a:prstClr val="white"/>
                </a:solidFill>
                <a:latin typeface="+mn-ea"/>
                <a:cs typeface="Open Sans" panose="020B0606030504020204" pitchFamily="34" charset="0"/>
              </a:rPr>
              <a:t>胞内</a:t>
            </a:r>
            <a:endParaRPr lang="en-US" sz="2665">
              <a:solidFill>
                <a:prstClr val="white"/>
              </a:solidFill>
              <a:latin typeface="+mn-ea"/>
              <a:cs typeface="Open Sans" panose="020B0606030504020204" pitchFamily="34" charset="0"/>
            </a:endParaRPr>
          </a:p>
        </p:txBody>
      </p:sp>
      <p:sp>
        <p:nvSpPr>
          <p:cNvPr id="18" name="TextBox 49"/>
          <p:cNvSpPr txBox="1"/>
          <p:nvPr>
            <p:custDataLst>
              <p:tags r:id="rId10"/>
            </p:custDataLst>
          </p:nvPr>
        </p:nvSpPr>
        <p:spPr>
          <a:xfrm>
            <a:off x="6630427" y="4398572"/>
            <a:ext cx="861060" cy="501650"/>
          </a:xfrm>
          <a:prstGeom prst="rect">
            <a:avLst/>
          </a:prstGeom>
          <a:noFill/>
        </p:spPr>
        <p:txBody>
          <a:bodyPr wrap="none" rtlCol="0">
            <a:spAutoFit/>
          </a:bodyPr>
          <a:lstStyle/>
          <a:p>
            <a:r>
              <a:rPr lang="zh-CN" altLang="en-US" sz="2665" smtClean="0">
                <a:solidFill>
                  <a:prstClr val="white"/>
                </a:solidFill>
                <a:latin typeface="+mn-ea"/>
                <a:cs typeface="Open Sans" panose="020B0606030504020204" pitchFamily="34" charset="0"/>
              </a:rPr>
              <a:t>胞间</a:t>
            </a:r>
            <a:endParaRPr lang="en-US" sz="2665">
              <a:solidFill>
                <a:prstClr val="white"/>
              </a:solidFill>
              <a:latin typeface="+mn-ea"/>
              <a:cs typeface="Open Sans" panose="020B0606030504020204" pitchFamily="34" charset="0"/>
            </a:endParaRPr>
          </a:p>
        </p:txBody>
      </p:sp>
      <p:sp>
        <p:nvSpPr>
          <p:cNvPr id="19" name="Freeform 6"/>
          <p:cNvSpPr/>
          <p:nvPr>
            <p:custDataLst>
              <p:tags r:id="rId11"/>
            </p:custDataLst>
          </p:nvPr>
        </p:nvSpPr>
        <p:spPr bwMode="auto">
          <a:xfrm>
            <a:off x="6688" y="5804989"/>
            <a:ext cx="12192000" cy="1093651"/>
          </a:xfrm>
          <a:custGeom>
            <a:avLst/>
            <a:gdLst>
              <a:gd name="T0" fmla="*/ 3200 w 3200"/>
              <a:gd name="T1" fmla="*/ 66 h 423"/>
              <a:gd name="T2" fmla="*/ 1743 w 3200"/>
              <a:gd name="T3" fmla="*/ 212 h 423"/>
              <a:gd name="T4" fmla="*/ 0 w 3200"/>
              <a:gd name="T5" fmla="*/ 175 h 423"/>
              <a:gd name="T6" fmla="*/ 0 w 3200"/>
              <a:gd name="T7" fmla="*/ 404 h 423"/>
              <a:gd name="T8" fmla="*/ 3200 w 3200"/>
              <a:gd name="T9" fmla="*/ 404 h 423"/>
              <a:gd name="T10" fmla="*/ 3200 w 3200"/>
              <a:gd name="T11" fmla="*/ 66 h 423"/>
            </a:gdLst>
            <a:ahLst/>
            <a:cxnLst>
              <a:cxn ang="0">
                <a:pos x="T0" y="T1"/>
              </a:cxn>
              <a:cxn ang="0">
                <a:pos x="T2" y="T3"/>
              </a:cxn>
              <a:cxn ang="0">
                <a:pos x="T4" y="T5"/>
              </a:cxn>
              <a:cxn ang="0">
                <a:pos x="T6" y="T7"/>
              </a:cxn>
              <a:cxn ang="0">
                <a:pos x="T8" y="T9"/>
              </a:cxn>
              <a:cxn ang="0">
                <a:pos x="T10" y="T11"/>
              </a:cxn>
            </a:cxnLst>
            <a:rect l="0" t="0" r="r" b="b"/>
            <a:pathLst>
              <a:path w="3200" h="422">
                <a:moveTo>
                  <a:pt x="3200" y="66"/>
                </a:moveTo>
                <a:cubicBezTo>
                  <a:pt x="3200" y="66"/>
                  <a:pt x="2831" y="0"/>
                  <a:pt x="1743" y="212"/>
                </a:cubicBezTo>
                <a:cubicBezTo>
                  <a:pt x="655" y="423"/>
                  <a:pt x="0" y="175"/>
                  <a:pt x="0" y="175"/>
                </a:cubicBezTo>
                <a:cubicBezTo>
                  <a:pt x="0" y="404"/>
                  <a:pt x="0" y="404"/>
                  <a:pt x="0" y="404"/>
                </a:cubicBezTo>
                <a:cubicBezTo>
                  <a:pt x="3200" y="404"/>
                  <a:pt x="3200" y="404"/>
                  <a:pt x="3200" y="404"/>
                </a:cubicBezTo>
                <a:lnTo>
                  <a:pt x="3200" y="66"/>
                </a:lnTo>
                <a:close/>
              </a:path>
            </a:pathLst>
          </a:custGeom>
          <a:gradFill flip="none" rotWithShape="1">
            <a:gsLst>
              <a:gs pos="0">
                <a:srgbClr val="99CB38">
                  <a:lumMod val="89000"/>
                </a:srgbClr>
              </a:gs>
              <a:gs pos="23000">
                <a:srgbClr val="99CB38">
                  <a:lumMod val="89000"/>
                </a:srgbClr>
              </a:gs>
              <a:gs pos="69000">
                <a:srgbClr val="99CB38">
                  <a:lumMod val="75000"/>
                </a:srgbClr>
              </a:gs>
              <a:gs pos="97000">
                <a:srgbClr val="99CB38">
                  <a:lumMod val="70000"/>
                </a:srgbClr>
              </a:gs>
            </a:gsLst>
            <a:path path="circle">
              <a:fillToRect l="100000" b="100000"/>
            </a:path>
            <a:tileRect t="-100000" r="-100000"/>
          </a:gradFill>
          <a:ln>
            <a:noFill/>
          </a:ln>
        </p:spPr>
        <p:txBody>
          <a:bodyPr vert="horz" wrap="square" lIns="72574" tIns="36286" rIns="72574" bIns="36286" numCol="1" anchor="t" anchorCtr="0" compatLnSpc="1"/>
          <a:lstStyle/>
          <a:p>
            <a:pPr defTabSz="544195">
              <a:defRPr/>
            </a:pPr>
            <a:endParaRPr lang="en-IN" sz="1425" kern="0">
              <a:solidFill>
                <a:prstClr val="black"/>
              </a:solidFill>
              <a:latin typeface="Calibri" panose="020F0502020204030204"/>
            </a:endParaRPr>
          </a:p>
        </p:txBody>
      </p:sp>
      <p:grpSp>
        <p:nvGrpSpPr>
          <p:cNvPr id="92" name="组合 91"/>
          <p:cNvGrpSpPr/>
          <p:nvPr>
            <p:custDataLst>
              <p:tags r:id="rId12"/>
            </p:custDataLst>
          </p:nvPr>
        </p:nvGrpSpPr>
        <p:grpSpPr>
          <a:xfrm>
            <a:off x="7626099" y="3501069"/>
            <a:ext cx="4305432" cy="2326407"/>
            <a:chOff x="5719574" y="2625802"/>
            <a:chExt cx="3229074" cy="1744805"/>
          </a:xfrm>
        </p:grpSpPr>
        <p:grpSp>
          <p:nvGrpSpPr>
            <p:cNvPr id="39" name="组合 38"/>
            <p:cNvGrpSpPr/>
            <p:nvPr>
              <p:custDataLst>
                <p:tags r:id="rId13"/>
              </p:custDataLst>
            </p:nvPr>
          </p:nvGrpSpPr>
          <p:grpSpPr>
            <a:xfrm>
              <a:off x="5719574" y="2833260"/>
              <a:ext cx="360000" cy="1338481"/>
              <a:chOff x="5457564" y="2314238"/>
              <a:chExt cx="540000" cy="1338481"/>
            </a:xfrm>
          </p:grpSpPr>
          <p:cxnSp>
            <p:nvCxnSpPr>
              <p:cNvPr id="34" name="肘形连接符 33"/>
              <p:cNvCxnSpPr/>
              <p:nvPr>
                <p:custDataLst>
                  <p:tags r:id="rId14"/>
                </p:custDataLst>
              </p:nvPr>
            </p:nvCxnSpPr>
            <p:spPr>
              <a:xfrm rot="5400000" flipH="1" flipV="1">
                <a:off x="5547564" y="2224238"/>
                <a:ext cx="360000" cy="540000"/>
              </a:xfrm>
              <a:prstGeom prst="bentConnector2">
                <a:avLst/>
              </a:prstGeom>
              <a:ln>
                <a:prstDash val="dash"/>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直接箭头连接符 35"/>
              <p:cNvCxnSpPr/>
              <p:nvPr>
                <p:custDataLst>
                  <p:tags r:id="rId15"/>
                </p:custDataLst>
              </p:nvPr>
            </p:nvCxnSpPr>
            <p:spPr>
              <a:xfrm flipV="1">
                <a:off x="5601564" y="2990356"/>
                <a:ext cx="396000" cy="946"/>
              </a:xfrm>
              <a:prstGeom prst="straightConnector1">
                <a:avLst/>
              </a:prstGeom>
              <a:ln>
                <a:prstDash val="dash"/>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肘形连接符 37"/>
              <p:cNvCxnSpPr/>
              <p:nvPr>
                <p:custDataLst>
                  <p:tags r:id="rId16"/>
                </p:custDataLst>
              </p:nvPr>
            </p:nvCxnSpPr>
            <p:spPr>
              <a:xfrm rot="16200000" flipH="1">
                <a:off x="5547564" y="3202719"/>
                <a:ext cx="360000" cy="540000"/>
              </a:xfrm>
              <a:prstGeom prst="bentConnector2">
                <a:avLst/>
              </a:prstGeom>
              <a:ln>
                <a:prstDash val="dash"/>
                <a:headEnd type="oval"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69" name="组合 68"/>
            <p:cNvGrpSpPr/>
            <p:nvPr>
              <p:custDataLst>
                <p:tags r:id="rId17"/>
              </p:custDataLst>
            </p:nvPr>
          </p:nvGrpSpPr>
          <p:grpSpPr>
            <a:xfrm>
              <a:off x="6082272" y="2625802"/>
              <a:ext cx="2856216" cy="400260"/>
              <a:chOff x="6023462" y="2585162"/>
              <a:chExt cx="2856216" cy="400260"/>
            </a:xfrm>
          </p:grpSpPr>
          <p:sp>
            <p:nvSpPr>
              <p:cNvPr id="50" name="圆角矩形 49"/>
              <p:cNvSpPr/>
              <p:nvPr>
                <p:custDataLst>
                  <p:tags r:id="rId18"/>
                </p:custDataLst>
              </p:nvPr>
            </p:nvSpPr>
            <p:spPr>
              <a:xfrm>
                <a:off x="6023462" y="2585162"/>
                <a:ext cx="1116000" cy="400260"/>
              </a:xfrm>
              <a:prstGeom prst="roundRect">
                <a:avLst>
                  <a:gd name="adj" fmla="val 50000"/>
                </a:avLst>
              </a:prstGeom>
              <a:ln w="12700">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r>
                  <a:rPr lang="zh-CN" altLang="en-US" sz="2135" smtClean="0"/>
                  <a:t>信号分子</a:t>
                </a:r>
                <a:endParaRPr lang="zh-CN" altLang="en-US" sz="2135"/>
              </a:p>
            </p:txBody>
          </p:sp>
          <p:sp>
            <p:nvSpPr>
              <p:cNvPr id="60" name="文本框 59"/>
              <p:cNvSpPr txBox="1"/>
              <p:nvPr>
                <p:custDataLst>
                  <p:tags r:id="rId19"/>
                </p:custDataLst>
              </p:nvPr>
            </p:nvSpPr>
            <p:spPr>
              <a:xfrm>
                <a:off x="7317578" y="2631349"/>
                <a:ext cx="1562100" cy="283845"/>
              </a:xfrm>
              <a:prstGeom prst="rect">
                <a:avLst/>
              </a:prstGeom>
              <a:noFill/>
            </p:spPr>
            <p:txBody>
              <a:bodyPr wrap="none" rtlCol="0">
                <a:spAutoFit/>
              </a:bodyPr>
              <a:lstStyle/>
              <a:p>
                <a:r>
                  <a:rPr lang="zh-CN" altLang="en-US" sz="1865" smtClean="0"/>
                  <a:t>激素、神经递质等</a:t>
                </a:r>
                <a:endParaRPr lang="zh-CN" altLang="en-US" sz="1865"/>
              </a:p>
            </p:txBody>
          </p:sp>
          <p:cxnSp>
            <p:nvCxnSpPr>
              <p:cNvPr id="62" name="直接连接符 61"/>
              <p:cNvCxnSpPr>
                <a:stCxn id="50" idx="3"/>
                <a:endCxn id="60" idx="1"/>
              </p:cNvCxnSpPr>
              <p:nvPr>
                <p:custDataLst>
                  <p:tags r:id="rId20"/>
                </p:custDataLst>
              </p:nvPr>
            </p:nvCxnSpPr>
            <p:spPr>
              <a:xfrm flipV="1">
                <a:off x="7139462" y="2772910"/>
                <a:ext cx="177788" cy="11906"/>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1" name="组合 70"/>
            <p:cNvGrpSpPr/>
            <p:nvPr>
              <p:custDataLst>
                <p:tags r:id="rId21"/>
              </p:custDataLst>
            </p:nvPr>
          </p:nvGrpSpPr>
          <p:grpSpPr>
            <a:xfrm>
              <a:off x="6082272" y="3309247"/>
              <a:ext cx="2866376" cy="400260"/>
              <a:chOff x="6023462" y="3309247"/>
              <a:chExt cx="2866376" cy="400260"/>
            </a:xfrm>
          </p:grpSpPr>
          <p:sp>
            <p:nvSpPr>
              <p:cNvPr id="51" name="圆角矩形 50"/>
              <p:cNvSpPr/>
              <p:nvPr>
                <p:custDataLst>
                  <p:tags r:id="rId22"/>
                </p:custDataLst>
              </p:nvPr>
            </p:nvSpPr>
            <p:spPr>
              <a:xfrm>
                <a:off x="6023462" y="3309247"/>
                <a:ext cx="1116000" cy="400260"/>
              </a:xfrm>
              <a:prstGeom prst="roundRect">
                <a:avLst>
                  <a:gd name="adj" fmla="val 50000"/>
                </a:avLst>
              </a:prstGeom>
              <a:ln w="12700">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r>
                  <a:rPr lang="zh-CN" altLang="en-US" sz="2135" smtClean="0"/>
                  <a:t>直接接触</a:t>
                </a:r>
                <a:endParaRPr lang="zh-CN" altLang="en-US" sz="2135"/>
              </a:p>
            </p:txBody>
          </p:sp>
          <p:sp>
            <p:nvSpPr>
              <p:cNvPr id="63" name="文本框 62"/>
              <p:cNvSpPr txBox="1"/>
              <p:nvPr>
                <p:custDataLst>
                  <p:tags r:id="rId23"/>
                </p:custDataLst>
              </p:nvPr>
            </p:nvSpPr>
            <p:spPr>
              <a:xfrm>
                <a:off x="7327738" y="3374792"/>
                <a:ext cx="1562100" cy="283845"/>
              </a:xfrm>
              <a:prstGeom prst="rect">
                <a:avLst/>
              </a:prstGeom>
              <a:noFill/>
            </p:spPr>
            <p:txBody>
              <a:bodyPr wrap="none" rtlCol="0">
                <a:spAutoFit/>
              </a:bodyPr>
              <a:lstStyle/>
              <a:p>
                <a:r>
                  <a:rPr lang="zh-CN" altLang="en-US" sz="1865" smtClean="0"/>
                  <a:t>精、卵细胞识别等</a:t>
                </a:r>
                <a:endParaRPr lang="zh-CN" altLang="en-US" sz="1865"/>
              </a:p>
            </p:txBody>
          </p:sp>
          <p:cxnSp>
            <p:nvCxnSpPr>
              <p:cNvPr id="64" name="直接连接符 63"/>
              <p:cNvCxnSpPr>
                <a:endCxn id="63" idx="1"/>
              </p:cNvCxnSpPr>
              <p:nvPr>
                <p:custDataLst>
                  <p:tags r:id="rId24"/>
                </p:custDataLst>
              </p:nvPr>
            </p:nvCxnSpPr>
            <p:spPr>
              <a:xfrm flipV="1">
                <a:off x="7149622" y="3516775"/>
                <a:ext cx="178116" cy="5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0" name="组合 69"/>
            <p:cNvGrpSpPr/>
            <p:nvPr>
              <p:custDataLst>
                <p:tags r:id="rId25"/>
              </p:custDataLst>
            </p:nvPr>
          </p:nvGrpSpPr>
          <p:grpSpPr>
            <a:xfrm>
              <a:off x="6082272" y="3970347"/>
              <a:ext cx="2858200" cy="400260"/>
              <a:chOff x="6023462" y="3990667"/>
              <a:chExt cx="2858200" cy="400260"/>
            </a:xfrm>
          </p:grpSpPr>
          <p:sp>
            <p:nvSpPr>
              <p:cNvPr id="52" name="圆角矩形 51"/>
              <p:cNvSpPr/>
              <p:nvPr>
                <p:custDataLst>
                  <p:tags r:id="rId26"/>
                </p:custDataLst>
              </p:nvPr>
            </p:nvSpPr>
            <p:spPr>
              <a:xfrm>
                <a:off x="6023462" y="3990667"/>
                <a:ext cx="1116000" cy="400260"/>
              </a:xfrm>
              <a:prstGeom prst="roundRect">
                <a:avLst>
                  <a:gd name="adj" fmla="val 50000"/>
                </a:avLst>
              </a:prstGeom>
              <a:ln w="12700">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r>
                  <a:rPr lang="zh-CN" altLang="en-US" sz="2135" smtClean="0"/>
                  <a:t>胞间连丝</a:t>
                </a:r>
                <a:endParaRPr lang="zh-CN" altLang="en-US" sz="2135"/>
              </a:p>
            </p:txBody>
          </p:sp>
          <p:sp>
            <p:nvSpPr>
              <p:cNvPr id="65" name="文本框 64"/>
              <p:cNvSpPr txBox="1"/>
              <p:nvPr>
                <p:custDataLst>
                  <p:tags r:id="rId27"/>
                </p:custDataLst>
              </p:nvPr>
            </p:nvSpPr>
            <p:spPr>
              <a:xfrm>
                <a:off x="7319562" y="4035484"/>
                <a:ext cx="1562100" cy="283845"/>
              </a:xfrm>
              <a:prstGeom prst="rect">
                <a:avLst/>
              </a:prstGeom>
              <a:noFill/>
            </p:spPr>
            <p:txBody>
              <a:bodyPr wrap="none" rtlCol="0">
                <a:spAutoFit/>
              </a:bodyPr>
              <a:lstStyle/>
              <a:p>
                <a:r>
                  <a:rPr lang="zh-CN" altLang="en-US" sz="1865" smtClean="0"/>
                  <a:t>存在于植物细胞间</a:t>
                </a:r>
                <a:endParaRPr lang="zh-CN" altLang="en-US" sz="1865"/>
              </a:p>
            </p:txBody>
          </p:sp>
          <p:cxnSp>
            <p:nvCxnSpPr>
              <p:cNvPr id="66" name="直接连接符 65"/>
              <p:cNvCxnSpPr>
                <a:endCxn id="65" idx="1"/>
              </p:cNvCxnSpPr>
              <p:nvPr>
                <p:custDataLst>
                  <p:tags r:id="rId28"/>
                </p:custDataLst>
              </p:nvPr>
            </p:nvCxnSpPr>
            <p:spPr>
              <a:xfrm flipV="1">
                <a:off x="7141446" y="4177467"/>
                <a:ext cx="178116" cy="54"/>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91" name="组合 90"/>
          <p:cNvGrpSpPr/>
          <p:nvPr>
            <p:custDataLst>
              <p:tags r:id="rId29"/>
            </p:custDataLst>
          </p:nvPr>
        </p:nvGrpSpPr>
        <p:grpSpPr>
          <a:xfrm>
            <a:off x="115061" y="3753952"/>
            <a:ext cx="3973176" cy="2456723"/>
            <a:chOff x="86296" y="2815464"/>
            <a:chExt cx="2979882" cy="1842542"/>
          </a:xfrm>
        </p:grpSpPr>
        <p:grpSp>
          <p:nvGrpSpPr>
            <p:cNvPr id="41" name="组合 40"/>
            <p:cNvGrpSpPr/>
            <p:nvPr>
              <p:custDataLst>
                <p:tags r:id="rId30"/>
              </p:custDataLst>
            </p:nvPr>
          </p:nvGrpSpPr>
          <p:grpSpPr>
            <a:xfrm flipH="1">
              <a:off x="2706178" y="3007563"/>
              <a:ext cx="360000" cy="1419761"/>
              <a:chOff x="5457564" y="2273598"/>
              <a:chExt cx="540000" cy="1419761"/>
            </a:xfrm>
          </p:grpSpPr>
          <p:cxnSp>
            <p:nvCxnSpPr>
              <p:cNvPr id="42" name="肘形连接符 41"/>
              <p:cNvCxnSpPr/>
              <p:nvPr>
                <p:custDataLst>
                  <p:tags r:id="rId31"/>
                </p:custDataLst>
              </p:nvPr>
            </p:nvCxnSpPr>
            <p:spPr>
              <a:xfrm rot="5400000" flipH="1" flipV="1">
                <a:off x="5547564" y="2183598"/>
                <a:ext cx="360000" cy="540000"/>
              </a:xfrm>
              <a:prstGeom prst="bentConnector2">
                <a:avLst/>
              </a:prstGeom>
              <a:ln>
                <a:solidFill>
                  <a:srgbClr val="FF0000"/>
                </a:solidFill>
                <a:prstDash val="dash"/>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3" name="直接箭头连接符 42"/>
              <p:cNvCxnSpPr/>
              <p:nvPr>
                <p:custDataLst>
                  <p:tags r:id="rId32"/>
                </p:custDataLst>
              </p:nvPr>
            </p:nvCxnSpPr>
            <p:spPr>
              <a:xfrm flipV="1">
                <a:off x="5601564" y="2990356"/>
                <a:ext cx="396000" cy="946"/>
              </a:xfrm>
              <a:prstGeom prst="straightConnector1">
                <a:avLst/>
              </a:prstGeom>
              <a:ln>
                <a:solidFill>
                  <a:srgbClr val="FF0000"/>
                </a:solidFill>
                <a:prstDash val="dash"/>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4" name="肘形连接符 43"/>
              <p:cNvCxnSpPr/>
              <p:nvPr>
                <p:custDataLst>
                  <p:tags r:id="rId33"/>
                </p:custDataLst>
              </p:nvPr>
            </p:nvCxnSpPr>
            <p:spPr>
              <a:xfrm rot="16200000" flipH="1">
                <a:off x="5547564" y="3243359"/>
                <a:ext cx="360000" cy="540000"/>
              </a:xfrm>
              <a:prstGeom prst="bentConnector2">
                <a:avLst/>
              </a:prstGeom>
              <a:ln>
                <a:solidFill>
                  <a:srgbClr val="FF0000"/>
                </a:solidFill>
                <a:prstDash val="dash"/>
                <a:headEnd type="oval"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53" name="圆角矩形 52"/>
            <p:cNvSpPr/>
            <p:nvPr>
              <p:custDataLst>
                <p:tags r:id="rId34"/>
              </p:custDataLst>
            </p:nvPr>
          </p:nvSpPr>
          <p:spPr>
            <a:xfrm>
              <a:off x="1607682" y="2815464"/>
              <a:ext cx="1116000" cy="400260"/>
            </a:xfrm>
            <a:prstGeom prst="roundRect">
              <a:avLst>
                <a:gd name="adj" fmla="val 50000"/>
              </a:avLst>
            </a:prstGeom>
            <a:ln w="12700">
              <a:solidFill>
                <a:srgbClr val="FF0000"/>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r>
                <a:rPr lang="zh-CN" altLang="en-US" sz="2135" smtClean="0"/>
                <a:t>遗传信息</a:t>
              </a:r>
              <a:endParaRPr lang="zh-CN" altLang="en-US" sz="2135"/>
            </a:p>
          </p:txBody>
        </p:sp>
        <p:sp>
          <p:nvSpPr>
            <p:cNvPr id="54" name="圆角矩形 53"/>
            <p:cNvSpPr/>
            <p:nvPr>
              <p:custDataLst>
                <p:tags r:id="rId35"/>
              </p:custDataLst>
            </p:nvPr>
          </p:nvSpPr>
          <p:spPr>
            <a:xfrm>
              <a:off x="1607682" y="3529389"/>
              <a:ext cx="1116000" cy="400260"/>
            </a:xfrm>
            <a:prstGeom prst="roundRect">
              <a:avLst>
                <a:gd name="adj" fmla="val 50000"/>
              </a:avLst>
            </a:prstGeom>
            <a:ln w="12700">
              <a:solidFill>
                <a:srgbClr val="FF0000"/>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r>
                <a:rPr lang="zh-CN" altLang="en-US" sz="2135" smtClean="0"/>
                <a:t>第二信使</a:t>
              </a:r>
              <a:endParaRPr lang="zh-CN" altLang="en-US" sz="2135"/>
            </a:p>
          </p:txBody>
        </p:sp>
        <p:sp>
          <p:nvSpPr>
            <p:cNvPr id="55" name="圆角矩形 54"/>
            <p:cNvSpPr/>
            <p:nvPr>
              <p:custDataLst>
                <p:tags r:id="rId36"/>
              </p:custDataLst>
            </p:nvPr>
          </p:nvSpPr>
          <p:spPr>
            <a:xfrm>
              <a:off x="1607682" y="4220969"/>
              <a:ext cx="1116000" cy="400260"/>
            </a:xfrm>
            <a:prstGeom prst="roundRect">
              <a:avLst>
                <a:gd name="adj" fmla="val 50000"/>
              </a:avLst>
            </a:prstGeom>
            <a:ln w="12700">
              <a:solidFill>
                <a:srgbClr val="FF0000"/>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r>
                <a:rPr lang="zh-CN" altLang="en-US" sz="2135" smtClean="0"/>
                <a:t>第三信使</a:t>
              </a:r>
              <a:endParaRPr lang="zh-CN" altLang="en-US" sz="2135"/>
            </a:p>
          </p:txBody>
        </p:sp>
        <p:grpSp>
          <p:nvGrpSpPr>
            <p:cNvPr id="74" name="组合 73"/>
            <p:cNvGrpSpPr/>
            <p:nvPr>
              <p:custDataLst>
                <p:tags r:id="rId37"/>
              </p:custDataLst>
            </p:nvPr>
          </p:nvGrpSpPr>
          <p:grpSpPr>
            <a:xfrm>
              <a:off x="413169" y="2861705"/>
              <a:ext cx="1191815" cy="283845"/>
              <a:chOff x="610794" y="1784790"/>
              <a:chExt cx="1191815" cy="283845"/>
            </a:xfrm>
          </p:grpSpPr>
          <p:sp>
            <p:nvSpPr>
              <p:cNvPr id="67" name="文本框 66"/>
              <p:cNvSpPr txBox="1"/>
              <p:nvPr>
                <p:custDataLst>
                  <p:tags r:id="rId38"/>
                </p:custDataLst>
              </p:nvPr>
            </p:nvSpPr>
            <p:spPr>
              <a:xfrm>
                <a:off x="610794" y="1784790"/>
                <a:ext cx="1066800" cy="283845"/>
              </a:xfrm>
              <a:prstGeom prst="rect">
                <a:avLst/>
              </a:prstGeom>
              <a:noFill/>
            </p:spPr>
            <p:txBody>
              <a:bodyPr wrap="none" rtlCol="0">
                <a:spAutoFit/>
              </a:bodyPr>
              <a:lstStyle/>
              <a:p>
                <a:r>
                  <a:rPr lang="en-US" altLang="zh-CN" sz="1865" smtClean="0"/>
                  <a:t>DNA</a:t>
                </a:r>
                <a:r>
                  <a:rPr lang="zh-CN" altLang="en-US" sz="1865" smtClean="0"/>
                  <a:t>、</a:t>
                </a:r>
                <a:r>
                  <a:rPr lang="en-US" altLang="zh-CN" sz="1865" smtClean="0"/>
                  <a:t>RNA</a:t>
                </a:r>
                <a:endParaRPr lang="zh-CN" altLang="en-US" sz="1865"/>
              </a:p>
            </p:txBody>
          </p:sp>
          <p:cxnSp>
            <p:nvCxnSpPr>
              <p:cNvPr id="73" name="直接连接符 72"/>
              <p:cNvCxnSpPr/>
              <p:nvPr>
                <p:custDataLst>
                  <p:tags r:id="rId39"/>
                </p:custDataLst>
              </p:nvPr>
            </p:nvCxnSpPr>
            <p:spPr>
              <a:xfrm>
                <a:off x="1622609" y="1938678"/>
                <a:ext cx="180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5" name="组合 74"/>
            <p:cNvGrpSpPr/>
            <p:nvPr>
              <p:custDataLst>
                <p:tags r:id="rId40"/>
              </p:custDataLst>
            </p:nvPr>
          </p:nvGrpSpPr>
          <p:grpSpPr>
            <a:xfrm>
              <a:off x="86296" y="3472742"/>
              <a:ext cx="1521483" cy="499110"/>
              <a:chOff x="281126" y="1686778"/>
              <a:chExt cx="1521483" cy="499110"/>
            </a:xfrm>
          </p:grpSpPr>
          <p:sp>
            <p:nvSpPr>
              <p:cNvPr id="76" name="文本框 75"/>
              <p:cNvSpPr txBox="1"/>
              <p:nvPr>
                <p:custDataLst>
                  <p:tags r:id="rId41"/>
                </p:custDataLst>
              </p:nvPr>
            </p:nvSpPr>
            <p:spPr>
              <a:xfrm>
                <a:off x="281126" y="1686778"/>
                <a:ext cx="1505903" cy="499110"/>
              </a:xfrm>
              <a:prstGeom prst="rect">
                <a:avLst/>
              </a:prstGeom>
              <a:noFill/>
            </p:spPr>
            <p:txBody>
              <a:bodyPr wrap="none" rtlCol="0">
                <a:spAutoFit/>
              </a:bodyPr>
              <a:lstStyle/>
              <a:p>
                <a:r>
                  <a:rPr lang="en-US" altLang="zh-CN" sz="1865" err="1"/>
                  <a:t>cAMP</a:t>
                </a:r>
                <a:r>
                  <a:rPr lang="zh-CN" altLang="en-US" sz="1865" smtClean="0"/>
                  <a:t>、</a:t>
                </a:r>
                <a:r>
                  <a:rPr lang="en-US" altLang="zh-CN" sz="1865" smtClean="0"/>
                  <a:t>cGMP</a:t>
                </a:r>
                <a:endParaRPr lang="en-US" altLang="zh-CN" sz="1865"/>
              </a:p>
              <a:p>
                <a:r>
                  <a:rPr lang="en-US" altLang="zh-CN" sz="1865" smtClean="0"/>
                  <a:t>IP3</a:t>
                </a:r>
                <a:r>
                  <a:rPr lang="zh-CN" altLang="en-US" sz="1865" smtClean="0"/>
                  <a:t>、</a:t>
                </a:r>
                <a:r>
                  <a:rPr lang="en-US" altLang="zh-CN" sz="1865" smtClean="0"/>
                  <a:t>DAG</a:t>
                </a:r>
                <a:r>
                  <a:rPr lang="zh-CN" altLang="en-US" sz="1865" smtClean="0"/>
                  <a:t>、</a:t>
                </a:r>
                <a:r>
                  <a:rPr lang="en-US" altLang="zh-CN" sz="1865"/>
                  <a:t>Ca</a:t>
                </a:r>
                <a:r>
                  <a:rPr lang="en-US" altLang="zh-CN" sz="1865" baseline="30000"/>
                  <a:t>2</a:t>
                </a:r>
                <a:r>
                  <a:rPr lang="en-US" altLang="zh-CN" sz="1865" baseline="30000" smtClean="0"/>
                  <a:t>+</a:t>
                </a:r>
                <a:endParaRPr lang="zh-CN" altLang="en-US" sz="1865"/>
              </a:p>
            </p:txBody>
          </p:sp>
          <p:cxnSp>
            <p:nvCxnSpPr>
              <p:cNvPr id="77" name="直接连接符 76"/>
              <p:cNvCxnSpPr/>
              <p:nvPr>
                <p:custDataLst>
                  <p:tags r:id="rId42"/>
                </p:custDataLst>
              </p:nvPr>
            </p:nvCxnSpPr>
            <p:spPr>
              <a:xfrm>
                <a:off x="1622609" y="1938678"/>
                <a:ext cx="180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9" name="组合 78"/>
            <p:cNvGrpSpPr/>
            <p:nvPr>
              <p:custDataLst>
                <p:tags r:id="rId43"/>
              </p:custDataLst>
            </p:nvPr>
          </p:nvGrpSpPr>
          <p:grpSpPr>
            <a:xfrm>
              <a:off x="326646" y="4158896"/>
              <a:ext cx="1261743" cy="499110"/>
              <a:chOff x="540866" y="1676618"/>
              <a:chExt cx="1261743" cy="499110"/>
            </a:xfrm>
          </p:grpSpPr>
          <p:sp>
            <p:nvSpPr>
              <p:cNvPr id="80" name="文本框 79"/>
              <p:cNvSpPr txBox="1"/>
              <p:nvPr>
                <p:custDataLst>
                  <p:tags r:id="rId44"/>
                </p:custDataLst>
              </p:nvPr>
            </p:nvSpPr>
            <p:spPr>
              <a:xfrm>
                <a:off x="540866" y="1676618"/>
                <a:ext cx="1027748" cy="499110"/>
              </a:xfrm>
              <a:prstGeom prst="rect">
                <a:avLst/>
              </a:prstGeom>
              <a:noFill/>
            </p:spPr>
            <p:txBody>
              <a:bodyPr wrap="none" rtlCol="0">
                <a:spAutoFit/>
              </a:bodyPr>
              <a:lstStyle/>
              <a:p>
                <a:r>
                  <a:rPr lang="zh-CN" altLang="en-US" sz="1865"/>
                  <a:t>核内外</a:t>
                </a:r>
                <a:r>
                  <a:rPr lang="zh-CN" altLang="en-US" sz="1865" smtClean="0"/>
                  <a:t>信号</a:t>
                </a:r>
                <a:endParaRPr lang="en-US" altLang="zh-CN" sz="1865" smtClean="0"/>
              </a:p>
              <a:p>
                <a:r>
                  <a:rPr lang="zh-CN" altLang="en-US" sz="1865" smtClean="0"/>
                  <a:t>转导</a:t>
                </a:r>
                <a:r>
                  <a:rPr lang="zh-CN" altLang="en-US" sz="1865"/>
                  <a:t>的物质</a:t>
                </a:r>
                <a:endParaRPr lang="zh-CN" altLang="en-US" sz="1865"/>
              </a:p>
            </p:txBody>
          </p:sp>
          <p:cxnSp>
            <p:nvCxnSpPr>
              <p:cNvPr id="81" name="直接连接符 80"/>
              <p:cNvCxnSpPr/>
              <p:nvPr>
                <p:custDataLst>
                  <p:tags r:id="rId45"/>
                </p:custDataLst>
              </p:nvPr>
            </p:nvCxnSpPr>
            <p:spPr>
              <a:xfrm>
                <a:off x="1622609" y="1938678"/>
                <a:ext cx="180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93" name="组合 92"/>
          <p:cNvGrpSpPr/>
          <p:nvPr>
            <p:custDataLst>
              <p:tags r:id="rId46"/>
            </p:custDataLst>
          </p:nvPr>
        </p:nvGrpSpPr>
        <p:grpSpPr>
          <a:xfrm>
            <a:off x="181188" y="1743192"/>
            <a:ext cx="10610135" cy="1780680"/>
            <a:chOff x="135891" y="1307394"/>
            <a:chExt cx="7957601" cy="1335510"/>
          </a:xfrm>
        </p:grpSpPr>
        <p:cxnSp>
          <p:nvCxnSpPr>
            <p:cNvPr id="46" name="肘形连接符 45"/>
            <p:cNvCxnSpPr/>
            <p:nvPr>
              <p:custDataLst>
                <p:tags r:id="rId47"/>
              </p:custDataLst>
            </p:nvPr>
          </p:nvCxnSpPr>
          <p:spPr>
            <a:xfrm flipH="1" flipV="1">
              <a:off x="3338451" y="2210904"/>
              <a:ext cx="432000" cy="432000"/>
            </a:xfrm>
            <a:prstGeom prst="bentConnector2">
              <a:avLst/>
            </a:prstGeom>
            <a:ln>
              <a:solidFill>
                <a:srgbClr val="006600"/>
              </a:solidFill>
              <a:prstDash val="dash"/>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7" name="直接箭头连接符 46"/>
            <p:cNvCxnSpPr/>
            <p:nvPr>
              <p:custDataLst>
                <p:tags r:id="rId48"/>
              </p:custDataLst>
            </p:nvPr>
          </p:nvCxnSpPr>
          <p:spPr>
            <a:xfrm rot="16200000" flipV="1">
              <a:off x="4312253" y="1845770"/>
              <a:ext cx="324000" cy="946"/>
            </a:xfrm>
            <a:prstGeom prst="straightConnector1">
              <a:avLst/>
            </a:prstGeom>
            <a:ln>
              <a:solidFill>
                <a:srgbClr val="006600"/>
              </a:solidFill>
              <a:prstDash val="dash"/>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8" name="肘形连接符 47"/>
            <p:cNvCxnSpPr/>
            <p:nvPr>
              <p:custDataLst>
                <p:tags r:id="rId49"/>
              </p:custDataLst>
            </p:nvPr>
          </p:nvCxnSpPr>
          <p:spPr>
            <a:xfrm rot="10800000" flipH="1">
              <a:off x="5163543" y="2210904"/>
              <a:ext cx="432000" cy="432000"/>
            </a:xfrm>
            <a:prstGeom prst="bentConnector2">
              <a:avLst/>
            </a:prstGeom>
            <a:ln>
              <a:solidFill>
                <a:srgbClr val="006600"/>
              </a:solidFill>
              <a:prstDash val="dash"/>
              <a:headEnd type="oval"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6" name="圆角矩形 55"/>
            <p:cNvSpPr/>
            <p:nvPr>
              <p:custDataLst>
                <p:tags r:id="rId50"/>
              </p:custDataLst>
            </p:nvPr>
          </p:nvSpPr>
          <p:spPr>
            <a:xfrm>
              <a:off x="2778601" y="1831770"/>
              <a:ext cx="1116000" cy="400260"/>
            </a:xfrm>
            <a:prstGeom prst="roundRect">
              <a:avLst>
                <a:gd name="adj" fmla="val 50000"/>
              </a:avLst>
            </a:prstGeom>
            <a:ln w="12700">
              <a:solidFill>
                <a:srgbClr val="006600"/>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r>
                <a:rPr lang="zh-CN" altLang="en-US" sz="2135"/>
                <a:t>化学</a:t>
              </a:r>
              <a:r>
                <a:rPr lang="zh-CN" altLang="en-US" sz="2135" smtClean="0"/>
                <a:t>信息</a:t>
              </a:r>
              <a:endParaRPr lang="zh-CN" altLang="en-US" sz="2135"/>
            </a:p>
          </p:txBody>
        </p:sp>
        <p:sp>
          <p:nvSpPr>
            <p:cNvPr id="58" name="圆角矩形 57"/>
            <p:cNvSpPr/>
            <p:nvPr>
              <p:custDataLst>
                <p:tags r:id="rId51"/>
              </p:custDataLst>
            </p:nvPr>
          </p:nvSpPr>
          <p:spPr>
            <a:xfrm>
              <a:off x="3925940" y="1307394"/>
              <a:ext cx="1116000" cy="400260"/>
            </a:xfrm>
            <a:prstGeom prst="roundRect">
              <a:avLst>
                <a:gd name="adj" fmla="val 50000"/>
              </a:avLst>
            </a:prstGeom>
            <a:ln w="12700">
              <a:solidFill>
                <a:srgbClr val="006600"/>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r>
                <a:rPr lang="zh-CN" altLang="en-US" sz="2135"/>
                <a:t>物理</a:t>
              </a:r>
              <a:r>
                <a:rPr lang="zh-CN" altLang="en-US" sz="2135" smtClean="0"/>
                <a:t>信息</a:t>
              </a:r>
              <a:endParaRPr lang="zh-CN" altLang="en-US" sz="2135"/>
            </a:p>
          </p:txBody>
        </p:sp>
        <p:sp>
          <p:nvSpPr>
            <p:cNvPr id="59" name="圆角矩形 58"/>
            <p:cNvSpPr/>
            <p:nvPr>
              <p:custDataLst>
                <p:tags r:id="rId52"/>
              </p:custDataLst>
            </p:nvPr>
          </p:nvSpPr>
          <p:spPr>
            <a:xfrm>
              <a:off x="5036638" y="1831770"/>
              <a:ext cx="1116000" cy="400260"/>
            </a:xfrm>
            <a:prstGeom prst="roundRect">
              <a:avLst>
                <a:gd name="adj" fmla="val 50000"/>
              </a:avLst>
            </a:prstGeom>
            <a:ln w="12700">
              <a:solidFill>
                <a:srgbClr val="006600"/>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r>
                <a:rPr lang="zh-CN" altLang="en-US" sz="2135"/>
                <a:t>行为</a:t>
              </a:r>
              <a:r>
                <a:rPr lang="zh-CN" altLang="en-US" sz="2135" smtClean="0"/>
                <a:t>信息</a:t>
              </a:r>
              <a:endParaRPr lang="zh-CN" altLang="en-US" sz="2135"/>
            </a:p>
          </p:txBody>
        </p:sp>
        <p:grpSp>
          <p:nvGrpSpPr>
            <p:cNvPr id="82" name="组合 81"/>
            <p:cNvGrpSpPr/>
            <p:nvPr>
              <p:custDataLst>
                <p:tags r:id="rId53"/>
              </p:custDataLst>
            </p:nvPr>
          </p:nvGrpSpPr>
          <p:grpSpPr>
            <a:xfrm>
              <a:off x="135891" y="1877466"/>
              <a:ext cx="2659438" cy="283845"/>
              <a:chOff x="-856829" y="1795113"/>
              <a:chExt cx="2659438" cy="283845"/>
            </a:xfrm>
          </p:grpSpPr>
          <p:sp>
            <p:nvSpPr>
              <p:cNvPr id="83" name="文本框 82"/>
              <p:cNvSpPr txBox="1"/>
              <p:nvPr>
                <p:custDataLst>
                  <p:tags r:id="rId54"/>
                </p:custDataLst>
              </p:nvPr>
            </p:nvSpPr>
            <p:spPr>
              <a:xfrm>
                <a:off x="-856829" y="1795113"/>
                <a:ext cx="2452688" cy="283845"/>
              </a:xfrm>
              <a:prstGeom prst="rect">
                <a:avLst/>
              </a:prstGeom>
              <a:noFill/>
            </p:spPr>
            <p:txBody>
              <a:bodyPr wrap="none" rtlCol="0">
                <a:spAutoFit/>
              </a:bodyPr>
              <a:lstStyle/>
              <a:p>
                <a:r>
                  <a:rPr lang="zh-CN" altLang="en-US" sz="1865" smtClean="0"/>
                  <a:t>有机酸、生物碱、性外激素等</a:t>
                </a:r>
                <a:endParaRPr lang="zh-CN" altLang="en-US" sz="1865"/>
              </a:p>
            </p:txBody>
          </p:sp>
          <p:cxnSp>
            <p:nvCxnSpPr>
              <p:cNvPr id="84" name="直接连接符 83"/>
              <p:cNvCxnSpPr/>
              <p:nvPr>
                <p:custDataLst>
                  <p:tags r:id="rId55"/>
                </p:custDataLst>
              </p:nvPr>
            </p:nvCxnSpPr>
            <p:spPr>
              <a:xfrm>
                <a:off x="1622609" y="1938678"/>
                <a:ext cx="180000" cy="0"/>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grpSp>
        <p:grpSp>
          <p:nvGrpSpPr>
            <p:cNvPr id="85" name="组合 84"/>
            <p:cNvGrpSpPr/>
            <p:nvPr>
              <p:custDataLst>
                <p:tags r:id="rId56"/>
              </p:custDataLst>
            </p:nvPr>
          </p:nvGrpSpPr>
          <p:grpSpPr>
            <a:xfrm>
              <a:off x="6163114" y="1895774"/>
              <a:ext cx="1930378" cy="283845"/>
              <a:chOff x="-1046989" y="1795113"/>
              <a:chExt cx="1930378" cy="283845"/>
            </a:xfrm>
          </p:grpSpPr>
          <p:sp>
            <p:nvSpPr>
              <p:cNvPr id="86" name="文本框 85"/>
              <p:cNvSpPr txBox="1"/>
              <p:nvPr>
                <p:custDataLst>
                  <p:tags r:id="rId57"/>
                </p:custDataLst>
              </p:nvPr>
            </p:nvSpPr>
            <p:spPr>
              <a:xfrm>
                <a:off x="-856829" y="1795113"/>
                <a:ext cx="1740218" cy="283845"/>
              </a:xfrm>
              <a:prstGeom prst="rect">
                <a:avLst/>
              </a:prstGeom>
              <a:noFill/>
            </p:spPr>
            <p:txBody>
              <a:bodyPr wrap="none" rtlCol="0">
                <a:spAutoFit/>
              </a:bodyPr>
              <a:lstStyle/>
              <a:p>
                <a:r>
                  <a:rPr lang="zh-CN" altLang="en-US" sz="1865" smtClean="0"/>
                  <a:t>动物特定的行为动作</a:t>
                </a:r>
                <a:endParaRPr lang="zh-CN" altLang="en-US" sz="1865"/>
              </a:p>
            </p:txBody>
          </p:sp>
          <p:cxnSp>
            <p:nvCxnSpPr>
              <p:cNvPr id="87" name="直接连接符 86"/>
              <p:cNvCxnSpPr/>
              <p:nvPr>
                <p:custDataLst>
                  <p:tags r:id="rId58"/>
                </p:custDataLst>
              </p:nvPr>
            </p:nvCxnSpPr>
            <p:spPr>
              <a:xfrm>
                <a:off x="-1046989" y="1938032"/>
                <a:ext cx="180000" cy="0"/>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grpSp>
        <p:sp>
          <p:nvSpPr>
            <p:cNvPr id="89" name="文本框 88"/>
            <p:cNvSpPr txBox="1"/>
            <p:nvPr>
              <p:custDataLst>
                <p:tags r:id="rId59"/>
              </p:custDataLst>
            </p:nvPr>
          </p:nvSpPr>
          <p:spPr>
            <a:xfrm>
              <a:off x="5324787" y="1365239"/>
              <a:ext cx="2630805" cy="283845"/>
            </a:xfrm>
            <a:prstGeom prst="rect">
              <a:avLst/>
            </a:prstGeom>
            <a:noFill/>
          </p:spPr>
          <p:txBody>
            <a:bodyPr wrap="none" rtlCol="0">
              <a:spAutoFit/>
            </a:bodyPr>
            <a:lstStyle/>
            <a:p>
              <a:r>
                <a:rPr lang="zh-CN" altLang="en-US" sz="1865" smtClean="0"/>
                <a:t>光、声、电、磁、温度、湿度等</a:t>
              </a:r>
              <a:endParaRPr lang="zh-CN" altLang="en-US" sz="1865"/>
            </a:p>
          </p:txBody>
        </p:sp>
        <p:cxnSp>
          <p:nvCxnSpPr>
            <p:cNvPr id="90" name="直接连接符 89"/>
            <p:cNvCxnSpPr/>
            <p:nvPr>
              <p:custDataLst>
                <p:tags r:id="rId60"/>
              </p:custDataLst>
            </p:nvPr>
          </p:nvCxnSpPr>
          <p:spPr>
            <a:xfrm flipH="1">
              <a:off x="5102247" y="1507454"/>
              <a:ext cx="193357" cy="0"/>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grpSp>
      <p:grpSp>
        <p:nvGrpSpPr>
          <p:cNvPr id="2" name="组合 1"/>
          <p:cNvGrpSpPr/>
          <p:nvPr>
            <p:custDataLst>
              <p:tags r:id="rId61"/>
            </p:custDataLst>
          </p:nvPr>
        </p:nvGrpSpPr>
        <p:grpSpPr>
          <a:xfrm>
            <a:off x="149225" y="81280"/>
            <a:ext cx="5242560" cy="1151890"/>
            <a:chOff x="235" y="128"/>
            <a:chExt cx="8256" cy="1814"/>
          </a:xfrm>
        </p:grpSpPr>
        <p:sp>
          <p:nvSpPr>
            <p:cNvPr id="31" name="文本框 30"/>
            <p:cNvSpPr txBox="1"/>
            <p:nvPr>
              <p:custDataLst>
                <p:tags r:id="rId62"/>
              </p:custDataLst>
            </p:nvPr>
          </p:nvSpPr>
          <p:spPr>
            <a:xfrm>
              <a:off x="655" y="926"/>
              <a:ext cx="750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细胞膜的功能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 name="组合 2"/>
            <p:cNvGrpSpPr/>
            <p:nvPr>
              <p:custDataLst>
                <p:tags r:id="rId63"/>
              </p:custDataLst>
            </p:nvPr>
          </p:nvGrpSpPr>
          <p:grpSpPr>
            <a:xfrm>
              <a:off x="235" y="128"/>
              <a:ext cx="8256" cy="899"/>
              <a:chOff x="587375" y="977268"/>
              <a:chExt cx="5242560" cy="570900"/>
            </a:xfrm>
          </p:grpSpPr>
          <p:sp>
            <p:nvSpPr>
              <p:cNvPr id="215" name="任意多边形: 形状 17"/>
              <p:cNvSpPr/>
              <p:nvPr>
                <p:custDataLst>
                  <p:tags r:id="rId64"/>
                </p:custDataLst>
              </p:nvPr>
            </p:nvSpPr>
            <p:spPr>
              <a:xfrm rot="5400000">
                <a:off x="3441686" y="-903584"/>
                <a:ext cx="441987" cy="433387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65"/>
                </p:custDataLst>
              </p:nvPr>
            </p:nvSpPr>
            <p:spPr>
              <a:xfrm>
                <a:off x="2478405" y="977268"/>
                <a:ext cx="3351530" cy="570900"/>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6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67"/>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4" name="图片 3" descr="32303137373532353b32303137393931383bc9faceefcfd4cea2beb5cfb8b0fb"/>
            <p:cNvPicPr>
              <a:picLocks noChangeAspect="1"/>
            </p:cNvPicPr>
            <p:nvPr>
              <p:custDataLst>
                <p:tags r:id="rId68"/>
              </p:custDataLst>
            </p:nvPr>
          </p:nvPicPr>
          <p:blipFill>
            <a:blip r:embed="rId69"/>
            <a:stretch>
              <a:fillRect/>
            </a:stretch>
          </p:blipFill>
          <p:spPr>
            <a:xfrm>
              <a:off x="1119" y="207"/>
              <a:ext cx="719" cy="719"/>
            </a:xfrm>
            <a:prstGeom prst="rect">
              <a:avLst/>
            </a:prstGeom>
          </p:spPr>
        </p:pic>
      </p:grpSp>
      <p:sp>
        <p:nvSpPr>
          <p:cNvPr id="5" name="矩形 4"/>
          <p:cNvSpPr/>
          <p:nvPr>
            <p:custDataLst>
              <p:tags r:id="rId70"/>
            </p:custDataLst>
          </p:nvPr>
        </p:nvSpPr>
        <p:spPr>
          <a:xfrm>
            <a:off x="3451309" y="956832"/>
            <a:ext cx="693928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zh-CN" altLang="zh-CN" sz="2800" b="1">
                <a:solidFill>
                  <a:srgbClr val="0000FF"/>
                </a:solidFill>
                <a:latin typeface="微软雅黑" panose="020B0503020204020204" pitchFamily="34" charset="-122"/>
                <a:ea typeface="微软雅黑" panose="020B0503020204020204" pitchFamily="34" charset="-122"/>
              </a:rPr>
              <a:t>【综合归纳】生命系统</a:t>
            </a:r>
            <a:r>
              <a:rPr lang="zh-CN" altLang="en-US" sz="2800" b="1">
                <a:solidFill>
                  <a:srgbClr val="0000FF"/>
                </a:solidFill>
                <a:latin typeface="微软雅黑" panose="020B0503020204020204" pitchFamily="34" charset="-122"/>
                <a:ea typeface="微软雅黑" panose="020B0503020204020204" pitchFamily="34" charset="-122"/>
              </a:rPr>
              <a:t>不同层次的</a:t>
            </a:r>
            <a:r>
              <a:rPr lang="zh-CN" altLang="zh-CN" sz="2800" b="1">
                <a:solidFill>
                  <a:srgbClr val="FF0000"/>
                </a:solidFill>
                <a:latin typeface="微软雅黑" panose="020B0503020204020204" pitchFamily="34" charset="-122"/>
                <a:ea typeface="微软雅黑" panose="020B0503020204020204" pitchFamily="34" charset="-122"/>
              </a:rPr>
              <a:t>信息传递</a:t>
            </a:r>
            <a:endParaRPr lang="zh-CN" altLang="zh-CN" sz="2800" b="1">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nodeType="clickEffect">
                                  <p:stCondLst>
                                    <p:cond delay="0"/>
                                  </p:stCondLst>
                                  <p:childTnLst>
                                    <p:set>
                                      <p:cBhvr>
                                        <p:cTn id="23" dur="1" fill="hold">
                                          <p:stCondLst>
                                            <p:cond delay="0"/>
                                          </p:stCondLst>
                                        </p:cTn>
                                        <p:tgtEl>
                                          <p:spTgt spid="91"/>
                                        </p:tgtEl>
                                        <p:attrNameLst>
                                          <p:attrName>style.visibility</p:attrName>
                                        </p:attrNameLst>
                                      </p:cBhvr>
                                      <p:to>
                                        <p:strVal val="visible"/>
                                      </p:to>
                                    </p:set>
                                    <p:animEffect transition="in" filter="wipe(right)">
                                      <p:cBhvr>
                                        <p:cTn id="24" dur="500"/>
                                        <p:tgtEl>
                                          <p:spTgt spid="9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92"/>
                                        </p:tgtEl>
                                        <p:attrNameLst>
                                          <p:attrName>style.visibility</p:attrName>
                                        </p:attrNameLst>
                                      </p:cBhvr>
                                      <p:to>
                                        <p:strVal val="visible"/>
                                      </p:to>
                                    </p:set>
                                    <p:animEffect transition="in" filter="wipe(left)">
                                      <p:cBhvr>
                                        <p:cTn id="29" dur="500"/>
                                        <p:tgtEl>
                                          <p:spTgt spid="9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93"/>
                                        </p:tgtEl>
                                        <p:attrNameLst>
                                          <p:attrName>style.visibility</p:attrName>
                                        </p:attrNameLst>
                                      </p:cBhvr>
                                      <p:to>
                                        <p:strVal val="visible"/>
                                      </p:to>
                                    </p:set>
                                    <p:animEffect transition="in" filter="wipe(down)">
                                      <p:cBhvr>
                                        <p:cTn id="34" dur="500"/>
                                        <p:tgtEl>
                                          <p:spTgt spid="93"/>
                                        </p:tgtEl>
                                      </p:cBhvr>
                                    </p:animEffect>
                                  </p:childTnLst>
                                </p:cTn>
                              </p:par>
                              <p:par>
                                <p:cTn id="35" presetID="2" presetClass="entr" presetSubtype="1"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P spid="18" grpId="0"/>
      <p:bldP spid="19" grpId="0" animBg="1"/>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custDataLst>
              <p:tags r:id="rId1"/>
            </p:custDataLst>
          </p:nvPr>
        </p:nvGrpSpPr>
        <p:grpSpPr>
          <a:xfrm>
            <a:off x="149225" y="81280"/>
            <a:ext cx="5242560" cy="1216025"/>
            <a:chOff x="235" y="128"/>
            <a:chExt cx="8256" cy="1915"/>
          </a:xfrm>
        </p:grpSpPr>
        <p:sp>
          <p:nvSpPr>
            <p:cNvPr id="31" name="文本框 30"/>
            <p:cNvSpPr txBox="1"/>
            <p:nvPr>
              <p:custDataLst>
                <p:tags r:id="rId2"/>
              </p:custDataLst>
            </p:nvPr>
          </p:nvSpPr>
          <p:spPr>
            <a:xfrm>
              <a:off x="670" y="1027"/>
              <a:ext cx="7503" cy="1016"/>
            </a:xfrm>
            <a:prstGeom prst="rect">
              <a:avLst/>
            </a:prstGeom>
          </p:spPr>
          <p:txBody>
            <a:bodyPr wrap="square">
              <a:spAutoFit/>
            </a:bodyPr>
            <a:lstStyle/>
            <a:p>
              <a:pPr algn="just" defTabSz="266700" fontAlgn="ctr">
                <a:lnSpc>
                  <a:spcPct val="150000"/>
                </a:lnSpc>
                <a:spcBef>
                  <a:spcPct val="0"/>
                </a:spcBef>
                <a:spcAft>
                  <a:spcPct val="0"/>
                </a:spcAft>
              </a:pPr>
              <a:r>
                <a:rPr sz="2400" b="1">
                  <a:solidFill>
                    <a:schemeClr val="accent1"/>
                  </a:solidFill>
                  <a:highlight>
                    <a:srgbClr val="C0C0C0"/>
                  </a:highlight>
                  <a:ea typeface="微软雅黑" panose="020B0503020204020204" pitchFamily="34" charset="-122"/>
                </a:rPr>
                <a:t>知识点2  对细胞膜结构的探索</a:t>
              </a:r>
              <a:endParaRPr sz="2400" b="1">
                <a:solidFill>
                  <a:schemeClr val="accent1"/>
                </a:solidFill>
                <a:highlight>
                  <a:srgbClr val="C0C0C0"/>
                </a:highlight>
                <a:ea typeface="微软雅黑" panose="020B0503020204020204" pitchFamily="34" charset="-122"/>
              </a:endParaRPr>
            </a:p>
          </p:txBody>
        </p:sp>
        <p:grpSp>
          <p:nvGrpSpPr>
            <p:cNvPr id="11" name="组合 10"/>
            <p:cNvGrpSpPr/>
            <p:nvPr>
              <p:custDataLst>
                <p:tags r:id="rId3"/>
              </p:custDataLst>
            </p:nvPr>
          </p:nvGrpSpPr>
          <p:grpSpPr>
            <a:xfrm>
              <a:off x="235" y="128"/>
              <a:ext cx="8256" cy="899"/>
              <a:chOff x="587375" y="977268"/>
              <a:chExt cx="5242560" cy="570900"/>
            </a:xfrm>
          </p:grpSpPr>
          <p:sp>
            <p:nvSpPr>
              <p:cNvPr id="215" name="任意多边形: 形状 17"/>
              <p:cNvSpPr/>
              <p:nvPr>
                <p:custDataLst>
                  <p:tags r:id="rId4"/>
                </p:custDataLst>
              </p:nvPr>
            </p:nvSpPr>
            <p:spPr>
              <a:xfrm rot="5400000">
                <a:off x="3441686" y="-903584"/>
                <a:ext cx="441987" cy="433387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478405" y="977268"/>
                <a:ext cx="3351530" cy="570900"/>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0" name="图片 9"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sp>
        <p:nvSpPr>
          <p:cNvPr id="5" name="文本框 4"/>
          <p:cNvSpPr txBox="1"/>
          <p:nvPr>
            <p:custDataLst>
              <p:tags r:id="rId10"/>
            </p:custDataLst>
          </p:nvPr>
        </p:nvSpPr>
        <p:spPr>
          <a:xfrm>
            <a:off x="80010" y="1297305"/>
            <a:ext cx="11932920" cy="977265"/>
          </a:xfrm>
          <a:prstGeom prst="rect">
            <a:avLst/>
          </a:prstGeom>
          <a:noFill/>
        </p:spPr>
        <p:txBody>
          <a:bodyPr wrap="square" rtlCol="0">
            <a:spAutoFit/>
          </a:bodyPr>
          <a:lstStyle/>
          <a:p>
            <a:pPr marL="457200" indent="-457200" algn="l">
              <a:lnSpc>
                <a:spcPct val="120000"/>
              </a:lnSpc>
              <a:buFont typeface="Wingdings" panose="05000000000000000000" charset="0"/>
              <a:buChar char="Ø"/>
            </a:pPr>
            <a:r>
              <a:rPr lang="zh-CN" altLang="en-US" sz="2400" b="1">
                <a:solidFill>
                  <a:srgbClr val="000000"/>
                </a:solidFill>
                <a:latin typeface="微软雅黑" panose="020B0503020204020204" pitchFamily="34" charset="-122"/>
                <a:ea typeface="微软雅黑" panose="020B0503020204020204" pitchFamily="34" charset="-122"/>
              </a:rPr>
              <a:t>从结构与功能观的角度思考：细胞膜需要依靠哪些</a:t>
            </a:r>
            <a:r>
              <a:rPr lang="zh-CN" altLang="en-US" sz="2400" b="1">
                <a:solidFill>
                  <a:srgbClr val="FF0000"/>
                </a:solidFill>
                <a:latin typeface="微软雅黑" panose="020B0503020204020204" pitchFamily="34" charset="-122"/>
                <a:ea typeface="微软雅黑" panose="020B0503020204020204" pitchFamily="34" charset="-122"/>
              </a:rPr>
              <a:t>化学成分</a:t>
            </a:r>
            <a:r>
              <a:rPr lang="zh-CN" altLang="en-US" sz="2400" b="1">
                <a:solidFill>
                  <a:srgbClr val="000000"/>
                </a:solidFill>
                <a:latin typeface="微软雅黑" panose="020B0503020204020204" pitchFamily="34" charset="-122"/>
                <a:ea typeface="微软雅黑" panose="020B0503020204020204" pitchFamily="34" charset="-122"/>
              </a:rPr>
              <a:t>和怎么样的</a:t>
            </a:r>
            <a:r>
              <a:rPr lang="zh-CN" altLang="en-US" sz="2400" b="1">
                <a:solidFill>
                  <a:srgbClr val="FF0000"/>
                </a:solidFill>
                <a:latin typeface="微软雅黑" panose="020B0503020204020204" pitchFamily="34" charset="-122"/>
                <a:ea typeface="微软雅黑" panose="020B0503020204020204" pitchFamily="34" charset="-122"/>
              </a:rPr>
              <a:t>结构</a:t>
            </a:r>
            <a:r>
              <a:rPr lang="zh-CN" altLang="en-US" sz="2400" b="1">
                <a:solidFill>
                  <a:srgbClr val="000000"/>
                </a:solidFill>
                <a:latin typeface="微软雅黑" panose="020B0503020204020204" pitchFamily="34" charset="-122"/>
                <a:ea typeface="微软雅黑" panose="020B0503020204020204" pitchFamily="34" charset="-122"/>
              </a:rPr>
              <a:t>去行使相应的功能呢？</a:t>
            </a:r>
            <a:endParaRPr lang="zh-CN" altLang="en-US" sz="2400" b="1">
              <a:solidFill>
                <a:srgbClr val="000000"/>
              </a:solidFill>
              <a:latin typeface="微软雅黑" panose="020B0503020204020204" pitchFamily="34" charset="-122"/>
              <a:ea typeface="微软雅黑" panose="020B0503020204020204" pitchFamily="34" charset="-122"/>
            </a:endParaRPr>
          </a:p>
        </p:txBody>
      </p:sp>
      <p:sp>
        <p:nvSpPr>
          <p:cNvPr id="100" name="文本框 99"/>
          <p:cNvSpPr txBox="1"/>
          <p:nvPr>
            <p:custDataLst>
              <p:tags r:id="rId11"/>
            </p:custDataLst>
          </p:nvPr>
        </p:nvSpPr>
        <p:spPr>
          <a:xfrm>
            <a:off x="2609215" y="1703705"/>
            <a:ext cx="6626225" cy="570865"/>
          </a:xfrm>
          <a:prstGeom prst="rect">
            <a:avLst/>
          </a:prstGeom>
          <a:noFill/>
          <a:ln w="9525">
            <a:noFill/>
          </a:ln>
        </p:spPr>
        <p:txBody>
          <a:bodyPr wrap="square">
            <a:spAutoFit/>
          </a:bodyPr>
          <a:lstStyle/>
          <a:p>
            <a:pPr indent="0" algn="l">
              <a:lnSpc>
                <a:spcPct val="130000"/>
              </a:lnSpc>
            </a:pPr>
            <a:r>
              <a:rPr lang="zh-CN" sz="2400" b="1">
                <a:solidFill>
                  <a:srgbClr val="0000FF"/>
                </a:solidFill>
                <a:latin typeface="微软雅黑" panose="020B0503020204020204" pitchFamily="34" charset="-122"/>
                <a:ea typeface="微软雅黑" panose="020B0503020204020204" pitchFamily="34" charset="-122"/>
              </a:rPr>
              <a:t>假如你是科学家，你会如何确定细胞膜的成分？</a:t>
            </a:r>
            <a:endParaRPr lang="zh-CN" altLang="en-US" sz="2400" b="1">
              <a:solidFill>
                <a:srgbClr val="0000FF"/>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custDataLst>
              <p:tags r:id="rId12"/>
            </p:custDataLst>
          </p:nvPr>
        </p:nvPicPr>
        <p:blipFill>
          <a:blip r:embed="rId13"/>
          <a:stretch>
            <a:fillRect/>
          </a:stretch>
        </p:blipFill>
        <p:spPr>
          <a:xfrm>
            <a:off x="3867150" y="3100070"/>
            <a:ext cx="7691755" cy="2242185"/>
          </a:xfrm>
          <a:prstGeom prst="rect">
            <a:avLst/>
          </a:prstGeom>
        </p:spPr>
      </p:pic>
      <p:sp>
        <p:nvSpPr>
          <p:cNvPr id="20" name="右箭头 23"/>
          <p:cNvSpPr/>
          <p:nvPr>
            <p:custDataLst>
              <p:tags r:id="rId14"/>
            </p:custDataLst>
          </p:nvPr>
        </p:nvSpPr>
        <p:spPr>
          <a:xfrm rot="5400000">
            <a:off x="1806575" y="4987925"/>
            <a:ext cx="381635" cy="122555"/>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25" name="文本框 24"/>
          <p:cNvSpPr txBox="1">
            <a:spLocks noChangeArrowheads="1"/>
          </p:cNvSpPr>
          <p:nvPr>
            <p:custDataLst>
              <p:tags r:id="rId15"/>
            </p:custDataLst>
          </p:nvPr>
        </p:nvSpPr>
        <p:spPr bwMode="auto">
          <a:xfrm>
            <a:off x="1064741" y="5273269"/>
            <a:ext cx="1956991" cy="521970"/>
          </a:xfrm>
          <a:prstGeom prst="rect">
            <a:avLst/>
          </a:prstGeom>
          <a:solidFill>
            <a:schemeClr val="accent1">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zh-CN" altLang="en-US" sz="2800" b="1">
                <a:solidFill>
                  <a:srgbClr val="FF0000"/>
                </a:solidFill>
                <a:latin typeface="微软雅黑" panose="020B0503020204020204" pitchFamily="34" charset="-122"/>
                <a:ea typeface="微软雅黑" panose="020B0503020204020204" pitchFamily="34" charset="-122"/>
              </a:rPr>
              <a:t>建构模型</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26" name="右箭头 30"/>
          <p:cNvSpPr/>
          <p:nvPr>
            <p:custDataLst>
              <p:tags r:id="rId16"/>
            </p:custDataLst>
          </p:nvPr>
        </p:nvSpPr>
        <p:spPr>
          <a:xfrm rot="5400000">
            <a:off x="1829435" y="5901055"/>
            <a:ext cx="335280" cy="133985"/>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27" name="文本框 26"/>
          <p:cNvSpPr txBox="1">
            <a:spLocks noChangeArrowheads="1"/>
          </p:cNvSpPr>
          <p:nvPr>
            <p:custDataLst>
              <p:tags r:id="rId17"/>
            </p:custDataLst>
          </p:nvPr>
        </p:nvSpPr>
        <p:spPr bwMode="auto">
          <a:xfrm>
            <a:off x="1055019" y="6135073"/>
            <a:ext cx="1956991" cy="521970"/>
          </a:xfrm>
          <a:prstGeom prst="rect">
            <a:avLst/>
          </a:prstGeom>
          <a:solidFill>
            <a:schemeClr val="accent1">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zh-CN" altLang="en-US" sz="2800" b="1">
                <a:solidFill>
                  <a:srgbClr val="FF0000"/>
                </a:solidFill>
                <a:latin typeface="微软雅黑" panose="020B0503020204020204" pitchFamily="34" charset="-122"/>
                <a:ea typeface="微软雅黑" panose="020B0503020204020204" pitchFamily="34" charset="-122"/>
              </a:rPr>
              <a:t>修正模型</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21" name="文本框 20"/>
          <p:cNvSpPr txBox="1">
            <a:spLocks noChangeArrowheads="1"/>
          </p:cNvSpPr>
          <p:nvPr>
            <p:custDataLst>
              <p:tags r:id="rId18"/>
            </p:custDataLst>
          </p:nvPr>
        </p:nvSpPr>
        <p:spPr bwMode="auto">
          <a:xfrm>
            <a:off x="354848" y="2455373"/>
            <a:ext cx="3165475" cy="521970"/>
          </a:xfrm>
          <a:prstGeom prst="rect">
            <a:avLst/>
          </a:prstGeom>
          <a:solidFill>
            <a:schemeClr val="accent1">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a:spAutoFit/>
          </a:bodyPr>
          <a:lstStyle/>
          <a:p>
            <a:pPr algn="ctr"/>
            <a:r>
              <a:rPr lang="zh-CN" altLang="en-US" sz="2800" b="1">
                <a:solidFill>
                  <a:srgbClr val="FF0000"/>
                </a:solidFill>
                <a:latin typeface="微软雅黑" panose="020B0503020204020204" pitchFamily="34" charset="-122"/>
                <a:ea typeface="微软雅黑" panose="020B0503020204020204" pitchFamily="34" charset="-122"/>
              </a:rPr>
              <a:t>实验、推理和想象</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22" name="右箭头 4"/>
          <p:cNvSpPr/>
          <p:nvPr>
            <p:custDataLst>
              <p:tags r:id="rId19"/>
            </p:custDataLst>
          </p:nvPr>
        </p:nvSpPr>
        <p:spPr>
          <a:xfrm rot="5400000">
            <a:off x="1805940" y="3094355"/>
            <a:ext cx="352425" cy="127635"/>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3" name="文本框 2"/>
          <p:cNvSpPr txBox="1">
            <a:spLocks noChangeArrowheads="1"/>
          </p:cNvSpPr>
          <p:nvPr>
            <p:custDataLst>
              <p:tags r:id="rId20"/>
            </p:custDataLst>
          </p:nvPr>
        </p:nvSpPr>
        <p:spPr bwMode="auto">
          <a:xfrm>
            <a:off x="1057559" y="3389544"/>
            <a:ext cx="1976437" cy="521970"/>
          </a:xfrm>
          <a:prstGeom prst="rect">
            <a:avLst/>
          </a:prstGeom>
          <a:solidFill>
            <a:schemeClr val="accent1">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zh-CN" altLang="en-US" sz="2800" b="1">
                <a:solidFill>
                  <a:srgbClr val="FF0000"/>
                </a:solidFill>
                <a:latin typeface="微软雅黑" panose="020B0503020204020204" pitchFamily="34" charset="-122"/>
                <a:ea typeface="微软雅黑" panose="020B0503020204020204" pitchFamily="34" charset="-122"/>
              </a:rPr>
              <a:t>提出假说</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4" name="右箭头 21"/>
          <p:cNvSpPr/>
          <p:nvPr>
            <p:custDataLst>
              <p:tags r:id="rId21"/>
            </p:custDataLst>
          </p:nvPr>
        </p:nvSpPr>
        <p:spPr>
          <a:xfrm rot="5400000">
            <a:off x="1811020" y="4048125"/>
            <a:ext cx="340360" cy="10922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28" name="文本框 27"/>
          <p:cNvSpPr txBox="1">
            <a:spLocks noChangeArrowheads="1"/>
          </p:cNvSpPr>
          <p:nvPr>
            <p:custDataLst>
              <p:tags r:id="rId22"/>
            </p:custDataLst>
          </p:nvPr>
        </p:nvSpPr>
        <p:spPr bwMode="auto">
          <a:xfrm>
            <a:off x="1064699" y="4331652"/>
            <a:ext cx="1976438" cy="521970"/>
          </a:xfrm>
          <a:prstGeom prst="rect">
            <a:avLst/>
          </a:prstGeom>
          <a:solidFill>
            <a:schemeClr val="accent1">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zh-CN" altLang="en-US" sz="2800" b="1">
                <a:solidFill>
                  <a:srgbClr val="FF0000"/>
                </a:solidFill>
                <a:latin typeface="微软雅黑" panose="020B0503020204020204" pitchFamily="34" charset="-122"/>
                <a:ea typeface="微软雅黑" panose="020B0503020204020204" pitchFamily="34" charset="-122"/>
              </a:rPr>
              <a:t>实验验证</a:t>
            </a:r>
            <a:endParaRPr lang="zh-CN" altLang="en-US" sz="2800" b="1">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0"/>
                                        </p:tgtEl>
                                        <p:attrNameLst>
                                          <p:attrName>style.visibility</p:attrName>
                                        </p:attrNameLst>
                                      </p:cBhvr>
                                      <p:to>
                                        <p:strVal val="visible"/>
                                      </p:to>
                                    </p:set>
                                    <p:animEffect transition="in" filter="barn(inVertical)">
                                      <p:cBhvr>
                                        <p:cTn id="13" dur="500"/>
                                        <p:tgtEl>
                                          <p:spTgt spid="10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up)">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up)">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wipe(up)">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wipe(up)">
                                      <p:cBhvr>
                                        <p:cTn id="38" dur="500"/>
                                        <p:tgtEl>
                                          <p:spTgt spid="4"/>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wipe(up)">
                                      <p:cBhvr>
                                        <p:cTn id="43" dur="500"/>
                                        <p:tgtEl>
                                          <p:spTgt spid="2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wipe(up)">
                                      <p:cBhvr>
                                        <p:cTn id="48" dur="500"/>
                                        <p:tgtEl>
                                          <p:spTgt spid="20"/>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grpId="0" nodeType="click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wipe(up)">
                                      <p:cBhvr>
                                        <p:cTn id="53" dur="500"/>
                                        <p:tgtEl>
                                          <p:spTgt spid="25"/>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grpId="0" nodeType="click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wipe(up)">
                                      <p:cBhvr>
                                        <p:cTn id="58" dur="500"/>
                                        <p:tgtEl>
                                          <p:spTgt spid="26"/>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wipe(up)">
                                      <p:cBhvr>
                                        <p:cTn id="6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animBg="1"/>
      <p:bldP spid="25" grpId="0" animBg="1"/>
      <p:bldP spid="26" grpId="0" animBg="1"/>
      <p:bldP spid="27" grpId="0" animBg="1"/>
      <p:bldP spid="21" grpId="0" animBg="1"/>
      <p:bldP spid="22" grpId="0" animBg="1"/>
      <p:bldP spid="3" grpId="0" animBg="1"/>
      <p:bldP spid="4" grpId="0" animBg="1"/>
      <p:bldP spid="28" grpId="0" animBg="1"/>
      <p:bldP spid="10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custDataLst>
              <p:tags r:id="rId1"/>
            </p:custDataLst>
          </p:nvPr>
        </p:nvSpPr>
        <p:spPr>
          <a:xfrm>
            <a:off x="635" y="1223010"/>
            <a:ext cx="4535805" cy="5634990"/>
          </a:xfrm>
          <a:prstGeom prst="rect">
            <a:avLst/>
          </a:prstGeom>
          <a:solidFill>
            <a:schemeClr val="accent4">
              <a:lumMod val="20000"/>
              <a:lumOff val="80000"/>
            </a:schemeClr>
          </a:solidFill>
          <a:ln w="9525" cap="flat" cmpd="sng" algn="ctr">
            <a:solidFill>
              <a:schemeClr val="tx1">
                <a:lumMod val="20000"/>
                <a:lumOff val="80000"/>
              </a:schemeClr>
            </a:solidFill>
            <a:prstDash val="solid"/>
            <a:round/>
            <a:headEnd type="none" w="med" len="med"/>
            <a:tailEnd type="none" w="med" len="med"/>
          </a:ln>
        </p:spPr>
        <p:txBody>
          <a:bodyPr vert="horz" wrap="square" lIns="90000" tIns="46800" rIns="90000" bIns="46800" numCol="1" anchor="t" anchorCtr="0" compatLnSpc="1"/>
          <a:lstStyle/>
          <a:p>
            <a:pPr marL="0" marR="0" indent="0" algn="r" defTabSz="914400" rtl="0" eaLnBrk="1" fontAlgn="base" latinLnBrk="0" hangingPunct="1">
              <a:lnSpc>
                <a:spcPct val="100000"/>
              </a:lnSpc>
              <a:spcBef>
                <a:spcPct val="0"/>
              </a:spcBef>
              <a:spcAft>
                <a:spcPct val="0"/>
              </a:spcAft>
              <a:buClrTx/>
              <a:buSzTx/>
              <a:buFontTx/>
              <a:buNone/>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2" name="标题 1"/>
          <p:cNvSpPr>
            <a:spLocks noGrp="1"/>
          </p:cNvSpPr>
          <p:nvPr>
            <p:custDataLst>
              <p:tags r:id="rId2"/>
            </p:custDataLst>
          </p:nvPr>
        </p:nvSpPr>
        <p:spPr>
          <a:xfrm>
            <a:off x="95250" y="889000"/>
            <a:ext cx="2920365" cy="882015"/>
          </a:xfrm>
          <a:prstGeom prst="rect">
            <a:avLst/>
          </a:prstGeom>
        </p:spPr>
        <p:txBody>
          <a:bodyPr vert="horz" wrap="square" lIns="90170" tIns="46990" rIns="90170" bIns="46990" rtlCol="0" anchor="ctr" anchorCtr="0">
            <a:normAutofit/>
          </a:bodyPr>
          <a:lstStyle>
            <a:lvl1pPr algn="l" defTabSz="914400" rtl="0" eaLnBrk="1" fontAlgn="auto" latinLnBrk="0" hangingPunct="1">
              <a:lnSpc>
                <a:spcPct val="100000"/>
              </a:lnSpc>
              <a:spcBef>
                <a:spcPct val="0"/>
              </a:spcBef>
              <a:buNone/>
              <a:defRPr sz="3600" b="1" u="none" strike="noStrike" kern="1200" cap="none" spc="200" normalizeH="0" baseline="0">
                <a:solidFill>
                  <a:schemeClr val="tx1"/>
                </a:solidFill>
                <a:uFillTx/>
                <a:latin typeface="Arial" panose="020B0604020202020204" pitchFamily="34" charset="0"/>
                <a:ea typeface="微软雅黑" panose="020B0503020204020204" pitchFamily="34" charset="-122"/>
                <a:cs typeface="+mj-cs"/>
              </a:defRPr>
            </a:lvl1pPr>
          </a:lstStyle>
          <a:p>
            <a:endParaRPr lang="zh-CN" altLang="en-US"/>
          </a:p>
        </p:txBody>
      </p:sp>
      <p:sp>
        <p:nvSpPr>
          <p:cNvPr id="3" name="文本占位符 2"/>
          <p:cNvSpPr>
            <a:spLocks noGrp="1"/>
          </p:cNvSpPr>
          <p:nvPr>
            <p:custDataLst>
              <p:tags r:id="rId3"/>
            </p:custDataLst>
          </p:nvPr>
        </p:nvSpPr>
        <p:spPr>
          <a:xfrm>
            <a:off x="149225" y="1883410"/>
            <a:ext cx="4293235" cy="3927475"/>
          </a:xfrm>
          <a:prstGeom prst="rect">
            <a:avLst/>
          </a:prstGeom>
        </p:spPr>
        <p:txBody>
          <a:bodyPr vert="horz" wrap="square" lIns="90170" tIns="46990" rIns="90170" bIns="46990" rtlCol="0">
            <a:noAutofit/>
          </a:bodyPr>
          <a:lst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Wingdings" panose="05000000000000000000" charset="0"/>
              <a:buNone/>
            </a:pPr>
            <a:r>
              <a:rPr lang="zh-CN" altLang="en-US" sz="2400" b="1">
                <a:effectLst/>
                <a:latin typeface="微软雅黑" panose="020B0503020204020204" pitchFamily="34" charset="-122"/>
                <a:cs typeface="微软雅黑" panose="020B0503020204020204" pitchFamily="34" charset="-120"/>
              </a:rPr>
              <a:t>①</a:t>
            </a:r>
            <a:r>
              <a:rPr lang="en-US" altLang="zh-CN" sz="2400" b="1">
                <a:effectLst/>
                <a:latin typeface="微软雅黑" panose="020B0503020204020204" pitchFamily="34" charset="-122"/>
                <a:cs typeface="微软雅黑" panose="020B0503020204020204" pitchFamily="34" charset="-120"/>
              </a:rPr>
              <a:t>1895</a:t>
            </a:r>
            <a:r>
              <a:rPr lang="zh-CN" altLang="en-US" sz="2400" b="1">
                <a:effectLst/>
                <a:latin typeface="微软雅黑" panose="020B0503020204020204" pitchFamily="34" charset="-122"/>
                <a:cs typeface="微软雅黑" panose="020B0503020204020204" pitchFamily="34" charset="-120"/>
              </a:rPr>
              <a:t>年欧文顿：膜是由</a:t>
            </a:r>
            <a:endParaRPr lang="zh-CN" altLang="en-US" sz="2400" b="1">
              <a:effectLst/>
              <a:latin typeface="微软雅黑" panose="020B0503020204020204" pitchFamily="34" charset="-122"/>
              <a:cs typeface="微软雅黑" panose="020B0503020204020204" pitchFamily="34" charset="-120"/>
            </a:endParaRPr>
          </a:p>
          <a:p>
            <a:pPr marL="0" indent="0">
              <a:lnSpc>
                <a:spcPct val="110000"/>
              </a:lnSpc>
              <a:buFont typeface="Wingdings" panose="05000000000000000000" charset="0"/>
              <a:buNone/>
            </a:pPr>
            <a:r>
              <a:rPr lang="zh-CN" altLang="en-US" sz="2400" b="1" u="sng">
                <a:solidFill>
                  <a:srgbClr val="FF0000"/>
                </a:solidFill>
                <a:effectLst/>
                <a:latin typeface="微软雅黑" panose="020B0503020204020204" pitchFamily="34" charset="-122"/>
                <a:cs typeface="微软雅黑" panose="020B0503020204020204" pitchFamily="34" charset="-120"/>
              </a:rPr>
              <a:t>脂质</a:t>
            </a:r>
            <a:r>
              <a:rPr lang="zh-CN" altLang="en-US" sz="2400" b="1">
                <a:effectLst/>
                <a:latin typeface="微软雅黑" panose="020B0503020204020204" pitchFamily="34" charset="-122"/>
                <a:cs typeface="微软雅黑" panose="020B0503020204020204" pitchFamily="34" charset="-120"/>
              </a:rPr>
              <a:t>组成的。</a:t>
            </a:r>
            <a:endParaRPr lang="zh-CN" altLang="en-US" sz="2400" b="1">
              <a:effectLst/>
              <a:latin typeface="微软雅黑" panose="020B0503020204020204" pitchFamily="34" charset="-122"/>
              <a:cs typeface="微软雅黑" panose="020B0503020204020204" pitchFamily="34" charset="-120"/>
              <a:sym typeface="+mn-ea"/>
            </a:endParaRPr>
          </a:p>
        </p:txBody>
      </p:sp>
      <p:sp>
        <p:nvSpPr>
          <p:cNvPr id="10" name="文本框 9"/>
          <p:cNvSpPr txBox="1"/>
          <p:nvPr>
            <p:custDataLst>
              <p:tags r:id="rId4"/>
            </p:custDataLst>
          </p:nvPr>
        </p:nvSpPr>
        <p:spPr>
          <a:xfrm>
            <a:off x="4983480" y="1294130"/>
            <a:ext cx="6819900" cy="3256280"/>
          </a:xfrm>
          <a:prstGeom prst="rect">
            <a:avLst/>
          </a:prstGeom>
          <a:noFill/>
        </p:spPr>
        <p:txBody>
          <a:bodyPr wrap="square" lIns="91440" tIns="45720" rIns="91440" bIns="45720" rtlCol="0" anchor="ctr" anchorCtr="0"/>
          <a:lstStyle>
            <a:defPPr>
              <a:defRPr lang="zh-CN"/>
            </a:defPPr>
            <a:lvl1pPr fontAlgn="auto">
              <a:lnSpc>
                <a:spcPct val="130000"/>
              </a:lnSpc>
              <a:spcAft>
                <a:spcPts val="1000"/>
              </a:spcAft>
              <a:defRPr sz="1600" spc="150"/>
            </a:lvl1pPr>
          </a:lstStyle>
          <a:p>
            <a:pPr lvl="0" indent="0" algn="l" fontAlgn="ctr">
              <a:lnSpc>
                <a:spcPct val="100000"/>
              </a:lnSpc>
              <a:buClr>
                <a:srgbClr val="BBC5D2">
                  <a:lumMod val="60000"/>
                  <a:lumOff val="40000"/>
                </a:srgbClr>
              </a:buClr>
              <a:buSzPct val="130000"/>
              <a:buFont typeface="Wingdings" panose="05000000000000000000" pitchFamily="2" charset="2"/>
              <a:buNone/>
            </a:pPr>
            <a:r>
              <a:rPr lang="zh-CN" altLang="en-US" sz="2400" b="1">
                <a:solidFill>
                  <a:srgbClr val="800000"/>
                </a:solidFill>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时间</a:t>
            </a:r>
            <a:r>
              <a:rPr lang="zh-CN" altLang="en-US" sz="2400" b="1">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altLang="zh-CN" sz="2400" b="1">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19</a:t>
            </a:r>
            <a:r>
              <a:rPr lang="zh-CN" altLang="en-US" sz="2400" b="1">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世纪末（</a:t>
            </a:r>
            <a:r>
              <a:rPr lang="en-US" altLang="zh-CN" sz="2400" b="1">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1895</a:t>
            </a:r>
            <a:r>
              <a:rPr lang="zh-CN" altLang="en-US" sz="2400" b="1">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年）</a:t>
            </a:r>
            <a:endParaRPr lang="zh-CN" altLang="en-US" sz="2400" b="1">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endParaRPr>
          </a:p>
          <a:p>
            <a:pPr lvl="0" indent="0" algn="l" fontAlgn="ctr">
              <a:lnSpc>
                <a:spcPct val="100000"/>
              </a:lnSpc>
              <a:buClr>
                <a:srgbClr val="BBC5D2">
                  <a:lumMod val="60000"/>
                  <a:lumOff val="40000"/>
                </a:srgbClr>
              </a:buClr>
              <a:buSzPct val="130000"/>
              <a:buFont typeface="Wingdings" panose="05000000000000000000" pitchFamily="2" charset="2"/>
              <a:buNone/>
            </a:pPr>
            <a:r>
              <a:rPr lang="zh-CN" altLang="en-US" sz="2400" b="1">
                <a:solidFill>
                  <a:srgbClr val="800000"/>
                </a:solidFill>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人物</a:t>
            </a:r>
            <a:r>
              <a:rPr lang="zh-CN" altLang="en-US" sz="2400" b="1">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b="1">
                <a:solidFill>
                  <a:srgbClr val="FF0000"/>
                </a:solidFill>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欧文顿</a:t>
            </a:r>
            <a:r>
              <a:rPr lang="zh-CN" altLang="en-US" sz="2400" b="1">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altLang="zh-CN" sz="2400" b="1" err="1">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E.Overton</a:t>
            </a:r>
            <a:r>
              <a:rPr lang="zh-CN" altLang="en-US" sz="2400" b="1">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400" b="1">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endParaRPr>
          </a:p>
          <a:p>
            <a:pPr lvl="0" indent="0" algn="l" fontAlgn="ctr">
              <a:lnSpc>
                <a:spcPct val="100000"/>
              </a:lnSpc>
              <a:buClr>
                <a:srgbClr val="BBC5D2">
                  <a:lumMod val="60000"/>
                  <a:lumOff val="40000"/>
                </a:srgbClr>
              </a:buClr>
              <a:buSzPct val="130000"/>
              <a:buFont typeface="Wingdings" panose="05000000000000000000" pitchFamily="2" charset="2"/>
              <a:buNone/>
            </a:pPr>
            <a:r>
              <a:rPr lang="zh-CN" altLang="en-US" sz="2400" b="1">
                <a:solidFill>
                  <a:srgbClr val="800000"/>
                </a:solidFill>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实验</a:t>
            </a:r>
            <a:r>
              <a:rPr lang="zh-CN" altLang="en-US" sz="2400" b="1">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：用</a:t>
            </a:r>
            <a:r>
              <a:rPr lang="en-US" altLang="zh-CN" sz="2400" b="1">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500</a:t>
            </a:r>
            <a:r>
              <a:rPr lang="zh-CN" altLang="en-US" sz="2400" b="1">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多种物质对植物细胞进行</a:t>
            </a:r>
            <a:r>
              <a:rPr lang="zh-CN" altLang="en-US" sz="2400" b="1">
                <a:solidFill>
                  <a:srgbClr val="0000FF"/>
                </a:solidFill>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上万次</a:t>
            </a:r>
            <a:endParaRPr lang="zh-CN" altLang="en-US" sz="2400" b="1">
              <a:solidFill>
                <a:srgbClr val="0000FF"/>
              </a:solidFill>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endParaRPr>
          </a:p>
          <a:p>
            <a:pPr lvl="0" indent="0" algn="l" fontAlgn="ctr">
              <a:lnSpc>
                <a:spcPct val="100000"/>
              </a:lnSpc>
              <a:buClr>
                <a:srgbClr val="BBC5D2">
                  <a:lumMod val="60000"/>
                  <a:lumOff val="40000"/>
                </a:srgbClr>
              </a:buClr>
              <a:buSzPct val="130000"/>
              <a:buFont typeface="Wingdings" panose="05000000000000000000" pitchFamily="2" charset="2"/>
              <a:buNone/>
            </a:pPr>
            <a:r>
              <a:rPr lang="zh-CN" altLang="en-US" sz="2400" b="1">
                <a:solidFill>
                  <a:srgbClr val="0000FF"/>
                </a:solidFill>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 </a:t>
            </a:r>
            <a:r>
              <a:rPr lang="en-US" altLang="zh-CN" sz="2400" b="1">
                <a:solidFill>
                  <a:srgbClr val="0000FF"/>
                </a:solidFill>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ltLang="en-US" sz="2400" b="1">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的通透</a:t>
            </a:r>
            <a:r>
              <a:rPr lang="zh-CN" altLang="en-US" sz="2400" b="1" smtClean="0">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性</a:t>
            </a:r>
            <a:r>
              <a:rPr lang="zh-CN" altLang="en-US" sz="2400" b="1">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实验。</a:t>
            </a:r>
            <a:endParaRPr lang="en-US" altLang="zh-CN" sz="2400" b="1">
              <a:solidFill>
                <a:srgbClr val="0000FF"/>
              </a:solidFill>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endParaRPr>
          </a:p>
          <a:p>
            <a:pPr lvl="0" indent="0" algn="l" fontAlgn="ctr">
              <a:lnSpc>
                <a:spcPct val="100000"/>
              </a:lnSpc>
              <a:buClr>
                <a:srgbClr val="BBC5D2">
                  <a:lumMod val="60000"/>
                  <a:lumOff val="40000"/>
                </a:srgbClr>
              </a:buClr>
              <a:buSzPct val="130000"/>
              <a:buFont typeface="Wingdings" panose="05000000000000000000" pitchFamily="2" charset="2"/>
              <a:buNone/>
            </a:pPr>
            <a:r>
              <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结果：</a:t>
            </a:r>
            <a:endPar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endParaRPr>
          </a:p>
          <a:p>
            <a:pPr lvl="0" indent="0" algn="l" fontAlgn="ctr">
              <a:lnSpc>
                <a:spcPct val="100000"/>
              </a:lnSpc>
              <a:buClr>
                <a:srgbClr val="BBC5D2">
                  <a:lumMod val="60000"/>
                  <a:lumOff val="40000"/>
                </a:srgbClr>
              </a:buClr>
              <a:buSzPct val="130000"/>
              <a:buFont typeface="Wingdings" panose="05000000000000000000" pitchFamily="2" charset="2"/>
              <a:buNone/>
            </a:pPr>
            <a:endParaRPr lang="zh-CN" altLang="en-US" sz="2400" b="1">
              <a:solidFill>
                <a:srgbClr val="FF0000"/>
              </a:solidFill>
              <a:uFillTx/>
              <a:latin typeface="微软雅黑" panose="020B0503020204020204" pitchFamily="34" charset="-122"/>
              <a:ea typeface="微软雅黑" panose="020B0503020204020204" pitchFamily="34" charset="-122"/>
              <a:cs typeface="微软雅黑" panose="020B0503020204020204" pitchFamily="34" charset="-120"/>
              <a:sym typeface="+mn-ea"/>
            </a:endParaRPr>
          </a:p>
          <a:p>
            <a:pPr lvl="0" indent="0" algn="l" fontAlgn="ctr">
              <a:lnSpc>
                <a:spcPct val="100000"/>
              </a:lnSpc>
              <a:buClr>
                <a:srgbClr val="BBC5D2">
                  <a:lumMod val="60000"/>
                  <a:lumOff val="40000"/>
                </a:srgbClr>
              </a:buClr>
              <a:buSzPct val="130000"/>
              <a:buFont typeface="Wingdings" panose="05000000000000000000" pitchFamily="2" charset="2"/>
              <a:buNone/>
            </a:pPr>
            <a:r>
              <a:rPr lang="zh-CN" altLang="en-US" sz="2400" b="1">
                <a:solidFill>
                  <a:srgbClr val="FF0000"/>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提出假说</a:t>
            </a:r>
            <a:r>
              <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4" name="矩形 3"/>
          <p:cNvSpPr/>
          <p:nvPr>
            <p:custDataLst>
              <p:tags r:id="rId5"/>
            </p:custDataLst>
          </p:nvPr>
        </p:nvSpPr>
        <p:spPr>
          <a:xfrm>
            <a:off x="6774815" y="4122420"/>
            <a:ext cx="3230880" cy="460375"/>
          </a:xfrm>
          <a:prstGeom prst="rect">
            <a:avLst/>
          </a:prstGeom>
          <a:solidFill>
            <a:schemeClr val="bg1">
              <a:lumMod val="95000"/>
            </a:schemeClr>
          </a:solidFill>
          <a:ln>
            <a:noFill/>
          </a:ln>
        </p:spPr>
        <p:txBody>
          <a:bodyPr wrap="none" rtlCol="0" anchor="t">
            <a:spAutoFit/>
          </a:bodyPr>
          <a:lstStyle/>
          <a:p>
            <a:pPr algn="l"/>
            <a:r>
              <a:rPr lang="zh-CN" altLang="en-US" sz="2400" b="1">
                <a:solidFill>
                  <a:srgbClr val="FF0000"/>
                </a:solidFill>
                <a:effectLst/>
                <a:latin typeface="微软雅黑" panose="020B0503020204020204" pitchFamily="34" charset="-122"/>
                <a:ea typeface="微软雅黑" panose="020B0503020204020204" pitchFamily="34" charset="-122"/>
              </a:rPr>
              <a:t>细胞膜由脂质分子组成</a:t>
            </a:r>
            <a:endParaRPr lang="zh-CN" altLang="en-US" sz="2400" b="1">
              <a:solidFill>
                <a:srgbClr val="FF0000"/>
              </a:solidFill>
              <a:effectLst/>
              <a:latin typeface="微软雅黑" panose="020B0503020204020204" pitchFamily="34" charset="-122"/>
              <a:ea typeface="微软雅黑" panose="020B0503020204020204" pitchFamily="34" charset="-122"/>
            </a:endParaRPr>
          </a:p>
        </p:txBody>
      </p:sp>
      <p:sp>
        <p:nvSpPr>
          <p:cNvPr id="29708" name="Text Box 12"/>
          <p:cNvSpPr txBox="1">
            <a:spLocks noChangeArrowheads="1"/>
          </p:cNvSpPr>
          <p:nvPr>
            <p:custDataLst>
              <p:tags r:id="rId6"/>
            </p:custDataLst>
          </p:nvPr>
        </p:nvSpPr>
        <p:spPr bwMode="auto">
          <a:xfrm>
            <a:off x="7074218" y="4942513"/>
            <a:ext cx="539750" cy="306705"/>
          </a:xfrm>
          <a:prstGeom prst="rect">
            <a:avLst/>
          </a:prstGeom>
          <a:noFill/>
          <a:ln w="9525">
            <a:noFill/>
            <a:miter lim="800000"/>
          </a:ln>
          <a:effectLst/>
        </p:spPr>
        <p:txBody>
          <a:bodyPr>
            <a:spAutoFit/>
          </a:bodyPr>
          <a:lstStyle/>
          <a:p>
            <a:pPr>
              <a:spcBef>
                <a:spcPct val="50000"/>
              </a:spcBef>
            </a:pPr>
            <a:r>
              <a:rPr lang="zh-CN" altLang="en-US" sz="1400" b="0">
                <a:solidFill>
                  <a:srgbClr val="CC3300"/>
                </a:solidFill>
                <a:latin typeface="Garamond" panose="02020404030301010803" pitchFamily="18" charset="0"/>
                <a:ea typeface="宋体" panose="02010600030101010101" pitchFamily="2" charset="-122"/>
              </a:rPr>
              <a:t>●</a:t>
            </a:r>
            <a:endParaRPr lang="zh-CN" altLang="en-US" sz="1400" b="0">
              <a:solidFill>
                <a:srgbClr val="CC3300"/>
              </a:solidFill>
              <a:latin typeface="Garamond" panose="02020404030301010803" pitchFamily="18" charset="0"/>
              <a:ea typeface="宋体" panose="02010600030101010101" pitchFamily="2" charset="-122"/>
            </a:endParaRPr>
          </a:p>
        </p:txBody>
      </p:sp>
      <p:sp>
        <p:nvSpPr>
          <p:cNvPr id="29709" name="Text Box 13"/>
          <p:cNvSpPr txBox="1">
            <a:spLocks noChangeArrowheads="1"/>
          </p:cNvSpPr>
          <p:nvPr>
            <p:custDataLst>
              <p:tags r:id="rId7"/>
            </p:custDataLst>
          </p:nvPr>
        </p:nvSpPr>
        <p:spPr bwMode="auto">
          <a:xfrm>
            <a:off x="7911783" y="5105708"/>
            <a:ext cx="723900" cy="306705"/>
          </a:xfrm>
          <a:prstGeom prst="rect">
            <a:avLst/>
          </a:prstGeom>
          <a:noFill/>
          <a:ln w="9525">
            <a:noFill/>
            <a:miter lim="800000"/>
          </a:ln>
          <a:effectLst/>
        </p:spPr>
        <p:txBody>
          <a:bodyPr>
            <a:spAutoFit/>
          </a:bodyPr>
          <a:lstStyle/>
          <a:p>
            <a:pPr algn="l">
              <a:spcBef>
                <a:spcPct val="50000"/>
              </a:spcBef>
            </a:pPr>
            <a:r>
              <a:rPr lang="zh-CN" altLang="en-US" sz="1400" b="0">
                <a:solidFill>
                  <a:srgbClr val="6600FF"/>
                </a:solidFill>
                <a:latin typeface="Garamond" panose="02020404030301010803" pitchFamily="18" charset="0"/>
                <a:ea typeface="宋体" panose="02010600030101010101" pitchFamily="2" charset="-122"/>
              </a:rPr>
              <a:t>●</a:t>
            </a:r>
            <a:endParaRPr lang="zh-CN" altLang="en-US" sz="1400" b="0">
              <a:solidFill>
                <a:srgbClr val="6600FF"/>
              </a:solidFill>
              <a:latin typeface="Garamond" panose="02020404030301010803" pitchFamily="18" charset="0"/>
              <a:ea typeface="宋体" panose="02010600030101010101" pitchFamily="2" charset="-122"/>
            </a:endParaRPr>
          </a:p>
        </p:txBody>
      </p:sp>
      <p:grpSp>
        <p:nvGrpSpPr>
          <p:cNvPr id="22" name="组合 21"/>
          <p:cNvGrpSpPr/>
          <p:nvPr>
            <p:custDataLst>
              <p:tags r:id="rId8"/>
            </p:custDataLst>
          </p:nvPr>
        </p:nvGrpSpPr>
        <p:grpSpPr>
          <a:xfrm>
            <a:off x="5481653" y="5692140"/>
            <a:ext cx="3369006" cy="911860"/>
            <a:chOff x="5181" y="6927"/>
            <a:chExt cx="5599" cy="1436"/>
          </a:xfrm>
        </p:grpSpPr>
        <p:sp>
          <p:nvSpPr>
            <p:cNvPr id="29710" name="未知"/>
            <p:cNvSpPr/>
            <p:nvPr>
              <p:custDataLst>
                <p:tags r:id="rId9"/>
              </p:custDataLst>
            </p:nvPr>
          </p:nvSpPr>
          <p:spPr bwMode="auto">
            <a:xfrm rot="739983">
              <a:off x="7163" y="6927"/>
              <a:ext cx="3617" cy="1436"/>
            </a:xfrm>
            <a:custGeom>
              <a:avLst/>
              <a:gdLst/>
              <a:ahLst/>
              <a:cxnLst>
                <a:cxn ang="0">
                  <a:pos x="0" y="960"/>
                </a:cxn>
                <a:cxn ang="0">
                  <a:pos x="1043" y="98"/>
                </a:cxn>
                <a:cxn ang="0">
                  <a:pos x="2857" y="370"/>
                </a:cxn>
              </a:cxnLst>
              <a:rect l="0" t="0" r="r" b="b"/>
              <a:pathLst>
                <a:path w="2857" h="960">
                  <a:moveTo>
                    <a:pt x="0" y="960"/>
                  </a:moveTo>
                  <a:cubicBezTo>
                    <a:pt x="283" y="578"/>
                    <a:pt x="567" y="196"/>
                    <a:pt x="1043" y="98"/>
                  </a:cubicBezTo>
                  <a:cubicBezTo>
                    <a:pt x="1519" y="0"/>
                    <a:pt x="2188" y="185"/>
                    <a:pt x="2857" y="370"/>
                  </a:cubicBezTo>
                </a:path>
              </a:pathLst>
            </a:custGeom>
            <a:noFill/>
            <a:ln w="34925" cmpd="sng">
              <a:solidFill>
                <a:schemeClr val="tx1"/>
              </a:solidFill>
              <a:round/>
            </a:ln>
            <a:effectLst/>
          </p:spPr>
          <p:txBody>
            <a:bodyPr/>
            <a:lstStyle/>
            <a:p>
              <a:endParaRPr lang="zh-CN" altLang="en-US" b="1">
                <a:latin typeface="微软雅黑" panose="020B0503020204020204" pitchFamily="34" charset="-122"/>
                <a:ea typeface="微软雅黑" panose="020B0503020204020204" pitchFamily="34" charset="-122"/>
              </a:endParaRPr>
            </a:p>
          </p:txBody>
        </p:sp>
        <p:sp>
          <p:nvSpPr>
            <p:cNvPr id="29711" name="Text Box 15"/>
            <p:cNvSpPr txBox="1">
              <a:spLocks noChangeArrowheads="1"/>
            </p:cNvSpPr>
            <p:nvPr>
              <p:custDataLst>
                <p:tags r:id="rId10"/>
              </p:custDataLst>
            </p:nvPr>
          </p:nvSpPr>
          <p:spPr bwMode="auto">
            <a:xfrm>
              <a:off x="5181" y="7700"/>
              <a:ext cx="1890" cy="628"/>
            </a:xfrm>
            <a:prstGeom prst="rect">
              <a:avLst/>
            </a:prstGeom>
            <a:noFill/>
            <a:ln w="9525">
              <a:noFill/>
              <a:miter lim="800000"/>
            </a:ln>
            <a:effectLst/>
          </p:spPr>
          <p:txBody>
            <a:bodyPr>
              <a:spAutoFit/>
            </a:bodyPr>
            <a:lstStyle/>
            <a:p>
              <a:pPr>
                <a:spcBef>
                  <a:spcPct val="50000"/>
                </a:spcBef>
              </a:pPr>
              <a:r>
                <a:rPr lang="zh-CN" altLang="en-US" sz="2000" b="1">
                  <a:effectLst>
                    <a:outerShdw blurRad="38100" dist="38100" dir="2700000" algn="tl">
                      <a:srgbClr val="C0C0C0"/>
                    </a:outerShdw>
                  </a:effectLst>
                  <a:latin typeface="微软雅黑" panose="020B0503020204020204" pitchFamily="34" charset="-122"/>
                  <a:ea typeface="微软雅黑" panose="020B0503020204020204" pitchFamily="34" charset="-122"/>
                </a:rPr>
                <a:t>细胞膜</a:t>
              </a:r>
              <a:endParaRPr lang="zh-CN" altLang="en-US" sz="2000" b="1">
                <a:effectLst>
                  <a:outerShdw blurRad="38100" dist="38100" dir="2700000" algn="tl">
                    <a:srgbClr val="C0C0C0"/>
                  </a:outerShdw>
                </a:effectLst>
                <a:latin typeface="微软雅黑" panose="020B0503020204020204" pitchFamily="34" charset="-122"/>
                <a:ea typeface="微软雅黑" panose="020B0503020204020204" pitchFamily="34" charset="-122"/>
              </a:endParaRPr>
            </a:p>
          </p:txBody>
        </p:sp>
      </p:grpSp>
      <p:sp>
        <p:nvSpPr>
          <p:cNvPr id="29712" name="Text Box 16"/>
          <p:cNvSpPr txBox="1">
            <a:spLocks noChangeArrowheads="1"/>
          </p:cNvSpPr>
          <p:nvPr>
            <p:custDataLst>
              <p:tags r:id="rId11"/>
            </p:custDataLst>
          </p:nvPr>
        </p:nvSpPr>
        <p:spPr bwMode="auto">
          <a:xfrm>
            <a:off x="6808788" y="4991408"/>
            <a:ext cx="539750" cy="306705"/>
          </a:xfrm>
          <a:prstGeom prst="rect">
            <a:avLst/>
          </a:prstGeom>
          <a:noFill/>
          <a:ln w="9525">
            <a:noFill/>
            <a:miter lim="800000"/>
          </a:ln>
          <a:effectLst/>
        </p:spPr>
        <p:txBody>
          <a:bodyPr>
            <a:spAutoFit/>
          </a:bodyPr>
          <a:lstStyle/>
          <a:p>
            <a:pPr>
              <a:spcBef>
                <a:spcPct val="50000"/>
              </a:spcBef>
            </a:pPr>
            <a:r>
              <a:rPr lang="zh-CN" altLang="en-US" sz="1400" b="0">
                <a:solidFill>
                  <a:srgbClr val="CC3300"/>
                </a:solidFill>
                <a:latin typeface="Garamond" panose="02020404030301010803" pitchFamily="18" charset="0"/>
                <a:ea typeface="宋体" panose="02010600030101010101" pitchFamily="2" charset="-122"/>
              </a:rPr>
              <a:t>●</a:t>
            </a:r>
            <a:endParaRPr lang="zh-CN" altLang="en-US" sz="1400" b="0">
              <a:solidFill>
                <a:srgbClr val="CC3300"/>
              </a:solidFill>
              <a:latin typeface="Garamond" panose="02020404030301010803" pitchFamily="18" charset="0"/>
              <a:ea typeface="宋体" panose="02010600030101010101" pitchFamily="2" charset="-122"/>
            </a:endParaRPr>
          </a:p>
        </p:txBody>
      </p:sp>
      <p:sp>
        <p:nvSpPr>
          <p:cNvPr id="29713" name="Text Box 17"/>
          <p:cNvSpPr txBox="1">
            <a:spLocks noChangeArrowheads="1"/>
          </p:cNvSpPr>
          <p:nvPr>
            <p:custDataLst>
              <p:tags r:id="rId12"/>
            </p:custDataLst>
          </p:nvPr>
        </p:nvSpPr>
        <p:spPr bwMode="auto">
          <a:xfrm>
            <a:off x="6808788" y="5289858"/>
            <a:ext cx="539750" cy="306705"/>
          </a:xfrm>
          <a:prstGeom prst="rect">
            <a:avLst/>
          </a:prstGeom>
          <a:noFill/>
          <a:ln w="9525">
            <a:noFill/>
            <a:miter lim="800000"/>
          </a:ln>
          <a:effectLst/>
        </p:spPr>
        <p:txBody>
          <a:bodyPr>
            <a:spAutoFit/>
          </a:bodyPr>
          <a:lstStyle/>
          <a:p>
            <a:pPr>
              <a:spcBef>
                <a:spcPct val="50000"/>
              </a:spcBef>
            </a:pPr>
            <a:r>
              <a:rPr lang="zh-CN" altLang="en-US" sz="1400" b="0">
                <a:solidFill>
                  <a:srgbClr val="CC3300"/>
                </a:solidFill>
                <a:latin typeface="Garamond" panose="02020404030301010803" pitchFamily="18" charset="0"/>
                <a:ea typeface="宋体" panose="02010600030101010101" pitchFamily="2" charset="-122"/>
              </a:rPr>
              <a:t>●</a:t>
            </a:r>
            <a:endParaRPr lang="zh-CN" altLang="en-US" sz="1400" b="0">
              <a:solidFill>
                <a:srgbClr val="CC3300"/>
              </a:solidFill>
              <a:latin typeface="Garamond" panose="02020404030301010803" pitchFamily="18" charset="0"/>
              <a:ea typeface="宋体" panose="02010600030101010101" pitchFamily="2" charset="-122"/>
            </a:endParaRPr>
          </a:p>
        </p:txBody>
      </p:sp>
      <p:sp>
        <p:nvSpPr>
          <p:cNvPr id="29714" name="Text Box 18"/>
          <p:cNvSpPr txBox="1">
            <a:spLocks noChangeArrowheads="1"/>
          </p:cNvSpPr>
          <p:nvPr>
            <p:custDataLst>
              <p:tags r:id="rId13"/>
            </p:custDataLst>
          </p:nvPr>
        </p:nvSpPr>
        <p:spPr bwMode="auto">
          <a:xfrm>
            <a:off x="6502083" y="5338753"/>
            <a:ext cx="539750" cy="306705"/>
          </a:xfrm>
          <a:prstGeom prst="rect">
            <a:avLst/>
          </a:prstGeom>
          <a:noFill/>
          <a:ln w="9525">
            <a:noFill/>
            <a:miter lim="800000"/>
          </a:ln>
          <a:effectLst/>
        </p:spPr>
        <p:txBody>
          <a:bodyPr>
            <a:spAutoFit/>
          </a:bodyPr>
          <a:lstStyle/>
          <a:p>
            <a:pPr>
              <a:spcBef>
                <a:spcPct val="50000"/>
              </a:spcBef>
            </a:pPr>
            <a:r>
              <a:rPr lang="zh-CN" altLang="en-US" sz="1400" b="0">
                <a:solidFill>
                  <a:srgbClr val="CC3300"/>
                </a:solidFill>
                <a:latin typeface="Garamond" panose="02020404030301010803" pitchFamily="18" charset="0"/>
                <a:ea typeface="宋体" panose="02010600030101010101" pitchFamily="2" charset="-122"/>
              </a:rPr>
              <a:t>●</a:t>
            </a:r>
            <a:endParaRPr lang="zh-CN" altLang="en-US" sz="1400" b="0">
              <a:solidFill>
                <a:srgbClr val="CC3300"/>
              </a:solidFill>
              <a:latin typeface="Garamond" panose="02020404030301010803" pitchFamily="18" charset="0"/>
              <a:ea typeface="宋体" panose="02010600030101010101" pitchFamily="2" charset="-122"/>
            </a:endParaRPr>
          </a:p>
        </p:txBody>
      </p:sp>
      <p:sp>
        <p:nvSpPr>
          <p:cNvPr id="29715" name="Text Box 19"/>
          <p:cNvSpPr txBox="1">
            <a:spLocks noChangeArrowheads="1"/>
          </p:cNvSpPr>
          <p:nvPr>
            <p:custDataLst>
              <p:tags r:id="rId14"/>
            </p:custDataLst>
          </p:nvPr>
        </p:nvSpPr>
        <p:spPr bwMode="auto">
          <a:xfrm>
            <a:off x="8016558" y="5262553"/>
            <a:ext cx="723900" cy="306705"/>
          </a:xfrm>
          <a:prstGeom prst="rect">
            <a:avLst/>
          </a:prstGeom>
          <a:noFill/>
          <a:ln w="9525">
            <a:noFill/>
            <a:miter lim="800000"/>
          </a:ln>
          <a:effectLst/>
        </p:spPr>
        <p:txBody>
          <a:bodyPr>
            <a:spAutoFit/>
          </a:bodyPr>
          <a:lstStyle/>
          <a:p>
            <a:pPr algn="l">
              <a:spcBef>
                <a:spcPct val="50000"/>
              </a:spcBef>
            </a:pPr>
            <a:r>
              <a:rPr lang="zh-CN" altLang="en-US" sz="1400" b="0">
                <a:solidFill>
                  <a:srgbClr val="6600FF"/>
                </a:solidFill>
                <a:latin typeface="Garamond" panose="02020404030301010803" pitchFamily="18" charset="0"/>
                <a:ea typeface="宋体" panose="02010600030101010101" pitchFamily="2" charset="-122"/>
              </a:rPr>
              <a:t>●</a:t>
            </a:r>
            <a:endParaRPr lang="zh-CN" altLang="en-US" sz="1400" b="0">
              <a:solidFill>
                <a:srgbClr val="6600FF"/>
              </a:solidFill>
              <a:latin typeface="Garamond" panose="02020404030301010803" pitchFamily="18" charset="0"/>
              <a:ea typeface="宋体" panose="02010600030101010101" pitchFamily="2" charset="-122"/>
            </a:endParaRPr>
          </a:p>
        </p:txBody>
      </p:sp>
      <p:sp>
        <p:nvSpPr>
          <p:cNvPr id="29716" name="Text Box 20"/>
          <p:cNvSpPr txBox="1">
            <a:spLocks noChangeArrowheads="1"/>
          </p:cNvSpPr>
          <p:nvPr>
            <p:custDataLst>
              <p:tags r:id="rId15"/>
            </p:custDataLst>
          </p:nvPr>
        </p:nvSpPr>
        <p:spPr bwMode="auto">
          <a:xfrm>
            <a:off x="7652068" y="5216198"/>
            <a:ext cx="723900" cy="306705"/>
          </a:xfrm>
          <a:prstGeom prst="rect">
            <a:avLst/>
          </a:prstGeom>
          <a:noFill/>
          <a:ln w="9525">
            <a:noFill/>
            <a:miter lim="800000"/>
          </a:ln>
          <a:effectLst/>
        </p:spPr>
        <p:txBody>
          <a:bodyPr>
            <a:spAutoFit/>
          </a:bodyPr>
          <a:lstStyle/>
          <a:p>
            <a:pPr algn="l">
              <a:spcBef>
                <a:spcPct val="50000"/>
              </a:spcBef>
            </a:pPr>
            <a:r>
              <a:rPr lang="zh-CN" altLang="en-US" sz="1400" b="0">
                <a:solidFill>
                  <a:srgbClr val="6600FF"/>
                </a:solidFill>
                <a:latin typeface="Garamond" panose="02020404030301010803" pitchFamily="18" charset="0"/>
                <a:ea typeface="宋体" panose="02010600030101010101" pitchFamily="2" charset="-122"/>
              </a:rPr>
              <a:t>●</a:t>
            </a:r>
            <a:endParaRPr lang="zh-CN" altLang="en-US" sz="1400" b="0">
              <a:solidFill>
                <a:srgbClr val="6600FF"/>
              </a:solidFill>
              <a:latin typeface="Garamond" panose="02020404030301010803" pitchFamily="18" charset="0"/>
              <a:ea typeface="宋体" panose="02010600030101010101" pitchFamily="2" charset="-122"/>
            </a:endParaRPr>
          </a:p>
        </p:txBody>
      </p:sp>
      <p:sp>
        <p:nvSpPr>
          <p:cNvPr id="29717" name="Text Box 21"/>
          <p:cNvSpPr txBox="1">
            <a:spLocks noChangeArrowheads="1"/>
          </p:cNvSpPr>
          <p:nvPr>
            <p:custDataLst>
              <p:tags r:id="rId16"/>
            </p:custDataLst>
          </p:nvPr>
        </p:nvSpPr>
        <p:spPr bwMode="auto">
          <a:xfrm>
            <a:off x="7607300" y="5015230"/>
            <a:ext cx="644525" cy="306705"/>
          </a:xfrm>
          <a:prstGeom prst="rect">
            <a:avLst/>
          </a:prstGeom>
          <a:noFill/>
          <a:ln w="9525">
            <a:noFill/>
            <a:miter lim="800000"/>
          </a:ln>
          <a:effectLst/>
        </p:spPr>
        <p:txBody>
          <a:bodyPr wrap="square">
            <a:spAutoFit/>
          </a:bodyPr>
          <a:lstStyle/>
          <a:p>
            <a:pPr algn="l">
              <a:spcBef>
                <a:spcPct val="50000"/>
              </a:spcBef>
            </a:pPr>
            <a:r>
              <a:rPr lang="zh-CN" altLang="en-US" sz="1400" b="0">
                <a:solidFill>
                  <a:srgbClr val="6600FF"/>
                </a:solidFill>
                <a:latin typeface="Garamond" panose="02020404030301010803" pitchFamily="18" charset="0"/>
                <a:ea typeface="宋体" panose="02010600030101010101" pitchFamily="2" charset="-122"/>
              </a:rPr>
              <a:t>●</a:t>
            </a:r>
            <a:endParaRPr lang="zh-CN" altLang="en-US" sz="1400" b="0">
              <a:solidFill>
                <a:srgbClr val="6600FF"/>
              </a:solidFill>
              <a:latin typeface="Garamond" panose="02020404030301010803" pitchFamily="18" charset="0"/>
              <a:ea typeface="宋体" panose="02010600030101010101" pitchFamily="2" charset="-122"/>
            </a:endParaRPr>
          </a:p>
        </p:txBody>
      </p:sp>
      <p:grpSp>
        <p:nvGrpSpPr>
          <p:cNvPr id="26" name="组合 25"/>
          <p:cNvGrpSpPr/>
          <p:nvPr>
            <p:custDataLst>
              <p:tags r:id="rId17"/>
            </p:custDataLst>
          </p:nvPr>
        </p:nvGrpSpPr>
        <p:grpSpPr>
          <a:xfrm>
            <a:off x="9310370" y="5259705"/>
            <a:ext cx="2451735" cy="748665"/>
            <a:chOff x="10475" y="6559"/>
            <a:chExt cx="3861" cy="1179"/>
          </a:xfrm>
        </p:grpSpPr>
        <p:sp>
          <p:nvSpPr>
            <p:cNvPr id="29718" name="Text Box 22"/>
            <p:cNvSpPr txBox="1">
              <a:spLocks noChangeArrowheads="1"/>
            </p:cNvSpPr>
            <p:nvPr>
              <p:custDataLst>
                <p:tags r:id="rId18"/>
              </p:custDataLst>
            </p:nvPr>
          </p:nvSpPr>
          <p:spPr bwMode="auto">
            <a:xfrm>
              <a:off x="11055" y="7158"/>
              <a:ext cx="2973" cy="580"/>
            </a:xfrm>
            <a:prstGeom prst="rect">
              <a:avLst/>
            </a:prstGeom>
            <a:noFill/>
            <a:ln w="9525">
              <a:noFill/>
              <a:miter lim="800000"/>
            </a:ln>
            <a:effectLst/>
          </p:spPr>
          <p:txBody>
            <a:bodyPr wrap="square">
              <a:spAutoFit/>
            </a:bodyPr>
            <a:lstStyle/>
            <a:p>
              <a:pPr algn="l">
                <a:spcBef>
                  <a:spcPct val="50000"/>
                </a:spcBef>
              </a:pPr>
              <a:r>
                <a:rPr lang="zh-CN" altLang="en-US" sz="1800" b="1">
                  <a:effectLst/>
                  <a:latin typeface="微软雅黑" panose="020B0503020204020204" pitchFamily="34" charset="-122"/>
                  <a:ea typeface="微软雅黑" panose="020B0503020204020204" pitchFamily="34" charset="-122"/>
                </a:rPr>
                <a:t>溶于脂质的物质</a:t>
              </a:r>
              <a:endParaRPr lang="zh-CN" altLang="en-US" sz="1800" b="1">
                <a:effectLst/>
                <a:latin typeface="微软雅黑" panose="020B0503020204020204" pitchFamily="34" charset="-122"/>
                <a:ea typeface="微软雅黑" panose="020B0503020204020204" pitchFamily="34" charset="-122"/>
              </a:endParaRPr>
            </a:p>
          </p:txBody>
        </p:sp>
        <p:sp>
          <p:nvSpPr>
            <p:cNvPr id="29719" name="Text Box 23"/>
            <p:cNvSpPr txBox="1">
              <a:spLocks noChangeArrowheads="1"/>
            </p:cNvSpPr>
            <p:nvPr>
              <p:custDataLst>
                <p:tags r:id="rId19"/>
              </p:custDataLst>
            </p:nvPr>
          </p:nvSpPr>
          <p:spPr bwMode="auto">
            <a:xfrm>
              <a:off x="10514" y="7191"/>
              <a:ext cx="850" cy="434"/>
            </a:xfrm>
            <a:prstGeom prst="rect">
              <a:avLst/>
            </a:prstGeom>
            <a:noFill/>
            <a:ln w="9525">
              <a:noFill/>
              <a:miter lim="800000"/>
            </a:ln>
            <a:effectLst/>
          </p:spPr>
          <p:txBody>
            <a:bodyPr>
              <a:spAutoFit/>
            </a:bodyPr>
            <a:lstStyle/>
            <a:p>
              <a:pPr algn="l">
                <a:spcBef>
                  <a:spcPct val="50000"/>
                </a:spcBef>
              </a:pPr>
              <a:r>
                <a:rPr lang="zh-CN" altLang="en-US" sz="1200" b="1">
                  <a:solidFill>
                    <a:srgbClr val="CC3300"/>
                  </a:solidFill>
                  <a:effectLst/>
                  <a:latin typeface="微软雅黑" panose="020B0503020204020204" pitchFamily="34" charset="-122"/>
                  <a:ea typeface="微软雅黑" panose="020B0503020204020204" pitchFamily="34" charset="-122"/>
                </a:rPr>
                <a:t>●</a:t>
              </a:r>
              <a:endParaRPr lang="zh-CN" altLang="en-US" sz="1200" b="1">
                <a:solidFill>
                  <a:srgbClr val="CC3300"/>
                </a:solidFill>
                <a:effectLst/>
                <a:latin typeface="微软雅黑" panose="020B0503020204020204" pitchFamily="34" charset="-122"/>
                <a:ea typeface="微软雅黑" panose="020B0503020204020204" pitchFamily="34" charset="-122"/>
              </a:endParaRPr>
            </a:p>
          </p:txBody>
        </p:sp>
        <p:sp>
          <p:nvSpPr>
            <p:cNvPr id="29720" name="Text Box 24"/>
            <p:cNvSpPr txBox="1">
              <a:spLocks noChangeArrowheads="1"/>
            </p:cNvSpPr>
            <p:nvPr>
              <p:custDataLst>
                <p:tags r:id="rId20"/>
              </p:custDataLst>
            </p:nvPr>
          </p:nvSpPr>
          <p:spPr bwMode="auto">
            <a:xfrm>
              <a:off x="10475" y="6611"/>
              <a:ext cx="777" cy="434"/>
            </a:xfrm>
            <a:prstGeom prst="rect">
              <a:avLst/>
            </a:prstGeom>
            <a:noFill/>
            <a:ln w="9525">
              <a:noFill/>
              <a:miter lim="800000"/>
            </a:ln>
            <a:effectLst/>
          </p:spPr>
          <p:txBody>
            <a:bodyPr wrap="square">
              <a:spAutoFit/>
            </a:bodyPr>
            <a:lstStyle/>
            <a:p>
              <a:pPr algn="l">
                <a:spcBef>
                  <a:spcPct val="50000"/>
                </a:spcBef>
              </a:pPr>
              <a:r>
                <a:rPr lang="zh-CN" altLang="en-US" sz="1200" b="1">
                  <a:solidFill>
                    <a:srgbClr val="6600FF"/>
                  </a:solidFill>
                  <a:effectLst/>
                  <a:latin typeface="微软雅黑" panose="020B0503020204020204" pitchFamily="34" charset="-122"/>
                  <a:ea typeface="微软雅黑" panose="020B0503020204020204" pitchFamily="34" charset="-122"/>
                </a:rPr>
                <a:t>●</a:t>
              </a:r>
              <a:endParaRPr lang="zh-CN" altLang="en-US" sz="1200" b="1">
                <a:solidFill>
                  <a:srgbClr val="6600FF"/>
                </a:solidFill>
                <a:effectLst/>
                <a:latin typeface="微软雅黑" panose="020B0503020204020204" pitchFamily="34" charset="-122"/>
                <a:ea typeface="微软雅黑" panose="020B0503020204020204" pitchFamily="34" charset="-122"/>
              </a:endParaRPr>
            </a:p>
          </p:txBody>
        </p:sp>
        <p:sp>
          <p:nvSpPr>
            <p:cNvPr id="29721" name="Text Box 25"/>
            <p:cNvSpPr txBox="1">
              <a:spLocks noChangeArrowheads="1"/>
            </p:cNvSpPr>
            <p:nvPr>
              <p:custDataLst>
                <p:tags r:id="rId21"/>
              </p:custDataLst>
            </p:nvPr>
          </p:nvSpPr>
          <p:spPr bwMode="auto">
            <a:xfrm>
              <a:off x="10964" y="6559"/>
              <a:ext cx="3372" cy="580"/>
            </a:xfrm>
            <a:prstGeom prst="rect">
              <a:avLst/>
            </a:prstGeom>
            <a:noFill/>
            <a:ln w="9525">
              <a:noFill/>
              <a:miter lim="800000"/>
            </a:ln>
            <a:effectLst/>
          </p:spPr>
          <p:txBody>
            <a:bodyPr wrap="square">
              <a:spAutoFit/>
            </a:bodyPr>
            <a:lstStyle/>
            <a:p>
              <a:pPr algn="l">
                <a:spcBef>
                  <a:spcPct val="50000"/>
                </a:spcBef>
              </a:pPr>
              <a:r>
                <a:rPr lang="zh-CN" altLang="en-US" sz="1800" b="1">
                  <a:effectLst/>
                  <a:latin typeface="微软雅黑" panose="020B0503020204020204" pitchFamily="34" charset="-122"/>
                  <a:ea typeface="微软雅黑" panose="020B0503020204020204" pitchFamily="34" charset="-122"/>
                </a:rPr>
                <a:t>不溶于脂质的物质</a:t>
              </a:r>
              <a:endParaRPr lang="zh-CN" altLang="en-US" sz="1800" b="1">
                <a:effectLst/>
                <a:latin typeface="微软雅黑" panose="020B0503020204020204" pitchFamily="34" charset="-122"/>
                <a:ea typeface="微软雅黑" panose="020B0503020204020204" pitchFamily="34" charset="-122"/>
              </a:endParaRPr>
            </a:p>
          </p:txBody>
        </p:sp>
      </p:grpSp>
      <p:sp>
        <p:nvSpPr>
          <p:cNvPr id="29722" name="Rectangle 26"/>
          <p:cNvSpPr>
            <a:spLocks noChangeArrowheads="1"/>
          </p:cNvSpPr>
          <p:nvPr>
            <p:custDataLst>
              <p:tags r:id="rId22"/>
            </p:custDataLst>
          </p:nvPr>
        </p:nvSpPr>
        <p:spPr bwMode="auto">
          <a:xfrm>
            <a:off x="6156349" y="3111806"/>
            <a:ext cx="4450080" cy="460375"/>
          </a:xfrm>
          <a:prstGeom prst="rect">
            <a:avLst/>
          </a:prstGeom>
          <a:noFill/>
          <a:ln w="9525">
            <a:noFill/>
            <a:miter lim="800000"/>
          </a:ln>
          <a:effectLst/>
        </p:spPr>
        <p:txBody>
          <a:bodyPr wrap="none">
            <a:spAutoFit/>
          </a:bodyPr>
          <a:lstStyle/>
          <a:p>
            <a:r>
              <a:rPr lang="zh-CN" altLang="en-US" sz="2400" b="1">
                <a:solidFill>
                  <a:srgbClr val="0000FF"/>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脂溶性物质更容易通过细胞膜。</a:t>
            </a:r>
            <a:endParaRPr lang="zh-CN" altLang="en-US" sz="2400" b="1">
              <a:solidFill>
                <a:srgbClr val="0000FF"/>
              </a:solidFill>
              <a:effectLst>
                <a:outerShdw blurRad="38100" dist="38100" dir="2700000" algn="tl">
                  <a:srgbClr val="C0C0C0"/>
                </a:outerShdw>
              </a:effectLst>
              <a:latin typeface="微软雅黑" panose="020B0503020204020204" pitchFamily="34" charset="-122"/>
              <a:ea typeface="微软雅黑" panose="020B0503020204020204" pitchFamily="34" charset="-122"/>
            </a:endParaRPr>
          </a:p>
        </p:txBody>
      </p:sp>
      <p:sp>
        <p:nvSpPr>
          <p:cNvPr id="23" name="文本框 22"/>
          <p:cNvSpPr txBox="1"/>
          <p:nvPr>
            <p:custDataLst>
              <p:tags r:id="rId23"/>
            </p:custDataLst>
          </p:nvPr>
        </p:nvSpPr>
        <p:spPr>
          <a:xfrm>
            <a:off x="5707380" y="3616960"/>
            <a:ext cx="6096000" cy="460375"/>
          </a:xfrm>
          <a:prstGeom prst="rect">
            <a:avLst/>
          </a:prstGeom>
          <a:noFill/>
        </p:spPr>
        <p:txBody>
          <a:bodyPr wrap="square" rtlCol="0" anchor="t">
            <a:spAutoFit/>
          </a:bodyPr>
          <a:lstStyle/>
          <a:p>
            <a:pPr algn="l">
              <a:lnSpc>
                <a:spcPct val="100000"/>
              </a:lnSpc>
            </a:pPr>
            <a:r>
              <a:rPr lang="zh-CN" altLang="en-US" sz="2400">
                <a:solidFill>
                  <a:srgbClr val="3333CC"/>
                </a:solidFill>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根据</a:t>
            </a:r>
            <a:r>
              <a:rPr lang="zh-CN" altLang="en-US" sz="2400">
                <a:solidFill>
                  <a:srgbClr val="FF0000"/>
                </a:solidFill>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相似相溶</a:t>
            </a:r>
            <a:r>
              <a:rPr lang="zh-CN" altLang="en-US" sz="2400">
                <a:solidFill>
                  <a:srgbClr val="3333CC"/>
                </a:solidFill>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原理，进行推理</a:t>
            </a:r>
            <a:r>
              <a:rPr lang="en-US" altLang="zh-CN" sz="2400">
                <a:solidFill>
                  <a:srgbClr val="3333CC"/>
                </a:solidFill>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en-US" altLang="zh-CN" sz="2400">
              <a:solidFill>
                <a:srgbClr val="3333CC"/>
              </a:solidFill>
              <a:effectLst>
                <a:outerShdw blurRad="38100" dist="38100" dir="2700000" algn="tl">
                  <a:srgbClr val="C0C0C0"/>
                </a:outerShdw>
              </a:effectLst>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4" name="文本框 23"/>
          <p:cNvSpPr txBox="1"/>
          <p:nvPr>
            <p:custDataLst>
              <p:tags r:id="rId24"/>
            </p:custDataLst>
          </p:nvPr>
        </p:nvSpPr>
        <p:spPr>
          <a:xfrm>
            <a:off x="635" y="1223010"/>
            <a:ext cx="2672080" cy="521970"/>
          </a:xfrm>
          <a:prstGeom prst="rect">
            <a:avLst/>
          </a:prstGeom>
          <a:noFill/>
        </p:spPr>
        <p:txBody>
          <a:bodyPr wrap="none" rtlCol="0" anchor="t">
            <a:spAutoFit/>
          </a:bodyPr>
          <a:lstStyle/>
          <a:p>
            <a:r>
              <a:rPr lang="zh-CN" altLang="en-US" sz="2800" b="1">
                <a:solidFill>
                  <a:srgbClr val="FF0000"/>
                </a:solidFill>
                <a:latin typeface="微软雅黑" panose="020B0503020204020204" pitchFamily="34" charset="-122"/>
                <a:ea typeface="微软雅黑" panose="020B0503020204020204" pitchFamily="34" charset="-122"/>
                <a:sym typeface="+mn-ea"/>
              </a:rPr>
              <a:t>（一）成分探索</a:t>
            </a:r>
            <a:endParaRPr lang="zh-CN" altLang="en-US" sz="2800" b="1">
              <a:solidFill>
                <a:srgbClr val="FF0000"/>
              </a:solidFill>
              <a:latin typeface="微软雅黑" panose="020B0503020204020204" pitchFamily="34" charset="-122"/>
              <a:ea typeface="微软雅黑" panose="020B0503020204020204" pitchFamily="34" charset="-122"/>
              <a:sym typeface="+mn-ea"/>
            </a:endParaRPr>
          </a:p>
        </p:txBody>
      </p:sp>
      <p:sp>
        <p:nvSpPr>
          <p:cNvPr id="5" name="文本框 4"/>
          <p:cNvSpPr txBox="1"/>
          <p:nvPr>
            <p:custDataLst>
              <p:tags r:id="rId25"/>
            </p:custDataLst>
          </p:nvPr>
        </p:nvSpPr>
        <p:spPr>
          <a:xfrm>
            <a:off x="8562975" y="4543425"/>
            <a:ext cx="2812415" cy="398780"/>
          </a:xfrm>
          <a:prstGeom prst="rect">
            <a:avLst/>
          </a:prstGeom>
          <a:noFill/>
        </p:spPr>
        <p:txBody>
          <a:bodyPr wrap="square">
            <a:spAutoFit/>
            <a:scene3d>
              <a:camera prst="orthographicFront"/>
              <a:lightRig rig="threePt" dir="t"/>
            </a:scene3d>
          </a:bodyPr>
          <a:lstStyle/>
          <a:p>
            <a:pPr algn="just"/>
            <a:r>
              <a:rPr lang="zh-CN" altLang="zh-CN" sz="2000" kern="1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Times New Roman" panose="02020603050405020304" charset="0"/>
              </a:rPr>
              <a:t>（是推理还是结论？）</a:t>
            </a:r>
            <a:endParaRPr lang="zh-CN" altLang="zh-CN" sz="2000" kern="1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Times New Roman" panose="02020603050405020304" charset="0"/>
            </a:endParaRPr>
          </a:p>
        </p:txBody>
      </p:sp>
      <p:grpSp>
        <p:nvGrpSpPr>
          <p:cNvPr id="12" name="组合 11"/>
          <p:cNvGrpSpPr/>
          <p:nvPr>
            <p:custDataLst>
              <p:tags r:id="rId26"/>
            </p:custDataLst>
          </p:nvPr>
        </p:nvGrpSpPr>
        <p:grpSpPr>
          <a:xfrm>
            <a:off x="149225" y="81280"/>
            <a:ext cx="5638165" cy="1152525"/>
            <a:chOff x="235" y="128"/>
            <a:chExt cx="8879" cy="1815"/>
          </a:xfrm>
        </p:grpSpPr>
        <p:sp>
          <p:nvSpPr>
            <p:cNvPr id="31" name="文本框 30"/>
            <p:cNvSpPr txBox="1"/>
            <p:nvPr>
              <p:custDataLst>
                <p:tags r:id="rId27"/>
              </p:custDataLst>
            </p:nvPr>
          </p:nvSpPr>
          <p:spPr>
            <a:xfrm>
              <a:off x="670" y="927"/>
              <a:ext cx="8444" cy="1016"/>
            </a:xfrm>
            <a:prstGeom prst="rect">
              <a:avLst/>
            </a:prstGeom>
          </p:spPr>
          <p:txBody>
            <a:bodyPr wrap="square">
              <a:spAutoFit/>
            </a:bodyPr>
            <a:lstStyle/>
            <a:p>
              <a:pPr algn="just" defTabSz="266700" fontAlgn="ctr">
                <a:lnSpc>
                  <a:spcPct val="150000"/>
                </a:lnSpc>
                <a:spcBef>
                  <a:spcPct val="0"/>
                </a:spcBef>
                <a:spcAft>
                  <a:spcPct val="0"/>
                </a:spcAft>
              </a:pPr>
              <a:r>
                <a:rPr sz="2400" b="1">
                  <a:solidFill>
                    <a:schemeClr val="accent1"/>
                  </a:solidFill>
                  <a:highlight>
                    <a:srgbClr val="C0C0C0"/>
                  </a:highlight>
                  <a:ea typeface="微软雅黑" panose="020B0503020204020204" pitchFamily="34" charset="-122"/>
                </a:rPr>
                <a:t>知识点2  对细胞膜</a:t>
              </a:r>
              <a:r>
                <a:rPr lang="zh-CN" sz="2400" b="1">
                  <a:solidFill>
                    <a:schemeClr val="accent1"/>
                  </a:solidFill>
                  <a:highlight>
                    <a:srgbClr val="C0C0C0"/>
                  </a:highlight>
                  <a:ea typeface="微软雅黑" panose="020B0503020204020204" pitchFamily="34" charset="-122"/>
                </a:rPr>
                <a:t>成分和</a:t>
              </a:r>
              <a:r>
                <a:rPr sz="2400" b="1">
                  <a:solidFill>
                    <a:schemeClr val="accent1"/>
                  </a:solidFill>
                  <a:highlight>
                    <a:srgbClr val="C0C0C0"/>
                  </a:highlight>
                  <a:ea typeface="微软雅黑" panose="020B0503020204020204" pitchFamily="34" charset="-122"/>
                </a:rPr>
                <a:t>结构的探索</a:t>
              </a:r>
              <a:endParaRPr sz="2400" b="1">
                <a:solidFill>
                  <a:schemeClr val="accent1"/>
                </a:solidFill>
                <a:highlight>
                  <a:srgbClr val="C0C0C0"/>
                </a:highlight>
                <a:ea typeface="微软雅黑" panose="020B0503020204020204" pitchFamily="34" charset="-122"/>
              </a:endParaRPr>
            </a:p>
          </p:txBody>
        </p:sp>
        <p:grpSp>
          <p:nvGrpSpPr>
            <p:cNvPr id="17" name="组合 16"/>
            <p:cNvGrpSpPr/>
            <p:nvPr>
              <p:custDataLst>
                <p:tags r:id="rId28"/>
              </p:custDataLst>
            </p:nvPr>
          </p:nvGrpSpPr>
          <p:grpSpPr>
            <a:xfrm>
              <a:off x="235" y="128"/>
              <a:ext cx="8256" cy="899"/>
              <a:chOff x="587375" y="977268"/>
              <a:chExt cx="5242560" cy="570900"/>
            </a:xfrm>
          </p:grpSpPr>
          <p:sp>
            <p:nvSpPr>
              <p:cNvPr id="215" name="任意多边形: 形状 17"/>
              <p:cNvSpPr/>
              <p:nvPr>
                <p:custDataLst>
                  <p:tags r:id="rId29"/>
                </p:custDataLst>
              </p:nvPr>
            </p:nvSpPr>
            <p:spPr>
              <a:xfrm rot="5400000">
                <a:off x="3441686" y="-903584"/>
                <a:ext cx="441987" cy="433387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30"/>
                </p:custDataLst>
              </p:nvPr>
            </p:nvSpPr>
            <p:spPr>
              <a:xfrm>
                <a:off x="2478405" y="977268"/>
                <a:ext cx="3351530" cy="570900"/>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31"/>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32"/>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8" name="图片 17" descr="32303137373532353b32303137393931383bc9faceefcfd4cea2beb5cfb8b0fb"/>
            <p:cNvPicPr>
              <a:picLocks noChangeAspect="1"/>
            </p:cNvPicPr>
            <p:nvPr>
              <p:custDataLst>
                <p:tags r:id="rId33"/>
              </p:custDataLst>
            </p:nvPr>
          </p:nvPicPr>
          <p:blipFill>
            <a:blip r:embed="rId34"/>
            <a:stretch>
              <a:fillRect/>
            </a:stretch>
          </p:blipFill>
          <p:spPr>
            <a:xfrm>
              <a:off x="1119" y="207"/>
              <a:ext cx="719" cy="719"/>
            </a:xfrm>
            <a:prstGeom prst="rect">
              <a:avLst/>
            </a:prstGeom>
          </p:spPr>
        </p:pic>
      </p:grpSp>
    </p:spTree>
    <p:custDataLst>
      <p:tags r:id="rId3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1" nodeType="clickEffect">
                                  <p:stCondLst>
                                    <p:cond delay="0"/>
                                  </p:stCondLst>
                                  <p:childTnLst>
                                    <p:set>
                                      <p:cBhvr>
                                        <p:cTn id="6" dur="1" fill="hold">
                                          <p:stCondLst>
                                            <p:cond delay="0"/>
                                          </p:stCondLst>
                                        </p:cTn>
                                        <p:tgtEl>
                                          <p:spTgt spid="29708"/>
                                        </p:tgtEl>
                                        <p:attrNameLst>
                                          <p:attrName>style.visibility</p:attrName>
                                        </p:attrNameLst>
                                      </p:cBhvr>
                                      <p:to>
                                        <p:strVal val="visible"/>
                                      </p:to>
                                    </p:set>
                                    <p:animEffect transition="in" filter="checkerboard(across)">
                                      <p:cBhvr>
                                        <p:cTn id="7" dur="500"/>
                                        <p:tgtEl>
                                          <p:spTgt spid="29708"/>
                                        </p:tgtEl>
                                      </p:cBhvr>
                                    </p:animEffect>
                                  </p:childTnLst>
                                </p:cTn>
                              </p:par>
                              <p:par>
                                <p:cTn id="8" presetID="5" presetClass="entr" presetSubtype="10" fill="hold" grpId="1" nodeType="withEffect">
                                  <p:stCondLst>
                                    <p:cond delay="0"/>
                                  </p:stCondLst>
                                  <p:childTnLst>
                                    <p:set>
                                      <p:cBhvr>
                                        <p:cTn id="9" dur="1" fill="hold">
                                          <p:stCondLst>
                                            <p:cond delay="0"/>
                                          </p:stCondLst>
                                        </p:cTn>
                                        <p:tgtEl>
                                          <p:spTgt spid="29709"/>
                                        </p:tgtEl>
                                        <p:attrNameLst>
                                          <p:attrName>style.visibility</p:attrName>
                                        </p:attrNameLst>
                                      </p:cBhvr>
                                      <p:to>
                                        <p:strVal val="visible"/>
                                      </p:to>
                                    </p:set>
                                    <p:animEffect transition="in" filter="checkerboard(across)">
                                      <p:cBhvr>
                                        <p:cTn id="10" dur="500"/>
                                        <p:tgtEl>
                                          <p:spTgt spid="29709"/>
                                        </p:tgtEl>
                                      </p:cBhvr>
                                    </p:animEffect>
                                  </p:childTnLst>
                                </p:cTn>
                              </p:par>
                              <p:par>
                                <p:cTn id="11" presetID="5" presetClass="entr" presetSubtype="1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checkerboard(across)">
                                      <p:cBhvr>
                                        <p:cTn id="13" dur="500"/>
                                        <p:tgtEl>
                                          <p:spTgt spid="22"/>
                                        </p:tgtEl>
                                      </p:cBhvr>
                                    </p:animEffect>
                                  </p:childTnLst>
                                </p:cTn>
                              </p:par>
                              <p:par>
                                <p:cTn id="14" presetID="5" presetClass="entr" presetSubtype="10" fill="hold" grpId="1" nodeType="withEffect">
                                  <p:stCondLst>
                                    <p:cond delay="0"/>
                                  </p:stCondLst>
                                  <p:childTnLst>
                                    <p:set>
                                      <p:cBhvr>
                                        <p:cTn id="15" dur="1" fill="hold">
                                          <p:stCondLst>
                                            <p:cond delay="0"/>
                                          </p:stCondLst>
                                        </p:cTn>
                                        <p:tgtEl>
                                          <p:spTgt spid="29712"/>
                                        </p:tgtEl>
                                        <p:attrNameLst>
                                          <p:attrName>style.visibility</p:attrName>
                                        </p:attrNameLst>
                                      </p:cBhvr>
                                      <p:to>
                                        <p:strVal val="visible"/>
                                      </p:to>
                                    </p:set>
                                    <p:animEffect transition="in" filter="checkerboard(across)">
                                      <p:cBhvr>
                                        <p:cTn id="16" dur="500"/>
                                        <p:tgtEl>
                                          <p:spTgt spid="29712"/>
                                        </p:tgtEl>
                                      </p:cBhvr>
                                    </p:animEffect>
                                  </p:childTnLst>
                                </p:cTn>
                              </p:par>
                              <p:par>
                                <p:cTn id="17" presetID="5" presetClass="entr" presetSubtype="10" fill="hold" grpId="1" nodeType="withEffect">
                                  <p:stCondLst>
                                    <p:cond delay="0"/>
                                  </p:stCondLst>
                                  <p:childTnLst>
                                    <p:set>
                                      <p:cBhvr>
                                        <p:cTn id="18" dur="1" fill="hold">
                                          <p:stCondLst>
                                            <p:cond delay="0"/>
                                          </p:stCondLst>
                                        </p:cTn>
                                        <p:tgtEl>
                                          <p:spTgt spid="29713"/>
                                        </p:tgtEl>
                                        <p:attrNameLst>
                                          <p:attrName>style.visibility</p:attrName>
                                        </p:attrNameLst>
                                      </p:cBhvr>
                                      <p:to>
                                        <p:strVal val="visible"/>
                                      </p:to>
                                    </p:set>
                                    <p:animEffect transition="in" filter="checkerboard(across)">
                                      <p:cBhvr>
                                        <p:cTn id="19" dur="500"/>
                                        <p:tgtEl>
                                          <p:spTgt spid="29713"/>
                                        </p:tgtEl>
                                      </p:cBhvr>
                                    </p:animEffect>
                                  </p:childTnLst>
                                </p:cTn>
                              </p:par>
                              <p:par>
                                <p:cTn id="20" presetID="5" presetClass="entr" presetSubtype="10" fill="hold" grpId="1" nodeType="withEffect">
                                  <p:stCondLst>
                                    <p:cond delay="0"/>
                                  </p:stCondLst>
                                  <p:childTnLst>
                                    <p:set>
                                      <p:cBhvr>
                                        <p:cTn id="21" dur="1" fill="hold">
                                          <p:stCondLst>
                                            <p:cond delay="0"/>
                                          </p:stCondLst>
                                        </p:cTn>
                                        <p:tgtEl>
                                          <p:spTgt spid="29714"/>
                                        </p:tgtEl>
                                        <p:attrNameLst>
                                          <p:attrName>style.visibility</p:attrName>
                                        </p:attrNameLst>
                                      </p:cBhvr>
                                      <p:to>
                                        <p:strVal val="visible"/>
                                      </p:to>
                                    </p:set>
                                    <p:animEffect transition="in" filter="checkerboard(across)">
                                      <p:cBhvr>
                                        <p:cTn id="22" dur="500"/>
                                        <p:tgtEl>
                                          <p:spTgt spid="29714"/>
                                        </p:tgtEl>
                                      </p:cBhvr>
                                    </p:animEffect>
                                  </p:childTnLst>
                                </p:cTn>
                              </p:par>
                              <p:par>
                                <p:cTn id="23" presetID="5" presetClass="entr" presetSubtype="10" fill="hold" grpId="1" nodeType="withEffect">
                                  <p:stCondLst>
                                    <p:cond delay="0"/>
                                  </p:stCondLst>
                                  <p:childTnLst>
                                    <p:set>
                                      <p:cBhvr>
                                        <p:cTn id="24" dur="1" fill="hold">
                                          <p:stCondLst>
                                            <p:cond delay="0"/>
                                          </p:stCondLst>
                                        </p:cTn>
                                        <p:tgtEl>
                                          <p:spTgt spid="29715"/>
                                        </p:tgtEl>
                                        <p:attrNameLst>
                                          <p:attrName>style.visibility</p:attrName>
                                        </p:attrNameLst>
                                      </p:cBhvr>
                                      <p:to>
                                        <p:strVal val="visible"/>
                                      </p:to>
                                    </p:set>
                                    <p:animEffect transition="in" filter="checkerboard(across)">
                                      <p:cBhvr>
                                        <p:cTn id="25" dur="500"/>
                                        <p:tgtEl>
                                          <p:spTgt spid="29715"/>
                                        </p:tgtEl>
                                      </p:cBhvr>
                                    </p:animEffect>
                                  </p:childTnLst>
                                </p:cTn>
                              </p:par>
                              <p:par>
                                <p:cTn id="26" presetID="5" presetClass="entr" presetSubtype="10" fill="hold" grpId="1" nodeType="withEffect">
                                  <p:stCondLst>
                                    <p:cond delay="0"/>
                                  </p:stCondLst>
                                  <p:childTnLst>
                                    <p:set>
                                      <p:cBhvr>
                                        <p:cTn id="27" dur="1" fill="hold">
                                          <p:stCondLst>
                                            <p:cond delay="0"/>
                                          </p:stCondLst>
                                        </p:cTn>
                                        <p:tgtEl>
                                          <p:spTgt spid="29716"/>
                                        </p:tgtEl>
                                        <p:attrNameLst>
                                          <p:attrName>style.visibility</p:attrName>
                                        </p:attrNameLst>
                                      </p:cBhvr>
                                      <p:to>
                                        <p:strVal val="visible"/>
                                      </p:to>
                                    </p:set>
                                    <p:animEffect transition="in" filter="checkerboard(across)">
                                      <p:cBhvr>
                                        <p:cTn id="28" dur="500"/>
                                        <p:tgtEl>
                                          <p:spTgt spid="29716"/>
                                        </p:tgtEl>
                                      </p:cBhvr>
                                    </p:animEffect>
                                  </p:childTnLst>
                                </p:cTn>
                              </p:par>
                              <p:par>
                                <p:cTn id="29" presetID="5" presetClass="entr" presetSubtype="10" fill="hold" grpId="1" nodeType="withEffect">
                                  <p:stCondLst>
                                    <p:cond delay="0"/>
                                  </p:stCondLst>
                                  <p:childTnLst>
                                    <p:set>
                                      <p:cBhvr>
                                        <p:cTn id="30" dur="1" fill="hold">
                                          <p:stCondLst>
                                            <p:cond delay="0"/>
                                          </p:stCondLst>
                                        </p:cTn>
                                        <p:tgtEl>
                                          <p:spTgt spid="29717"/>
                                        </p:tgtEl>
                                        <p:attrNameLst>
                                          <p:attrName>style.visibility</p:attrName>
                                        </p:attrNameLst>
                                      </p:cBhvr>
                                      <p:to>
                                        <p:strVal val="visible"/>
                                      </p:to>
                                    </p:set>
                                    <p:animEffect transition="in" filter="checkerboard(across)">
                                      <p:cBhvr>
                                        <p:cTn id="31" dur="500"/>
                                        <p:tgtEl>
                                          <p:spTgt spid="29717"/>
                                        </p:tgtEl>
                                      </p:cBhvr>
                                    </p:animEffect>
                                  </p:childTnLst>
                                </p:cTn>
                              </p:par>
                              <p:par>
                                <p:cTn id="32" presetID="5" presetClass="entr" presetSubtype="10" fill="hold"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checkerboard(across)">
                                      <p:cBhvr>
                                        <p:cTn id="34" dur="500"/>
                                        <p:tgtEl>
                                          <p:spTgt spid="26"/>
                                        </p:tgtEl>
                                      </p:cBhvr>
                                    </p:animEffect>
                                  </p:childTnLst>
                                </p:cTn>
                              </p:par>
                            </p:childTnLst>
                          </p:cTn>
                        </p:par>
                      </p:childTnLst>
                    </p:cTn>
                  </p:par>
                  <p:par>
                    <p:cTn id="35" fill="hold">
                      <p:stCondLst>
                        <p:cond delay="indefinite"/>
                      </p:stCondLst>
                      <p:childTnLst>
                        <p:par>
                          <p:cTn id="36" fill="hold">
                            <p:stCondLst>
                              <p:cond delay="0"/>
                            </p:stCondLst>
                            <p:childTnLst>
                              <p:par>
                                <p:cTn id="37" presetID="0" presetClass="path" presetSubtype="0" accel="50000" decel="50000" fill="hold" grpId="0" nodeType="clickEffect">
                                  <p:stCondLst>
                                    <p:cond delay="0"/>
                                  </p:stCondLst>
                                  <p:childTnLst>
                                    <p:animMotion origin="layout" path="M 0 0 C 0.01042 0.05509 0.02083 0.11041 0.025 0.13333" pathEditMode="relative" rAng="0" ptsTypes="aA">
                                      <p:cBhvr>
                                        <p:cTn id="38" dur="1000" fill="hold"/>
                                        <p:tgtEl>
                                          <p:spTgt spid="29708"/>
                                        </p:tgtEl>
                                        <p:attrNameLst>
                                          <p:attrName>ppt_x</p:attrName>
                                          <p:attrName>ppt_y</p:attrName>
                                        </p:attrNameLst>
                                      </p:cBhvr>
                                      <p:rCtr x="0" y="0"/>
                                    </p:animMotion>
                                  </p:childTnLst>
                                </p:cTn>
                              </p:par>
                            </p:childTnLst>
                          </p:cTn>
                        </p:par>
                        <p:par>
                          <p:cTn id="39" fill="hold">
                            <p:stCondLst>
                              <p:cond delay="1000"/>
                            </p:stCondLst>
                            <p:childTnLst>
                              <p:par>
                                <p:cTn id="40" presetID="0" presetClass="path" presetSubtype="0" accel="50000" decel="50000" fill="hold" grpId="0" nodeType="afterEffect">
                                  <p:stCondLst>
                                    <p:cond delay="0"/>
                                  </p:stCondLst>
                                  <p:childTnLst>
                                    <p:animMotion origin="layout" path="M 2.77778E-06 -1.11111E-06 C 0.01545 0.08264 0.0309 0.16551 0.03715 0.2" pathEditMode="relative" rAng="0" ptsTypes="aA">
                                      <p:cBhvr>
                                        <p:cTn id="41" dur="1000" fill="hold"/>
                                        <p:tgtEl>
                                          <p:spTgt spid="29712"/>
                                        </p:tgtEl>
                                        <p:attrNameLst>
                                          <p:attrName>ppt_x</p:attrName>
                                          <p:attrName>ppt_y</p:attrName>
                                        </p:attrNameLst>
                                      </p:cBhvr>
                                      <p:rCtr x="19" y="100"/>
                                    </p:animMotion>
                                  </p:childTnLst>
                                </p:cTn>
                              </p:par>
                              <p:par>
                                <p:cTn id="42" presetID="0" presetClass="path" presetSubtype="0" accel="50000" decel="50000" fill="hold" grpId="0" nodeType="withEffect">
                                  <p:stCondLst>
                                    <p:cond delay="0"/>
                                  </p:stCondLst>
                                  <p:childTnLst>
                                    <p:animMotion origin="layout" path="M -0.0395833 0.010105 C -0.0356018 0.038652 -0.0314787 0.0672023 -0.00882304 0.0639409 C 0.0138326 0.0606762 0.0791939 0.00257973 0.0967834 -0.0095656" pathEditMode="relative" rAng="0" ptsTypes="aaA">
                                      <p:cBhvr>
                                        <p:cTn id="43" dur="1000" fill="hold"/>
                                        <p:tgtEl>
                                          <p:spTgt spid="29717"/>
                                        </p:tgtEl>
                                        <p:attrNameLst>
                                          <p:attrName>ppt_x</p:attrName>
                                          <p:attrName>ppt_y</p:attrName>
                                        </p:attrNameLst>
                                      </p:cBhvr>
                                      <p:rCtr x="68" y="17"/>
                                    </p:animMotion>
                                  </p:childTnLst>
                                </p:cTn>
                              </p:par>
                              <p:par>
                                <p:cTn id="44" presetID="0" presetClass="path" presetSubtype="0" accel="50000" decel="50000" fill="hold" grpId="0" nodeType="withEffect">
                                  <p:stCondLst>
                                    <p:cond delay="0"/>
                                  </p:stCondLst>
                                  <p:childTnLst>
                                    <p:animMotion origin="layout" path="M -0.029341 -0.049388 C -0.026439 -0.006633 -0.023537 0.036128 -0.007424 0.031301 C 0.008683 0.026475 0.055133 -0.060598 0.067588 -0.078876" pathEditMode="relative" rAng="0" ptsTypes="aaA">
                                      <p:cBhvr>
                                        <p:cTn id="45" dur="1000" fill="hold"/>
                                        <p:tgtEl>
                                          <p:spTgt spid="29716"/>
                                        </p:tgtEl>
                                        <p:attrNameLst>
                                          <p:attrName>ppt_x</p:attrName>
                                          <p:attrName>ppt_y</p:attrName>
                                        </p:attrNameLst>
                                      </p:cBhvr>
                                      <p:rCtr x="48" y="26"/>
                                    </p:animMotion>
                                  </p:childTnLst>
                                </p:cTn>
                              </p:par>
                            </p:childTnLst>
                          </p:cTn>
                        </p:par>
                        <p:par>
                          <p:cTn id="46" fill="hold">
                            <p:stCondLst>
                              <p:cond delay="2000"/>
                            </p:stCondLst>
                            <p:childTnLst>
                              <p:par>
                                <p:cTn id="47" presetID="0" presetClass="path" presetSubtype="0" accel="50000" decel="50000" fill="hold" grpId="0" nodeType="afterEffect">
                                  <p:stCondLst>
                                    <p:cond delay="0"/>
                                  </p:stCondLst>
                                  <p:childTnLst>
                                    <p:animMotion origin="layout" path="M 2.2E-05 -6.2E-05 C 0.026453 0.060141 0.052877 0.120821 0.063524 0.145956" pathEditMode="relative" rAng="0" ptsTypes="aA">
                                      <p:cBhvr>
                                        <p:cTn id="48" dur="1000" fill="hold"/>
                                        <p:tgtEl>
                                          <p:spTgt spid="29713"/>
                                        </p:tgtEl>
                                        <p:attrNameLst>
                                          <p:attrName>ppt_x</p:attrName>
                                          <p:attrName>ppt_y</p:attrName>
                                        </p:attrNameLst>
                                      </p:cBhvr>
                                      <p:rCtr x="32" y="73"/>
                                    </p:animMotion>
                                  </p:childTnLst>
                                </p:cTn>
                              </p:par>
                              <p:par>
                                <p:cTn id="49" presetID="0" presetClass="path" presetSubtype="0" accel="50000" decel="50000" fill="hold" grpId="0" nodeType="withEffect">
                                  <p:stCondLst>
                                    <p:cond delay="0"/>
                                  </p:stCondLst>
                                  <p:childTnLst>
                                    <p:animMotion origin="layout" path="M -0.030917 -0.044235 C -0.028691 0.006881 -0.026473 0.058181 -0.013824 0.052198 C -0.001174 0.046416 0.035113 -0.057542 0.044989 -0.079138" pathEditMode="relative" rAng="0" ptsTypes="aaA">
                                      <p:cBhvr>
                                        <p:cTn id="50" dur="1000" fill="hold"/>
                                        <p:tgtEl>
                                          <p:spTgt spid="29709"/>
                                        </p:tgtEl>
                                        <p:attrNameLst>
                                          <p:attrName>ppt_x</p:attrName>
                                          <p:attrName>ppt_y</p:attrName>
                                        </p:attrNameLst>
                                      </p:cBhvr>
                                      <p:rCtr x="38" y="31"/>
                                    </p:animMotion>
                                  </p:childTnLst>
                                </p:cTn>
                              </p:par>
                              <p:par>
                                <p:cTn id="51" presetID="0" presetClass="path" presetSubtype="0" accel="50000" decel="50000" fill="hold" grpId="0" nodeType="withEffect">
                                  <p:stCondLst>
                                    <p:cond delay="0"/>
                                  </p:stCondLst>
                                  <p:childTnLst>
                                    <p:animMotion origin="layout" path="M 6.7E-05 8.1E-05 C 0.003498 0.007459 -0.001307 -0.000519 0.006246 0.005526 C 0.010537 0.009031 0.011565 0.012782 0.017062 0.015322 C 0.019978 0.016653 0.023409 0.017255 0.026326 0.018586 C 0.034225 0.02693 0.033187 0.022578 0.030962 0.031648 C 0.032337 0.035399 0.034561 0.039145 0.037141 0.04253 C 0.03903 0.044829 0.042114 0.046522 0.043321 0.049061 C 0.045891 0.054384 0.047611 0.059949 0.0495 0.065387 C 0.050182 0.067205 0.050014 0.069138 0.051042 0.070831 C 0.052584 0.073249 0.055165 0.075183 0.057221 0.077362 C 0.058081 0.078328 0.057567 0.07978 0.058763 0.080626 C 0.061344 0.08244 0.068037 0.084979 0.068037 0.084979 C 0.07215 0.093688 0.068037 0.082806 0.068037 0.091509 C 0.068037 0.092842 0.070439 0.097559 0.071121 0.099131 C 0.072842 0.108927 0.072674 0.104936 0.072674 0.111101" pathEditMode="relative" rAng="0" ptsTypes="ffffffffffffffA">
                                      <p:cBhvr>
                                        <p:cTn id="52" dur="1000" fill="hold"/>
                                        <p:tgtEl>
                                          <p:spTgt spid="29714"/>
                                        </p:tgtEl>
                                        <p:attrNameLst>
                                          <p:attrName>ppt_x</p:attrName>
                                          <p:attrName>ppt_y</p:attrName>
                                        </p:attrNameLst>
                                      </p:cBhvr>
                                      <p:rCtr x="36" y="56"/>
                                    </p:animMotion>
                                  </p:childTnLst>
                                </p:cTn>
                              </p:par>
                            </p:childTnLst>
                          </p:cTn>
                        </p:par>
                        <p:par>
                          <p:cTn id="53" fill="hold">
                            <p:stCondLst>
                              <p:cond delay="3000"/>
                            </p:stCondLst>
                            <p:childTnLst>
                              <p:par>
                                <p:cTn id="54" presetID="0" presetClass="path" presetSubtype="0" accel="50000" decel="50000" fill="hold" grpId="0" nodeType="afterEffect">
                                  <p:stCondLst>
                                    <p:cond delay="0"/>
                                  </p:stCondLst>
                                  <p:childTnLst>
                                    <p:animMotion origin="layout" path="M -0.02153 -0.038325 C -0.019539 0.007623 -0.017552 0.053564 -0.006522 0.048378 C 0.004507 0.043191 0.036315 -0.05037 0.044843 -0.070003" pathEditMode="relative" rAng="0" ptsTypes="aaA">
                                      <p:cBhvr>
                                        <p:cTn id="55" dur="1000" fill="hold"/>
                                        <p:tgtEl>
                                          <p:spTgt spid="29715"/>
                                        </p:tgtEl>
                                        <p:attrNameLst>
                                          <p:attrName>ppt_x</p:attrName>
                                          <p:attrName>ppt_y</p:attrName>
                                        </p:attrNameLst>
                                      </p:cBhvr>
                                      <p:rCtr x="33" y="28"/>
                                    </p:animMotion>
                                  </p:childTnLst>
                                </p:cTn>
                              </p:par>
                            </p:childTnLst>
                          </p:cTn>
                        </p:par>
                      </p:childTnLst>
                    </p:cTn>
                  </p:par>
                  <p:par>
                    <p:cTn id="56" fill="hold">
                      <p:stCondLst>
                        <p:cond delay="indefinite"/>
                      </p:stCondLst>
                      <p:childTnLst>
                        <p:par>
                          <p:cTn id="57" fill="hold">
                            <p:stCondLst>
                              <p:cond delay="0"/>
                            </p:stCondLst>
                            <p:childTnLst>
                              <p:par>
                                <p:cTn id="58" presetID="5" presetClass="entr" presetSubtype="10" fill="hold" grpId="0" nodeType="clickEffect">
                                  <p:stCondLst>
                                    <p:cond delay="0"/>
                                  </p:stCondLst>
                                  <p:childTnLst>
                                    <p:set>
                                      <p:cBhvr>
                                        <p:cTn id="59" dur="1" fill="hold">
                                          <p:stCondLst>
                                            <p:cond delay="0"/>
                                          </p:stCondLst>
                                        </p:cTn>
                                        <p:tgtEl>
                                          <p:spTgt spid="29722"/>
                                        </p:tgtEl>
                                        <p:attrNameLst>
                                          <p:attrName>style.visibility</p:attrName>
                                        </p:attrNameLst>
                                      </p:cBhvr>
                                      <p:to>
                                        <p:strVal val="visible"/>
                                      </p:to>
                                    </p:set>
                                    <p:animEffect transition="in" filter="checkerboard(across)">
                                      <p:cBhvr>
                                        <p:cTn id="60" dur="500"/>
                                        <p:tgtEl>
                                          <p:spTgt spid="29722"/>
                                        </p:tgtEl>
                                      </p:cBhvr>
                                    </p:animEffect>
                                  </p:childTnLst>
                                </p:cTn>
                              </p:par>
                            </p:childTnLst>
                          </p:cTn>
                        </p:par>
                      </p:childTnLst>
                    </p:cTn>
                  </p:par>
                  <p:par>
                    <p:cTn id="61" fill="hold">
                      <p:stCondLst>
                        <p:cond delay="indefinite"/>
                      </p:stCondLst>
                      <p:childTnLst>
                        <p:par>
                          <p:cTn id="62" fill="hold">
                            <p:stCondLst>
                              <p:cond delay="0"/>
                            </p:stCondLst>
                            <p:childTnLst>
                              <p:par>
                                <p:cTn id="63" presetID="49" presetClass="entr" presetSubtype="0" decel="100000" fill="hold" grpId="0" nodeType="clickEffect">
                                  <p:stCondLst>
                                    <p:cond delay="0"/>
                                  </p:stCondLst>
                                  <p:childTnLst>
                                    <p:set>
                                      <p:cBhvr>
                                        <p:cTn id="64" dur="1" fill="hold">
                                          <p:stCondLst>
                                            <p:cond delay="0"/>
                                          </p:stCondLst>
                                        </p:cTn>
                                        <p:tgtEl>
                                          <p:spTgt spid="23"/>
                                        </p:tgtEl>
                                        <p:attrNameLst>
                                          <p:attrName>style.visibility</p:attrName>
                                        </p:attrNameLst>
                                      </p:cBhvr>
                                      <p:to>
                                        <p:strVal val="visible"/>
                                      </p:to>
                                    </p:set>
                                    <p:anim calcmode="lin" valueType="num">
                                      <p:cBhvr>
                                        <p:cTn id="65" dur="500" fill="hold"/>
                                        <p:tgtEl>
                                          <p:spTgt spid="23"/>
                                        </p:tgtEl>
                                        <p:attrNameLst>
                                          <p:attrName>ppt_w</p:attrName>
                                        </p:attrNameLst>
                                      </p:cBhvr>
                                      <p:tavLst>
                                        <p:tav tm="0">
                                          <p:val>
                                            <p:fltVal val="0"/>
                                          </p:val>
                                        </p:tav>
                                        <p:tav tm="100000">
                                          <p:val>
                                            <p:strVal val="#ppt_w"/>
                                          </p:val>
                                        </p:tav>
                                      </p:tavLst>
                                    </p:anim>
                                    <p:anim calcmode="lin" valueType="num">
                                      <p:cBhvr>
                                        <p:cTn id="66" dur="500" fill="hold"/>
                                        <p:tgtEl>
                                          <p:spTgt spid="23"/>
                                        </p:tgtEl>
                                        <p:attrNameLst>
                                          <p:attrName>ppt_h</p:attrName>
                                        </p:attrNameLst>
                                      </p:cBhvr>
                                      <p:tavLst>
                                        <p:tav tm="0">
                                          <p:val>
                                            <p:fltVal val="0"/>
                                          </p:val>
                                        </p:tav>
                                        <p:tav tm="100000">
                                          <p:val>
                                            <p:strVal val="#ppt_h"/>
                                          </p:val>
                                        </p:tav>
                                      </p:tavLst>
                                    </p:anim>
                                    <p:anim calcmode="lin" valueType="num">
                                      <p:cBhvr>
                                        <p:cTn id="67" dur="500" fill="hold"/>
                                        <p:tgtEl>
                                          <p:spTgt spid="23"/>
                                        </p:tgtEl>
                                        <p:attrNameLst>
                                          <p:attrName>style.rotation</p:attrName>
                                        </p:attrNameLst>
                                      </p:cBhvr>
                                      <p:tavLst>
                                        <p:tav tm="0">
                                          <p:val>
                                            <p:fltVal val="360"/>
                                          </p:val>
                                        </p:tav>
                                        <p:tav tm="100000">
                                          <p:val>
                                            <p:fltVal val="0"/>
                                          </p:val>
                                        </p:tav>
                                      </p:tavLst>
                                    </p:anim>
                                    <p:animEffect transition="in" filter="fade">
                                      <p:cBhvr>
                                        <p:cTn id="68" dur="500"/>
                                        <p:tgtEl>
                                          <p:spTgt spid="23"/>
                                        </p:tgtEl>
                                      </p:cBhvr>
                                    </p:animEffect>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
                                        </p:tgtEl>
                                        <p:attrNameLst>
                                          <p:attrName>style.visibility</p:attrName>
                                        </p:attrNameLst>
                                      </p:cBhvr>
                                      <p:to>
                                        <p:strVal val="visible"/>
                                      </p:to>
                                    </p:set>
                                    <p:anim calcmode="lin" valueType="num">
                                      <p:cBhvr additive="base">
                                        <p:cTn id="73" dur="500" fill="hold"/>
                                        <p:tgtEl>
                                          <p:spTgt spid="4"/>
                                        </p:tgtEl>
                                        <p:attrNameLst>
                                          <p:attrName>ppt_x</p:attrName>
                                        </p:attrNameLst>
                                      </p:cBhvr>
                                      <p:tavLst>
                                        <p:tav tm="0">
                                          <p:val>
                                            <p:strVal val="#ppt_x"/>
                                          </p:val>
                                        </p:tav>
                                        <p:tav tm="100000">
                                          <p:val>
                                            <p:strVal val="#ppt_x"/>
                                          </p:val>
                                        </p:tav>
                                      </p:tavLst>
                                    </p:anim>
                                    <p:anim calcmode="lin" valueType="num">
                                      <p:cBhvr additive="base">
                                        <p:cTn id="74" dur="500" fill="hold"/>
                                        <p:tgtEl>
                                          <p:spTgt spid="4"/>
                                        </p:tgtEl>
                                        <p:attrNameLst>
                                          <p:attrName>ppt_y</p:attrName>
                                        </p:attrNameLst>
                                      </p:cBhvr>
                                      <p:tavLst>
                                        <p:tav tm="0">
                                          <p:val>
                                            <p:strVal val="1+#ppt_h/2"/>
                                          </p:val>
                                        </p:tav>
                                        <p:tav tm="100000">
                                          <p:val>
                                            <p:strVal val="#ppt_y"/>
                                          </p:val>
                                        </p:tav>
                                      </p:tavLst>
                                    </p:anim>
                                  </p:childTnLst>
                                </p:cTn>
                              </p:par>
                            </p:childTnLst>
                          </p:cTn>
                        </p:par>
                        <p:par>
                          <p:cTn id="75" fill="hold">
                            <p:stCondLst>
                              <p:cond delay="500"/>
                            </p:stCondLst>
                            <p:childTnLst>
                              <p:par>
                                <p:cTn id="76" presetID="2" presetClass="entr" presetSubtype="4" fill="hold" nodeType="after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 calcmode="lin" valueType="num">
                                      <p:cBhvr additive="base">
                                        <p:cTn id="7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80" fill="hold">
                            <p:stCondLst>
                              <p:cond delay="1000"/>
                            </p:stCondLst>
                            <p:childTnLst>
                              <p:par>
                                <p:cTn id="81" presetID="2" presetClass="entr" presetSubtype="4" fill="hold" nodeType="afterEffect">
                                  <p:stCondLst>
                                    <p:cond delay="0"/>
                                  </p:stCondLst>
                                  <p:childTnLst>
                                    <p:set>
                                      <p:cBhvr>
                                        <p:cTn id="82" dur="1" fill="hold">
                                          <p:stCondLst>
                                            <p:cond delay="0"/>
                                          </p:stCondLst>
                                        </p:cTn>
                                        <p:tgtEl>
                                          <p:spTgt spid="3">
                                            <p:txEl>
                                              <p:pRg st="1" end="1"/>
                                            </p:txEl>
                                          </p:spTgt>
                                        </p:tgtEl>
                                        <p:attrNameLst>
                                          <p:attrName>style.visibility</p:attrName>
                                        </p:attrNameLst>
                                      </p:cBhvr>
                                      <p:to>
                                        <p:strVal val="visible"/>
                                      </p:to>
                                    </p:set>
                                    <p:anim calcmode="lin" valueType="num">
                                      <p:cBhvr additive="base">
                                        <p:cTn id="8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85" fill="hold">
                            <p:stCondLst>
                              <p:cond delay="1500"/>
                            </p:stCondLst>
                            <p:childTnLst>
                              <p:par>
                                <p:cTn id="86" presetID="42" presetClass="entr" presetSubtype="0" fill="hold" grpId="2" nodeType="afterEffect">
                                  <p:stCondLst>
                                    <p:cond delay="0"/>
                                  </p:stCondLst>
                                  <p:childTnLst>
                                    <p:set>
                                      <p:cBhvr>
                                        <p:cTn id="87" dur="1" fill="hold">
                                          <p:stCondLst>
                                            <p:cond delay="0"/>
                                          </p:stCondLst>
                                        </p:cTn>
                                        <p:tgtEl>
                                          <p:spTgt spid="5"/>
                                        </p:tgtEl>
                                        <p:attrNameLst>
                                          <p:attrName>style.visibility</p:attrName>
                                        </p:attrNameLst>
                                      </p:cBhvr>
                                      <p:to>
                                        <p:strVal val="visible"/>
                                      </p:to>
                                    </p:set>
                                    <p:animEffect transition="in" filter="fade">
                                      <p:cBhvr>
                                        <p:cTn id="88" dur="1000"/>
                                        <p:tgtEl>
                                          <p:spTgt spid="5"/>
                                        </p:tgtEl>
                                      </p:cBhvr>
                                    </p:animEffect>
                                    <p:anim calcmode="lin" valueType="num">
                                      <p:cBhvr>
                                        <p:cTn id="89" dur="1000" fill="hold"/>
                                        <p:tgtEl>
                                          <p:spTgt spid="5"/>
                                        </p:tgtEl>
                                        <p:attrNameLst>
                                          <p:attrName>ppt_x</p:attrName>
                                        </p:attrNameLst>
                                      </p:cBhvr>
                                      <p:tavLst>
                                        <p:tav tm="0">
                                          <p:val>
                                            <p:strVal val="#ppt_x"/>
                                          </p:val>
                                        </p:tav>
                                        <p:tav tm="100000">
                                          <p:val>
                                            <p:strVal val="#ppt_x"/>
                                          </p:val>
                                        </p:tav>
                                      </p:tavLst>
                                    </p:anim>
                                    <p:anim calcmode="lin" valueType="num">
                                      <p:cBhvr>
                                        <p:cTn id="9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9708" grpId="0" animBg="1"/>
      <p:bldP spid="29709" grpId="0" animBg="1"/>
      <p:bldP spid="29712" grpId="0" animBg="1"/>
      <p:bldP spid="29713" grpId="0" animBg="1"/>
      <p:bldP spid="29714" grpId="0" animBg="1"/>
      <p:bldP spid="29715" grpId="0" animBg="1"/>
      <p:bldP spid="29716" grpId="0" animBg="1"/>
      <p:bldP spid="29717" grpId="0" animBg="1"/>
      <p:bldP spid="29722" grpId="0" animBg="1"/>
      <p:bldP spid="29708" grpId="1" animBg="1"/>
      <p:bldP spid="29709" grpId="1" animBg="1"/>
      <p:bldP spid="29712" grpId="1" animBg="1"/>
      <p:bldP spid="29713" grpId="1" animBg="1"/>
      <p:bldP spid="29714" grpId="1" animBg="1"/>
      <p:bldP spid="29715" grpId="1" animBg="1"/>
      <p:bldP spid="29716" grpId="1" animBg="1"/>
      <p:bldP spid="29717" grpId="1" animBg="1"/>
      <p:bldP spid="23" grpId="0"/>
      <p:bldP spid="5" grpId="2"/>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custDataLst>
              <p:tags r:id="rId1"/>
            </p:custDataLst>
          </p:nvPr>
        </p:nvSpPr>
        <p:spPr>
          <a:xfrm>
            <a:off x="635" y="1250315"/>
            <a:ext cx="4523105" cy="5607685"/>
          </a:xfrm>
          <a:prstGeom prst="rect">
            <a:avLst/>
          </a:prstGeom>
          <a:solidFill>
            <a:schemeClr val="accent4">
              <a:lumMod val="20000"/>
              <a:lumOff val="80000"/>
            </a:schemeClr>
          </a:solidFill>
          <a:ln w="9525" cap="flat" cmpd="sng" algn="ctr">
            <a:solidFill>
              <a:schemeClr val="tx1">
                <a:lumMod val="20000"/>
                <a:lumOff val="80000"/>
              </a:schemeClr>
            </a:solidFill>
            <a:prstDash val="solid"/>
            <a:round/>
            <a:headEnd type="none" w="med" len="med"/>
            <a:tailEnd type="none" w="med" len="med"/>
          </a:ln>
        </p:spPr>
        <p:txBody>
          <a:bodyPr vert="horz" wrap="square" lIns="90000" tIns="46800" rIns="90000" bIns="46800" numCol="1" anchor="t" anchorCtr="0" compatLnSpc="1"/>
          <a:lstStyle/>
          <a:p>
            <a:pPr marL="0" marR="0" indent="0" algn="r" defTabSz="914400" rtl="0" eaLnBrk="1" fontAlgn="base" latinLnBrk="0" hangingPunct="1">
              <a:lnSpc>
                <a:spcPct val="100000"/>
              </a:lnSpc>
              <a:spcBef>
                <a:spcPct val="0"/>
              </a:spcBef>
              <a:spcAft>
                <a:spcPct val="0"/>
              </a:spcAft>
              <a:buClrTx/>
              <a:buSzTx/>
              <a:buFontTx/>
              <a:buNone/>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3" name="文本占位符 2"/>
          <p:cNvSpPr>
            <a:spLocks noGrp="1"/>
          </p:cNvSpPr>
          <p:nvPr>
            <p:custDataLst>
              <p:tags r:id="rId2"/>
            </p:custDataLst>
          </p:nvPr>
        </p:nvSpPr>
        <p:spPr>
          <a:xfrm>
            <a:off x="123190" y="1828165"/>
            <a:ext cx="4399915" cy="3927475"/>
          </a:xfrm>
          <a:prstGeom prst="rect">
            <a:avLst/>
          </a:prstGeom>
        </p:spPr>
        <p:txBody>
          <a:bodyPr vert="horz" wrap="square" lIns="90170" tIns="46990" rIns="90170" bIns="46990" rtlCol="0">
            <a:noAutofit/>
          </a:bodyPr>
          <a:lst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Wingdings" panose="05000000000000000000" charset="0"/>
              <a:buNone/>
            </a:pPr>
            <a:r>
              <a:rPr lang="zh-CN" altLang="en-US" sz="2400" b="1">
                <a:effectLst/>
                <a:latin typeface="微软雅黑" panose="020B0503020204020204" pitchFamily="34" charset="-122"/>
                <a:cs typeface="微软雅黑" panose="020B0503020204020204" pitchFamily="34" charset="-120"/>
              </a:rPr>
              <a:t>①</a:t>
            </a:r>
            <a:r>
              <a:rPr lang="en-US" altLang="zh-CN" sz="2400" b="1">
                <a:effectLst/>
                <a:latin typeface="微软雅黑" panose="020B0503020204020204" pitchFamily="34" charset="-122"/>
                <a:cs typeface="微软雅黑" panose="020B0503020204020204" pitchFamily="34" charset="-120"/>
              </a:rPr>
              <a:t>1895</a:t>
            </a:r>
            <a:r>
              <a:rPr lang="zh-CN" altLang="en-US" sz="2400" b="1">
                <a:effectLst/>
                <a:latin typeface="微软雅黑" panose="020B0503020204020204" pitchFamily="34" charset="-122"/>
                <a:cs typeface="微软雅黑" panose="020B0503020204020204" pitchFamily="34" charset="-120"/>
              </a:rPr>
              <a:t>年欧文顿：膜是由</a:t>
            </a:r>
            <a:endParaRPr lang="zh-CN" altLang="en-US" sz="2400" b="1">
              <a:effectLst/>
              <a:latin typeface="微软雅黑" panose="020B0503020204020204" pitchFamily="34" charset="-122"/>
              <a:cs typeface="微软雅黑" panose="020B0503020204020204" pitchFamily="34" charset="-120"/>
            </a:endParaRPr>
          </a:p>
          <a:p>
            <a:pPr marL="0" indent="0">
              <a:lnSpc>
                <a:spcPct val="110000"/>
              </a:lnSpc>
              <a:buFont typeface="Wingdings" panose="05000000000000000000" charset="0"/>
              <a:buNone/>
            </a:pPr>
            <a:r>
              <a:rPr lang="zh-CN" altLang="en-US" sz="2400" b="1" u="sng">
                <a:solidFill>
                  <a:srgbClr val="FF0000"/>
                </a:solidFill>
                <a:effectLst/>
                <a:latin typeface="微软雅黑" panose="020B0503020204020204" pitchFamily="34" charset="-122"/>
                <a:cs typeface="微软雅黑" panose="020B0503020204020204" pitchFamily="34" charset="-120"/>
              </a:rPr>
              <a:t>脂质</a:t>
            </a:r>
            <a:r>
              <a:rPr lang="zh-CN" altLang="en-US" sz="2400" b="1">
                <a:effectLst/>
                <a:latin typeface="微软雅黑" panose="020B0503020204020204" pitchFamily="34" charset="-122"/>
                <a:cs typeface="微软雅黑" panose="020B0503020204020204" pitchFamily="34" charset="-120"/>
              </a:rPr>
              <a:t>组成的。</a:t>
            </a:r>
            <a:endParaRPr lang="zh-CN" altLang="en-US" sz="2400" b="1">
              <a:effectLst/>
              <a:latin typeface="微软雅黑" panose="020B0503020204020204" pitchFamily="34" charset="-122"/>
              <a:cs typeface="微软雅黑" panose="020B0503020204020204" pitchFamily="34" charset="-120"/>
            </a:endParaRPr>
          </a:p>
          <a:p>
            <a:pPr marL="0" indent="0">
              <a:lnSpc>
                <a:spcPct val="110000"/>
              </a:lnSpc>
              <a:buFont typeface="Wingdings" panose="05000000000000000000" charset="0"/>
              <a:buNone/>
            </a:pPr>
            <a:r>
              <a:rPr lang="zh-CN" altLang="en-US" sz="2400" b="1">
                <a:effectLst/>
                <a:latin typeface="微软雅黑" panose="020B0503020204020204" pitchFamily="34" charset="-122"/>
                <a:cs typeface="微软雅黑" panose="020B0503020204020204" pitchFamily="34" charset="-120"/>
                <a:sym typeface="+mn-ea"/>
              </a:rPr>
              <a:t>②细胞膜含</a:t>
            </a:r>
            <a:r>
              <a:rPr lang="zh-CN" altLang="en-US" sz="2400" b="1" u="sng">
                <a:solidFill>
                  <a:srgbClr val="FF0000"/>
                </a:solidFill>
                <a:effectLst/>
                <a:latin typeface="微软雅黑" panose="020B0503020204020204" pitchFamily="34" charset="-122"/>
                <a:cs typeface="微软雅黑" panose="020B0503020204020204" pitchFamily="34" charset="-120"/>
                <a:sym typeface="+mn-ea"/>
              </a:rPr>
              <a:t>磷脂（多）</a:t>
            </a:r>
            <a:r>
              <a:rPr lang="zh-CN" altLang="en-US" sz="2400" b="1">
                <a:effectLst/>
                <a:latin typeface="微软雅黑" panose="020B0503020204020204" pitchFamily="34" charset="-122"/>
                <a:cs typeface="微软雅黑" panose="020B0503020204020204" pitchFamily="34" charset="-120"/>
                <a:sym typeface="+mn-ea"/>
              </a:rPr>
              <a:t>和</a:t>
            </a:r>
            <a:r>
              <a:rPr lang="zh-CN" altLang="en-US" sz="2400" b="1" u="sng">
                <a:solidFill>
                  <a:srgbClr val="FF0000"/>
                </a:solidFill>
                <a:effectLst/>
                <a:latin typeface="微软雅黑" panose="020B0503020204020204" pitchFamily="34" charset="-122"/>
                <a:cs typeface="微软雅黑" panose="020B0503020204020204" pitchFamily="34" charset="-120"/>
                <a:sym typeface="+mn-ea"/>
              </a:rPr>
              <a:t>胆固醇（动物）</a:t>
            </a:r>
            <a:r>
              <a:rPr lang="zh-CN" altLang="en-US" sz="2400" b="1">
                <a:effectLst/>
                <a:latin typeface="微软雅黑" panose="020B0503020204020204" pitchFamily="34" charset="-122"/>
                <a:cs typeface="微软雅黑" panose="020B0503020204020204" pitchFamily="34" charset="-120"/>
                <a:sym typeface="+mn-ea"/>
              </a:rPr>
              <a:t>。</a:t>
            </a:r>
            <a:endParaRPr lang="zh-CN" altLang="en-US" sz="2400" b="1">
              <a:effectLst/>
              <a:latin typeface="微软雅黑" panose="020B0503020204020204" pitchFamily="34" charset="-122"/>
              <a:cs typeface="微软雅黑" panose="020B0503020204020204" pitchFamily="34" charset="-120"/>
              <a:sym typeface="+mn-ea"/>
            </a:endParaRPr>
          </a:p>
        </p:txBody>
      </p:sp>
      <p:grpSp>
        <p:nvGrpSpPr>
          <p:cNvPr id="18" name="组合 17"/>
          <p:cNvGrpSpPr/>
          <p:nvPr>
            <p:custDataLst>
              <p:tags r:id="rId3"/>
            </p:custDataLst>
          </p:nvPr>
        </p:nvGrpSpPr>
        <p:grpSpPr>
          <a:xfrm>
            <a:off x="4780280" y="716280"/>
            <a:ext cx="7301230" cy="4404360"/>
            <a:chOff x="5754" y="5286"/>
            <a:chExt cx="11498" cy="6936"/>
          </a:xfrm>
          <a:solidFill>
            <a:schemeClr val="bg1"/>
          </a:solidFill>
        </p:grpSpPr>
        <p:sp>
          <p:nvSpPr>
            <p:cNvPr id="12" name="文本框 11"/>
            <p:cNvSpPr txBox="1"/>
            <p:nvPr>
              <p:custDataLst>
                <p:tags r:id="rId4"/>
              </p:custDataLst>
            </p:nvPr>
          </p:nvSpPr>
          <p:spPr>
            <a:xfrm>
              <a:off x="5754" y="6617"/>
              <a:ext cx="11498" cy="5605"/>
            </a:xfrm>
            <a:prstGeom prst="rect">
              <a:avLst/>
            </a:prstGeom>
            <a:grpFill/>
          </p:spPr>
          <p:txBody>
            <a:bodyPr wrap="square" lIns="68580" tIns="34290" rIns="68580" bIns="34290" rtlCol="0" anchor="ctr" anchorCtr="0">
              <a:noAutofit/>
            </a:bodyPr>
            <a:lstStyle>
              <a:defPPr>
                <a:defRPr lang="zh-CN"/>
              </a:defPPr>
              <a:lvl1pPr fontAlgn="auto">
                <a:lnSpc>
                  <a:spcPct val="130000"/>
                </a:lnSpc>
                <a:spcAft>
                  <a:spcPts val="1000"/>
                </a:spcAft>
                <a:defRPr sz="1600" spc="150"/>
              </a:lvl1pPr>
            </a:lstStyle>
            <a:p>
              <a:pPr lvl="0" indent="0" algn="just" fontAlgn="ctr">
                <a:lnSpc>
                  <a:spcPts val="3060"/>
                </a:lnSpc>
                <a:buClr>
                  <a:srgbClr val="BBC5D2">
                    <a:lumMod val="60000"/>
                    <a:lumOff val="40000"/>
                  </a:srgbClr>
                </a:buClr>
                <a:buSzPct val="130000"/>
                <a:buFont typeface="Wingdings" panose="05000000000000000000" pitchFamily="2" charset="2"/>
                <a:buNone/>
              </a:pPr>
              <a:r>
                <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sym typeface="+mn-ea"/>
                </a:rPr>
                <a:t>材料：</a:t>
              </a:r>
              <a:r>
                <a:rPr lang="zh-CN" altLang="en-US" sz="2400" b="1">
                  <a:solidFill>
                    <a:srgbClr val="FF0000"/>
                  </a:solidFill>
                  <a:uFillTx/>
                  <a:latin typeface="微软雅黑" panose="020B0503020204020204" pitchFamily="34" charset="-122"/>
                  <a:ea typeface="微软雅黑" panose="020B0503020204020204" pitchFamily="34" charset="-122"/>
                  <a:sym typeface="+mn-ea"/>
                </a:rPr>
                <a:t>哺乳动物</a:t>
              </a:r>
              <a:r>
                <a:rPr lang="zh-CN" altLang="en-US" sz="2400" b="1">
                  <a:solidFill>
                    <a:srgbClr val="FF0000"/>
                  </a:solidFill>
                  <a:latin typeface="微软雅黑" panose="020B0503020204020204" pitchFamily="34" charset="-122"/>
                  <a:ea typeface="微软雅黑" panose="020B0503020204020204" pitchFamily="34" charset="-122"/>
                  <a:sym typeface="+mn-ea"/>
                </a:rPr>
                <a:t>成熟</a:t>
              </a:r>
              <a:r>
                <a:rPr lang="zh-CN" altLang="en-US" sz="2400" b="1">
                  <a:solidFill>
                    <a:srgbClr val="FF0000"/>
                  </a:solidFill>
                  <a:uFillTx/>
                  <a:latin typeface="微软雅黑" panose="020B0503020204020204" pitchFamily="34" charset="-122"/>
                  <a:ea typeface="微软雅黑" panose="020B0503020204020204" pitchFamily="34" charset="-122"/>
                  <a:sym typeface="+mn-ea"/>
                </a:rPr>
                <a:t>的红细胞</a:t>
              </a:r>
              <a:r>
                <a:rPr lang="zh-CN" altLang="en-US" sz="2000" b="1">
                  <a:solidFill>
                    <a:sysClr val="windowText" lastClr="000000">
                      <a:lumMod val="85000"/>
                      <a:lumOff val="15000"/>
                    </a:sysClr>
                  </a:solidFill>
                  <a:uFillTx/>
                  <a:latin typeface="微软雅黑" panose="020B0503020204020204" pitchFamily="34" charset="-122"/>
                  <a:ea typeface="微软雅黑" panose="020B0503020204020204" pitchFamily="34" charset="-122"/>
                  <a:sym typeface="+mn-ea"/>
                </a:rPr>
                <a:t>（</a:t>
              </a:r>
              <a:r>
                <a:rPr kumimoji="1" lang="zh-CN" altLang="en-US" sz="2000" noProof="0">
                  <a:latin typeface="微软雅黑" panose="020B0503020204020204" pitchFamily="34" charset="-122"/>
                  <a:ea typeface="微软雅黑" panose="020B0503020204020204" pitchFamily="34" charset="-122"/>
                  <a:cs typeface="微软雅黑" panose="020B0503020204020204" pitchFamily="34" charset="-120"/>
                  <a:sym typeface="+mn-ea"/>
                </a:rPr>
                <a:t>植物细胞？动物其他组织细胞</a:t>
              </a:r>
              <a:r>
                <a:rPr lang="zh-CN" altLang="en-US" sz="2000" b="1">
                  <a:solidFill>
                    <a:sysClr val="windowText" lastClr="000000">
                      <a:lumMod val="85000"/>
                      <a:lumOff val="15000"/>
                    </a:sysClr>
                  </a:solidFill>
                  <a:uFillTx/>
                  <a:latin typeface="微软雅黑" panose="020B0503020204020204" pitchFamily="34" charset="-122"/>
                  <a:ea typeface="微软雅黑" panose="020B0503020204020204" pitchFamily="34" charset="-122"/>
                  <a:sym typeface="+mn-ea"/>
                </a:rPr>
                <a:t>？）</a:t>
              </a:r>
              <a:endParaRPr lang="zh-CN" altLang="en-US" sz="1800" b="1">
                <a:solidFill>
                  <a:sysClr val="windowText" lastClr="000000">
                    <a:lumMod val="85000"/>
                    <a:lumOff val="15000"/>
                  </a:sysClr>
                </a:solidFill>
                <a:uFillTx/>
                <a:latin typeface="微软雅黑" panose="020B0503020204020204" pitchFamily="34" charset="-122"/>
                <a:ea typeface="微软雅黑" panose="020B0503020204020204" pitchFamily="34" charset="-122"/>
                <a:sym typeface="+mn-ea"/>
              </a:endParaRPr>
            </a:p>
            <a:p>
              <a:pPr lvl="0" indent="0" algn="just" fontAlgn="ctr">
                <a:lnSpc>
                  <a:spcPts val="3060"/>
                </a:lnSpc>
                <a:buClr>
                  <a:srgbClr val="BBC5D2">
                    <a:lumMod val="60000"/>
                    <a:lumOff val="40000"/>
                  </a:srgbClr>
                </a:buClr>
                <a:buSzPct val="130000"/>
                <a:buFont typeface="Wingdings" panose="05000000000000000000" pitchFamily="2" charset="2"/>
                <a:buNone/>
              </a:pPr>
              <a:endPar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sym typeface="+mn-ea"/>
              </a:endParaRPr>
            </a:p>
            <a:p>
              <a:pPr lvl="0" indent="0" algn="just" fontAlgn="ctr">
                <a:lnSpc>
                  <a:spcPts val="3060"/>
                </a:lnSpc>
                <a:buClr>
                  <a:srgbClr val="BBC5D2">
                    <a:lumMod val="60000"/>
                    <a:lumOff val="40000"/>
                  </a:srgbClr>
                </a:buClr>
                <a:buSzPct val="130000"/>
                <a:buFont typeface="Wingdings" panose="05000000000000000000" pitchFamily="2" charset="2"/>
                <a:buNone/>
              </a:pPr>
              <a:r>
                <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sym typeface="+mn-ea"/>
                </a:rPr>
                <a:t>实验：</a:t>
              </a:r>
              <a:r>
                <a:rPr lang="zh-CN" altLang="en-US" sz="2400">
                  <a:solidFill>
                    <a:sysClr val="windowText" lastClr="000000">
                      <a:lumMod val="85000"/>
                      <a:lumOff val="15000"/>
                    </a:sysClr>
                  </a:solidFill>
                  <a:uFillTx/>
                  <a:latin typeface="微软雅黑" panose="020B0503020204020204" pitchFamily="34" charset="-122"/>
                  <a:ea typeface="微软雅黑" panose="020B0503020204020204" pitchFamily="34" charset="-122"/>
                  <a:sym typeface="+mn-ea"/>
                </a:rPr>
                <a:t>通过方法</a:t>
              </a:r>
              <a:r>
                <a:rPr lang="zh-CN" altLang="en-US" sz="2000" b="1">
                  <a:solidFill>
                    <a:sysClr val="windowText" lastClr="000000">
                      <a:lumMod val="85000"/>
                      <a:lumOff val="15000"/>
                    </a:sysClr>
                  </a:solidFill>
                  <a:uFillTx/>
                  <a:latin typeface="微软雅黑" panose="020B0503020204020204" pitchFamily="34" charset="-122"/>
                  <a:ea typeface="微软雅黑" panose="020B0503020204020204" pitchFamily="34" charset="-122"/>
                  <a:sym typeface="+mn-ea"/>
                </a:rPr>
                <a:t>（什么方法？）</a:t>
              </a:r>
              <a:r>
                <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sym typeface="+mn-ea"/>
                </a:rPr>
                <a:t>，</a:t>
              </a:r>
              <a:r>
                <a:rPr lang="zh-CN" altLang="en-US" sz="2400">
                  <a:solidFill>
                    <a:sysClr val="windowText" lastClr="000000">
                      <a:lumMod val="85000"/>
                      <a:lumOff val="15000"/>
                    </a:sysClr>
                  </a:solidFill>
                  <a:uFillTx/>
                  <a:latin typeface="微软雅黑" panose="020B0503020204020204" pitchFamily="34" charset="-122"/>
                  <a:ea typeface="微软雅黑" panose="020B0503020204020204" pitchFamily="34" charset="-122"/>
                  <a:sym typeface="+mn-ea"/>
                </a:rPr>
                <a:t>获得（纯净的）细胞膜，进行化学分析</a:t>
              </a:r>
              <a:endPar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sym typeface="+mn-ea"/>
              </a:endParaRPr>
            </a:p>
            <a:p>
              <a:pPr lvl="0" indent="0" algn="just" fontAlgn="ctr">
                <a:lnSpc>
                  <a:spcPts val="3060"/>
                </a:lnSpc>
                <a:buClr>
                  <a:srgbClr val="BBC5D2">
                    <a:lumMod val="60000"/>
                    <a:lumOff val="40000"/>
                  </a:srgbClr>
                </a:buClr>
                <a:buSzPct val="130000"/>
                <a:buFont typeface="Wingdings" panose="05000000000000000000" pitchFamily="2" charset="2"/>
                <a:buNone/>
              </a:pPr>
              <a:r>
                <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sym typeface="+mn-ea"/>
                </a:rPr>
                <a:t>结果：</a:t>
              </a:r>
              <a:endPar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mn-ea"/>
                <a:sym typeface="+mn-ea"/>
              </a:endParaRPr>
            </a:p>
          </p:txBody>
        </p:sp>
        <p:sp>
          <p:nvSpPr>
            <p:cNvPr id="17" name="文本框 16"/>
            <p:cNvSpPr txBox="1"/>
            <p:nvPr>
              <p:custDataLst>
                <p:tags r:id="rId5"/>
              </p:custDataLst>
            </p:nvPr>
          </p:nvSpPr>
          <p:spPr>
            <a:xfrm>
              <a:off x="6799" y="5286"/>
              <a:ext cx="10333" cy="1404"/>
            </a:xfrm>
            <a:prstGeom prst="rect">
              <a:avLst/>
            </a:prstGeom>
            <a:noFill/>
            <a:extLst>
              <a:ext uri="{909E8E84-426E-40DD-AFC4-6F175D3DCCD1}">
                <a14:hiddenFill xmlns:a14="http://schemas.microsoft.com/office/drawing/2010/main">
                  <a:grpFill/>
                </a14:hiddenFill>
              </a:ext>
            </a:extLst>
          </p:spPr>
          <p:txBody>
            <a:bodyPr wrap="square" rtlCol="0" anchor="t">
              <a:spAutoFit/>
            </a:bodyPr>
            <a:lstStyle/>
            <a:p>
              <a:pPr marL="457200" indent="-457200" algn="l" fontAlgn="auto">
                <a:lnSpc>
                  <a:spcPct val="100000"/>
                </a:lnSpc>
                <a:buFont typeface="Wingdings" panose="05000000000000000000" charset="0"/>
                <a:buChar char="Ø"/>
              </a:pPr>
              <a:r>
                <a:rPr lang="zh-CN" altLang="en-US" sz="2600" b="1">
                  <a:solidFill>
                    <a:srgbClr val="002060"/>
                  </a:solidFill>
                  <a:effectLst>
                    <a:outerShdw blurRad="38100" dist="38100" dir="2700000" algn="tl">
                      <a:srgbClr val="C0C0C0"/>
                    </a:outerShdw>
                  </a:effectLst>
                  <a:latin typeface="微软雅黑" panose="020B0503020204020204" pitchFamily="34" charset="-122"/>
                  <a:ea typeface="微软雅黑" panose="020B0503020204020204" pitchFamily="34" charset="-122"/>
                  <a:sym typeface="+mn-ea"/>
                </a:rPr>
                <a:t>为进一步确定细胞膜中脂质的类型，人们对细胞膜脂质的化学成分进行分析：</a:t>
              </a:r>
              <a:endParaRPr lang="zh-CN" altLang="en-US" sz="2600" b="1">
                <a:solidFill>
                  <a:srgbClr val="002060"/>
                </a:solidFill>
                <a:effectLst>
                  <a:outerShdw blurRad="38100" dist="38100" dir="2700000" algn="tl">
                    <a:srgbClr val="C0C0C0"/>
                  </a:outerShdw>
                </a:effectLst>
                <a:latin typeface="微软雅黑" panose="020B0503020204020204" pitchFamily="34" charset="-122"/>
                <a:ea typeface="微软雅黑" panose="020B0503020204020204" pitchFamily="34" charset="-122"/>
                <a:sym typeface="+mn-ea"/>
              </a:endParaRPr>
            </a:p>
          </p:txBody>
        </p:sp>
      </p:grpSp>
      <p:sp>
        <p:nvSpPr>
          <p:cNvPr id="30" name="文本框 29"/>
          <p:cNvSpPr txBox="1"/>
          <p:nvPr>
            <p:custDataLst>
              <p:tags r:id="rId6"/>
            </p:custDataLst>
          </p:nvPr>
        </p:nvSpPr>
        <p:spPr>
          <a:xfrm>
            <a:off x="149225" y="1306195"/>
            <a:ext cx="2672080" cy="521970"/>
          </a:xfrm>
          <a:prstGeom prst="rect">
            <a:avLst/>
          </a:prstGeom>
          <a:noFill/>
        </p:spPr>
        <p:txBody>
          <a:bodyPr wrap="none" rtlCol="0" anchor="t">
            <a:spAutoFit/>
          </a:bodyPr>
          <a:lstStyle/>
          <a:p>
            <a:r>
              <a:rPr lang="zh-CN" altLang="en-US" sz="2800" b="1">
                <a:solidFill>
                  <a:srgbClr val="FF0000"/>
                </a:solidFill>
                <a:latin typeface="微软雅黑" panose="020B0503020204020204" pitchFamily="34" charset="-122"/>
                <a:ea typeface="微软雅黑" panose="020B0503020204020204" pitchFamily="34" charset="-122"/>
                <a:sym typeface="+mn-ea"/>
              </a:rPr>
              <a:t>（一）成分探究</a:t>
            </a:r>
            <a:endParaRPr lang="zh-CN" altLang="en-US" sz="2800" b="1">
              <a:solidFill>
                <a:srgbClr val="FF0000"/>
              </a:solidFill>
              <a:latin typeface="微软雅黑" panose="020B0503020204020204" pitchFamily="34" charset="-122"/>
              <a:ea typeface="微软雅黑" panose="020B0503020204020204" pitchFamily="34" charset="-122"/>
              <a:sym typeface="+mn-ea"/>
            </a:endParaRPr>
          </a:p>
        </p:txBody>
      </p:sp>
      <p:pic>
        <p:nvPicPr>
          <p:cNvPr id="31" name="图片 30"/>
          <p:cNvPicPr>
            <a:picLocks noChangeAspect="1"/>
          </p:cNvPicPr>
          <p:nvPr>
            <p:custDataLst>
              <p:tags r:id="rId7"/>
            </p:custDataLst>
          </p:nvPr>
        </p:nvPicPr>
        <p:blipFill>
          <a:blip r:embed="rId8"/>
          <a:srcRect t="8730" b="6785"/>
          <a:stretch>
            <a:fillRect/>
          </a:stretch>
        </p:blipFill>
        <p:spPr>
          <a:xfrm>
            <a:off x="9605645" y="5120640"/>
            <a:ext cx="2475865" cy="1673225"/>
          </a:xfrm>
          <a:prstGeom prst="roundRect">
            <a:avLst>
              <a:gd name="adj" fmla="val 16332"/>
            </a:avLst>
          </a:prstGeom>
        </p:spPr>
      </p:pic>
      <p:sp>
        <p:nvSpPr>
          <p:cNvPr id="32" name="文本框 31"/>
          <p:cNvSpPr txBox="1"/>
          <p:nvPr>
            <p:custDataLst>
              <p:tags r:id="rId9"/>
            </p:custDataLst>
          </p:nvPr>
        </p:nvSpPr>
        <p:spPr>
          <a:xfrm>
            <a:off x="6201410" y="4312285"/>
            <a:ext cx="5241290" cy="891540"/>
          </a:xfrm>
          <a:prstGeom prst="rect">
            <a:avLst/>
          </a:prstGeom>
          <a:noFill/>
        </p:spPr>
        <p:txBody>
          <a:bodyPr wrap="square" rtlCol="0" anchor="t">
            <a:spAutoFit/>
          </a:bodyPr>
          <a:lstStyle/>
          <a:p>
            <a:pPr lvl="0" indent="0" algn="just" fontAlgn="ctr">
              <a:lnSpc>
                <a:spcPct val="100000"/>
              </a:lnSpc>
              <a:buClr>
                <a:srgbClr val="BBC5D2">
                  <a:lumMod val="60000"/>
                  <a:lumOff val="40000"/>
                </a:srgbClr>
              </a:buClr>
              <a:buSzPct val="130000"/>
              <a:buFont typeface="Wingdings" panose="05000000000000000000" pitchFamily="2" charset="2"/>
              <a:buNone/>
            </a:pPr>
            <a:r>
              <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mn-ea"/>
                <a:sym typeface="+mn-ea"/>
              </a:rPr>
              <a:t>组成细胞膜的脂质有</a:t>
            </a:r>
            <a:r>
              <a:rPr lang="zh-CN" altLang="en-US" sz="2400" b="1">
                <a:solidFill>
                  <a:srgbClr val="FF0000"/>
                </a:solidFill>
                <a:uFillTx/>
                <a:latin typeface="微软雅黑" panose="020B0503020204020204" pitchFamily="34" charset="-122"/>
                <a:ea typeface="微软雅黑" panose="020B0503020204020204" pitchFamily="34" charset="-122"/>
                <a:cs typeface="+mn-ea"/>
                <a:sym typeface="+mn-ea"/>
              </a:rPr>
              <a:t>磷脂</a:t>
            </a:r>
            <a:r>
              <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mn-ea"/>
                <a:sym typeface="+mn-ea"/>
              </a:rPr>
              <a:t>和</a:t>
            </a:r>
            <a:r>
              <a:rPr lang="zh-CN" altLang="en-US" sz="2400" b="1">
                <a:solidFill>
                  <a:srgbClr val="FF0000"/>
                </a:solidFill>
                <a:uFillTx/>
                <a:latin typeface="微软雅黑" panose="020B0503020204020204" pitchFamily="34" charset="-122"/>
                <a:ea typeface="微软雅黑" panose="020B0503020204020204" pitchFamily="34" charset="-122"/>
                <a:cs typeface="+mn-ea"/>
                <a:sym typeface="+mn-ea"/>
              </a:rPr>
              <a:t>胆固醇</a:t>
            </a:r>
            <a:r>
              <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mn-ea"/>
                <a:sym typeface="+mn-ea"/>
              </a:rPr>
              <a:t>，</a:t>
            </a:r>
            <a:endPar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mn-ea"/>
              <a:sym typeface="+mn-ea"/>
            </a:endParaRPr>
          </a:p>
          <a:p>
            <a:pPr lvl="0" indent="0" algn="just" fontAlgn="ctr">
              <a:lnSpc>
                <a:spcPct val="100000"/>
              </a:lnSpc>
              <a:buClr>
                <a:srgbClr val="BBC5D2">
                  <a:lumMod val="60000"/>
                  <a:lumOff val="40000"/>
                </a:srgbClr>
              </a:buClr>
              <a:buSzPct val="130000"/>
              <a:buFont typeface="Wingdings" panose="05000000000000000000" pitchFamily="2" charset="2"/>
              <a:buNone/>
            </a:pPr>
            <a:r>
              <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mn-ea"/>
                <a:sym typeface="+mn-ea"/>
              </a:rPr>
              <a:t>其中</a:t>
            </a:r>
            <a:r>
              <a:rPr lang="zh-CN" altLang="en-US" sz="2800" b="1">
                <a:solidFill>
                  <a:srgbClr val="FF0000"/>
                </a:solidFill>
                <a:uFillTx/>
                <a:latin typeface="微软雅黑" panose="020B0503020204020204" pitchFamily="34" charset="-122"/>
                <a:ea typeface="微软雅黑" panose="020B0503020204020204" pitchFamily="34" charset="-122"/>
                <a:cs typeface="+mn-ea"/>
                <a:sym typeface="+mn-ea"/>
              </a:rPr>
              <a:t>磷脂含量最多</a:t>
            </a:r>
            <a:r>
              <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mn-ea"/>
                <a:sym typeface="+mn-ea"/>
              </a:rPr>
              <a:t>。</a:t>
            </a:r>
            <a:endPar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mn-ea"/>
              <a:sym typeface="+mn-ea"/>
            </a:endParaRPr>
          </a:p>
        </p:txBody>
      </p:sp>
      <p:pic>
        <p:nvPicPr>
          <p:cNvPr id="34" name="图片 33"/>
          <p:cNvPicPr>
            <a:picLocks noChangeAspect="1"/>
          </p:cNvPicPr>
          <p:nvPr>
            <p:custDataLst>
              <p:tags r:id="rId10"/>
            </p:custDataLst>
          </p:nvPr>
        </p:nvPicPr>
        <p:blipFill>
          <a:blip r:embed="rId11">
            <a:lum bright="6000"/>
          </a:blip>
          <a:srcRect l="3895" r="1697"/>
          <a:stretch>
            <a:fillRect/>
          </a:stretch>
        </p:blipFill>
        <p:spPr>
          <a:xfrm>
            <a:off x="4900295" y="5459095"/>
            <a:ext cx="4507865" cy="1193800"/>
          </a:xfrm>
          <a:prstGeom prst="rect">
            <a:avLst/>
          </a:prstGeom>
        </p:spPr>
      </p:pic>
      <p:sp>
        <p:nvSpPr>
          <p:cNvPr id="5" name="文本框 4"/>
          <p:cNvSpPr txBox="1"/>
          <p:nvPr>
            <p:custDataLst>
              <p:tags r:id="rId12"/>
            </p:custDataLst>
          </p:nvPr>
        </p:nvSpPr>
        <p:spPr>
          <a:xfrm>
            <a:off x="5743575" y="1671320"/>
            <a:ext cx="5815965" cy="368935"/>
          </a:xfrm>
          <a:prstGeom prst="rect">
            <a:avLst/>
          </a:prstGeom>
          <a:solidFill>
            <a:schemeClr val="accent2">
              <a:lumMod val="40000"/>
              <a:lumOff val="60000"/>
            </a:schemeClr>
          </a:solidFill>
        </p:spPr>
        <p:txBody>
          <a:bodyPr wrap="square" lIns="0" tIns="0" rIns="0" bIns="0" rtlCol="0">
            <a:spAutoFit/>
          </a:bodyPr>
          <a:lstStyle/>
          <a:p>
            <a:r>
              <a:rPr lang="zh-CN" altLang="en-US" sz="2400" b="1">
                <a:solidFill>
                  <a:srgbClr val="0000FF"/>
                </a:solidFill>
                <a:latin typeface="微软雅黑" panose="020B0503020204020204" pitchFamily="34" charset="-122"/>
                <a:ea typeface="微软雅黑" panose="020B0503020204020204" pitchFamily="34" charset="-122"/>
              </a:rPr>
              <a:t>特点：无细胞壁、无细胞核、无众多细胞器</a:t>
            </a:r>
            <a:endParaRPr lang="zh-CN" altLang="en-US" sz="2400" b="1">
              <a:solidFill>
                <a:srgbClr val="0000FF"/>
              </a:solidFill>
              <a:latin typeface="微软雅黑" panose="020B0503020204020204" pitchFamily="34" charset="-122"/>
              <a:ea typeface="微软雅黑" panose="020B0503020204020204" pitchFamily="34" charset="-122"/>
            </a:endParaRPr>
          </a:p>
        </p:txBody>
      </p:sp>
      <p:sp>
        <p:nvSpPr>
          <p:cNvPr id="19" name="文本框 18"/>
          <p:cNvSpPr txBox="1">
            <a:spLocks noChangeArrowheads="1"/>
          </p:cNvSpPr>
          <p:nvPr>
            <p:custDataLst>
              <p:tags r:id="rId13"/>
            </p:custDataLst>
          </p:nvPr>
        </p:nvSpPr>
        <p:spPr bwMode="auto">
          <a:xfrm>
            <a:off x="4714875" y="4773295"/>
            <a:ext cx="1486535" cy="430530"/>
          </a:xfrm>
          <a:prstGeom prst="rect">
            <a:avLst/>
          </a:prstGeom>
          <a:solidFill>
            <a:schemeClr val="accent4">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wrap="square" lIns="0" tIns="0" rIns="0" bIns="0">
            <a:spAutoFit/>
          </a:bodyPr>
          <a:lstStyle/>
          <a:p>
            <a:pPr algn="ctr"/>
            <a:r>
              <a:rPr lang="zh-CN" altLang="en-US" sz="2800">
                <a:solidFill>
                  <a:schemeClr val="tx1"/>
                </a:solidFill>
                <a:latin typeface="微软雅黑" panose="020B0503020204020204" pitchFamily="34" charset="-122"/>
                <a:ea typeface="微软雅黑" panose="020B0503020204020204" pitchFamily="34" charset="-122"/>
              </a:rPr>
              <a:t>实验验证</a:t>
            </a:r>
            <a:endParaRPr lang="zh-CN" altLang="en-US" sz="2800">
              <a:solidFill>
                <a:schemeClr val="tx1"/>
              </a:solidFill>
              <a:latin typeface="微软雅黑" panose="020B0503020204020204" pitchFamily="34" charset="-122"/>
              <a:ea typeface="微软雅黑" panose="020B0503020204020204" pitchFamily="34" charset="-122"/>
            </a:endParaRPr>
          </a:p>
        </p:txBody>
      </p:sp>
      <p:sp>
        <p:nvSpPr>
          <p:cNvPr id="9" name="Rectangle 7"/>
          <p:cNvSpPr/>
          <p:nvPr>
            <p:custDataLst>
              <p:tags r:id="rId14"/>
            </p:custDataLst>
          </p:nvPr>
        </p:nvSpPr>
        <p:spPr>
          <a:xfrm>
            <a:off x="4756150" y="2624455"/>
            <a:ext cx="7156450" cy="829945"/>
          </a:xfrm>
          <a:prstGeom prst="rect">
            <a:avLst/>
          </a:prstGeom>
          <a:noFill/>
          <a:ln>
            <a:noFill/>
            <a:miter lim="800000"/>
          </a:ln>
        </p:spPr>
        <p:txBody>
          <a:bodyPr wrap="square">
            <a:spAutoFit/>
          </a:bodyPr>
          <a:lstStyle/>
          <a:p>
            <a:pPr marL="342900" indent="-342900"/>
            <a:r>
              <a:rPr lang="zh-CN" altLang="en-US" sz="2400" b="1">
                <a:solidFill>
                  <a:srgbClr val="0000CC"/>
                </a:solidFill>
                <a:latin typeface="Times New Roman" panose="02020603050405020304"/>
                <a:ea typeface="微软雅黑" panose="020B0503020204020204" pitchFamily="34" charset="-122"/>
              </a:rPr>
              <a:t>①</a:t>
            </a:r>
            <a:r>
              <a:rPr lang="zh-CN" altLang="en-US" sz="2400" b="1">
                <a:solidFill>
                  <a:srgbClr val="FF0000"/>
                </a:solidFill>
                <a:latin typeface="Times New Roman" panose="02020603050405020304"/>
                <a:ea typeface="微软雅黑" panose="020B0503020204020204" pitchFamily="34" charset="-122"/>
              </a:rPr>
              <a:t>无细胞壁</a:t>
            </a:r>
            <a:r>
              <a:rPr lang="zh-CN" altLang="en-US" sz="2400" b="1">
                <a:solidFill>
                  <a:srgbClr val="0000CC"/>
                </a:solidFill>
                <a:latin typeface="Times New Roman" panose="02020603050405020304"/>
                <a:ea typeface="微软雅黑" panose="020B0503020204020204" pitchFamily="34" charset="-122"/>
              </a:rPr>
              <a:t>，细胞容易吸水涨</a:t>
            </a:r>
            <a:r>
              <a:rPr lang="zh-CN" altLang="en-US" sz="2400" b="1" smtClean="0">
                <a:solidFill>
                  <a:srgbClr val="0000CC"/>
                </a:solidFill>
                <a:latin typeface="Times New Roman" panose="02020603050405020304"/>
                <a:ea typeface="微软雅黑" panose="020B0503020204020204" pitchFamily="34" charset="-122"/>
              </a:rPr>
              <a:t>破；</a:t>
            </a:r>
            <a:endParaRPr lang="en-US" altLang="zh-CN" sz="2400" b="1">
              <a:solidFill>
                <a:srgbClr val="0000CC"/>
              </a:solidFill>
              <a:latin typeface="Times New Roman" panose="02020603050405020304"/>
              <a:ea typeface="微软雅黑" panose="020B0503020204020204" pitchFamily="34" charset="-122"/>
            </a:endParaRPr>
          </a:p>
          <a:p>
            <a:pPr marL="342900" indent="-342900"/>
            <a:r>
              <a:rPr lang="zh-CN" altLang="en-US" sz="2400" b="1">
                <a:solidFill>
                  <a:srgbClr val="0000CC"/>
                </a:solidFill>
                <a:latin typeface="Times New Roman" panose="02020603050405020304"/>
                <a:ea typeface="微软雅黑" panose="020B0503020204020204" pitchFamily="34" charset="-122"/>
              </a:rPr>
              <a:t>②</a:t>
            </a:r>
            <a:r>
              <a:rPr lang="zh-CN" altLang="en-US" sz="2400" b="1">
                <a:solidFill>
                  <a:srgbClr val="FF0000"/>
                </a:solidFill>
                <a:latin typeface="Times New Roman" panose="02020603050405020304"/>
                <a:ea typeface="微软雅黑" panose="020B0503020204020204" pitchFamily="34" charset="-122"/>
              </a:rPr>
              <a:t>无细胞核和众多的细胞器</a:t>
            </a:r>
            <a:r>
              <a:rPr lang="zh-CN" altLang="en-US" sz="2400" b="1">
                <a:solidFill>
                  <a:srgbClr val="0000CC"/>
                </a:solidFill>
                <a:latin typeface="Times New Roman" panose="02020603050405020304"/>
                <a:ea typeface="微软雅黑" panose="020B0503020204020204" pitchFamily="34" charset="-122"/>
              </a:rPr>
              <a:t>，易制得纯净的</a:t>
            </a:r>
            <a:r>
              <a:rPr lang="zh-CN" altLang="en-US" sz="2400" b="1" smtClean="0">
                <a:solidFill>
                  <a:srgbClr val="0000CC"/>
                </a:solidFill>
                <a:latin typeface="Times New Roman" panose="02020603050405020304"/>
                <a:ea typeface="微软雅黑" panose="020B0503020204020204" pitchFamily="34" charset="-122"/>
              </a:rPr>
              <a:t>细胞膜。</a:t>
            </a:r>
            <a:endParaRPr lang="zh-CN" altLang="en-US" sz="2400" b="1">
              <a:solidFill>
                <a:srgbClr val="0000CC"/>
              </a:solidFill>
              <a:latin typeface="Times New Roman" panose="02020603050405020304"/>
              <a:ea typeface="微软雅黑" panose="020B0503020204020204" pitchFamily="34" charset="-122"/>
            </a:endParaRPr>
          </a:p>
        </p:txBody>
      </p:sp>
      <p:grpSp>
        <p:nvGrpSpPr>
          <p:cNvPr id="4" name="组合 3"/>
          <p:cNvGrpSpPr/>
          <p:nvPr>
            <p:custDataLst>
              <p:tags r:id="rId15"/>
            </p:custDataLst>
          </p:nvPr>
        </p:nvGrpSpPr>
        <p:grpSpPr>
          <a:xfrm>
            <a:off x="149225" y="81280"/>
            <a:ext cx="5638165" cy="1152525"/>
            <a:chOff x="235" y="128"/>
            <a:chExt cx="8879" cy="1815"/>
          </a:xfrm>
        </p:grpSpPr>
        <p:sp>
          <p:nvSpPr>
            <p:cNvPr id="10" name="文本框 9"/>
            <p:cNvSpPr txBox="1"/>
            <p:nvPr>
              <p:custDataLst>
                <p:tags r:id="rId16"/>
              </p:custDataLst>
            </p:nvPr>
          </p:nvSpPr>
          <p:spPr>
            <a:xfrm>
              <a:off x="670" y="927"/>
              <a:ext cx="8444" cy="1016"/>
            </a:xfrm>
            <a:prstGeom prst="rect">
              <a:avLst/>
            </a:prstGeom>
          </p:spPr>
          <p:txBody>
            <a:bodyPr wrap="square">
              <a:spAutoFit/>
            </a:bodyPr>
            <a:lstStyle/>
            <a:p>
              <a:pPr algn="just" defTabSz="266700" fontAlgn="ctr">
                <a:lnSpc>
                  <a:spcPct val="150000"/>
                </a:lnSpc>
                <a:spcBef>
                  <a:spcPct val="0"/>
                </a:spcBef>
                <a:spcAft>
                  <a:spcPct val="0"/>
                </a:spcAft>
              </a:pPr>
              <a:r>
                <a:rPr sz="2400" b="1">
                  <a:solidFill>
                    <a:schemeClr val="accent1"/>
                  </a:solidFill>
                  <a:highlight>
                    <a:srgbClr val="C0C0C0"/>
                  </a:highlight>
                  <a:ea typeface="微软雅黑" panose="020B0503020204020204" pitchFamily="34" charset="-122"/>
                </a:rPr>
                <a:t>知识点2  对细胞膜</a:t>
              </a:r>
              <a:r>
                <a:rPr lang="zh-CN" sz="2400" b="1">
                  <a:solidFill>
                    <a:schemeClr val="accent1"/>
                  </a:solidFill>
                  <a:highlight>
                    <a:srgbClr val="C0C0C0"/>
                  </a:highlight>
                  <a:ea typeface="微软雅黑" panose="020B0503020204020204" pitchFamily="34" charset="-122"/>
                </a:rPr>
                <a:t>成分和</a:t>
              </a:r>
              <a:r>
                <a:rPr sz="2400" b="1">
                  <a:solidFill>
                    <a:schemeClr val="accent1"/>
                  </a:solidFill>
                  <a:highlight>
                    <a:srgbClr val="C0C0C0"/>
                  </a:highlight>
                  <a:ea typeface="微软雅黑" panose="020B0503020204020204" pitchFamily="34" charset="-122"/>
                </a:rPr>
                <a:t>结构的探索</a:t>
              </a:r>
              <a:endParaRPr sz="2400" b="1">
                <a:solidFill>
                  <a:schemeClr val="accent1"/>
                </a:solidFill>
                <a:highlight>
                  <a:srgbClr val="C0C0C0"/>
                </a:highlight>
                <a:ea typeface="微软雅黑" panose="020B0503020204020204" pitchFamily="34" charset="-122"/>
              </a:endParaRPr>
            </a:p>
          </p:txBody>
        </p:sp>
        <p:grpSp>
          <p:nvGrpSpPr>
            <p:cNvPr id="11" name="组合 10"/>
            <p:cNvGrpSpPr/>
            <p:nvPr>
              <p:custDataLst>
                <p:tags r:id="rId17"/>
              </p:custDataLst>
            </p:nvPr>
          </p:nvGrpSpPr>
          <p:grpSpPr>
            <a:xfrm>
              <a:off x="235" y="128"/>
              <a:ext cx="8256" cy="899"/>
              <a:chOff x="587375" y="977268"/>
              <a:chExt cx="5242560" cy="570900"/>
            </a:xfrm>
          </p:grpSpPr>
          <p:sp>
            <p:nvSpPr>
              <p:cNvPr id="215" name="任意多边形: 形状 17"/>
              <p:cNvSpPr/>
              <p:nvPr>
                <p:custDataLst>
                  <p:tags r:id="rId18"/>
                </p:custDataLst>
              </p:nvPr>
            </p:nvSpPr>
            <p:spPr>
              <a:xfrm rot="5400000">
                <a:off x="3441686" y="-903584"/>
                <a:ext cx="441987" cy="433387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9"/>
                </p:custDataLst>
              </p:nvPr>
            </p:nvSpPr>
            <p:spPr>
              <a:xfrm>
                <a:off x="2478405" y="977268"/>
                <a:ext cx="3351530" cy="570900"/>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20"/>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21"/>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3" name="图片 12" descr="32303137373532353b32303137393931383bc9faceefcfd4cea2beb5cfb8b0fb"/>
            <p:cNvPicPr>
              <a:picLocks noChangeAspect="1"/>
            </p:cNvPicPr>
            <p:nvPr>
              <p:custDataLst>
                <p:tags r:id="rId22"/>
              </p:custDataLst>
            </p:nvPr>
          </p:nvPicPr>
          <p:blipFill>
            <a:blip r:embed="rId23"/>
            <a:stretch>
              <a:fillRect/>
            </a:stretch>
          </p:blipFill>
          <p:spPr>
            <a:xfrm>
              <a:off x="1119" y="207"/>
              <a:ext cx="719" cy="719"/>
            </a:xfrm>
            <a:prstGeom prst="rect">
              <a:avLst/>
            </a:prstGeom>
          </p:spPr>
        </p:pic>
      </p:grpSp>
    </p:spTree>
    <p:custDataLst>
      <p:tags r:id="rId2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par>
                                <p:cTn id="8" presetID="16" presetClass="entr" presetSubtype="21"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barn(inVertical)">
                                      <p:cBhvr>
                                        <p:cTn id="10" dur="5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4"/>
                                        </p:tgtEl>
                                        <p:attrNameLst>
                                          <p:attrName>style.visibility</p:attrName>
                                        </p:attrNameLst>
                                      </p:cBhvr>
                                      <p:to>
                                        <p:strVal val="visible"/>
                                      </p:to>
                                    </p:set>
                                    <p:anim calcmode="lin" valueType="num">
                                      <p:cBhvr additive="base">
                                        <p:cTn id="15" dur="500" fill="hold"/>
                                        <p:tgtEl>
                                          <p:spTgt spid="34"/>
                                        </p:tgtEl>
                                        <p:attrNameLst>
                                          <p:attrName>ppt_x</p:attrName>
                                        </p:attrNameLst>
                                      </p:cBhvr>
                                      <p:tavLst>
                                        <p:tav tm="0">
                                          <p:val>
                                            <p:strVal val="#ppt_x"/>
                                          </p:val>
                                        </p:tav>
                                        <p:tav tm="100000">
                                          <p:val>
                                            <p:strVal val="#ppt_x"/>
                                          </p:val>
                                        </p:tav>
                                      </p:tavLst>
                                    </p:anim>
                                    <p:anim calcmode="lin" valueType="num">
                                      <p:cBhvr additive="base">
                                        <p:cTn id="16"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linds(horizontal)">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barn(inVertical)">
                                      <p:cBhvr>
                                        <p:cTn id="31" dur="500"/>
                                        <p:tgtEl>
                                          <p:spTgt spid="32"/>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2" end="2"/>
                                            </p:txEl>
                                          </p:spTgt>
                                        </p:tgtEl>
                                        <p:attrNameLst>
                                          <p:attrName>style.visibility</p:attrName>
                                        </p:attrNameLst>
                                      </p:cBhvr>
                                      <p:to>
                                        <p:strVal val="visible"/>
                                      </p:to>
                                    </p:set>
                                    <p:anim calcmode="lin" valueType="num">
                                      <p:cBhvr additive="base">
                                        <p:cTn id="3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up)">
                                      <p:cBhvr>
                                        <p:cTn id="4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5" grpId="0" animBg="1"/>
      <p:bldP spid="19" grpId="0" animBg="1"/>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custDataLst>
              <p:tags r:id="rId1"/>
            </p:custDataLst>
          </p:nvPr>
        </p:nvSpPr>
        <p:spPr>
          <a:xfrm>
            <a:off x="6426835" y="743585"/>
            <a:ext cx="5586095" cy="5683250"/>
          </a:xfrm>
          <a:prstGeom prst="rect">
            <a:avLst/>
          </a:prstGeom>
          <a:solidFill>
            <a:schemeClr val="bg2"/>
          </a:solidFill>
          <a:ln>
            <a:solidFill>
              <a:srgbClr val="000000">
                <a:alpha val="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kumimoji="0" lang="en-US" altLang="zh-CN"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30" name="矩形 29"/>
          <p:cNvSpPr/>
          <p:nvPr>
            <p:custDataLst>
              <p:tags r:id="rId2"/>
            </p:custDataLst>
          </p:nvPr>
        </p:nvSpPr>
        <p:spPr>
          <a:xfrm>
            <a:off x="404495" y="743585"/>
            <a:ext cx="5372735" cy="5763260"/>
          </a:xfrm>
          <a:prstGeom prst="rect">
            <a:avLst/>
          </a:prstGeom>
          <a:solidFill>
            <a:schemeClr val="bg2"/>
          </a:solidFill>
          <a:ln>
            <a:solidFill>
              <a:srgbClr val="000000">
                <a:alpha val="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nvGrpSpPr>
          <p:cNvPr id="12" name="组合 11"/>
          <p:cNvGrpSpPr/>
          <p:nvPr>
            <p:custDataLst>
              <p:tags r:id="rId3"/>
            </p:custDataLst>
          </p:nvPr>
        </p:nvGrpSpPr>
        <p:grpSpPr>
          <a:xfrm>
            <a:off x="647065" y="1236980"/>
            <a:ext cx="3211830" cy="551180"/>
            <a:chOff x="1019" y="1452"/>
            <a:chExt cx="5058" cy="868"/>
          </a:xfrm>
        </p:grpSpPr>
        <p:sp>
          <p:nvSpPr>
            <p:cNvPr id="10" name="圆角矩形 9"/>
            <p:cNvSpPr/>
            <p:nvPr>
              <p:custDataLst>
                <p:tags r:id="rId4"/>
              </p:custDataLst>
            </p:nvPr>
          </p:nvSpPr>
          <p:spPr>
            <a:xfrm>
              <a:off x="1767" y="1550"/>
              <a:ext cx="4310"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49" name="椭圆 48"/>
            <p:cNvSpPr/>
            <p:nvPr>
              <p:custDataLst>
                <p:tags r:id="rId5"/>
              </p:custDataLst>
            </p:nvPr>
          </p:nvSpPr>
          <p:spPr>
            <a:xfrm>
              <a:off x="1019" y="145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01</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50" name="文本框 49"/>
            <p:cNvSpPr txBox="1"/>
            <p:nvPr>
              <p:custDataLst>
                <p:tags r:id="rId6"/>
              </p:custDataLst>
            </p:nvPr>
          </p:nvSpPr>
          <p:spPr>
            <a:xfrm>
              <a:off x="2366" y="1550"/>
              <a:ext cx="3279" cy="366"/>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zh-CN"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考情</a:t>
              </a: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解码</a:t>
              </a:r>
              <a:r>
                <a:rPr kumimoji="0" lang="en-US" altLang="zh-CN"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考点定标</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31" name="文本框 30"/>
          <p:cNvSpPr txBox="1"/>
          <p:nvPr>
            <p:custDataLst>
              <p:tags r:id="rId7"/>
            </p:custDataLst>
          </p:nvPr>
        </p:nvSpPr>
        <p:spPr>
          <a:xfrm>
            <a:off x="288283" y="165062"/>
            <a:ext cx="3006090" cy="431165"/>
          </a:xfrm>
          <a:prstGeom prst="rect">
            <a:avLst/>
          </a:prstGeom>
          <a:noFill/>
          <a:effectLst>
            <a:outerShdw blurRad="50800" dist="38100" dir="2700000" algn="tl" rotWithShape="0">
              <a:prstClr val="black">
                <a:alpha val="40000"/>
              </a:prstClr>
            </a:outerShdw>
          </a:effectLst>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智能导览</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极速定位</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2" name="矩形 1"/>
          <p:cNvSpPr/>
          <p:nvPr>
            <p:custDataLst>
              <p:tags r:id="rId8"/>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3" name="组合 22"/>
          <p:cNvGrpSpPr/>
          <p:nvPr>
            <p:custDataLst>
              <p:tags r:id="rId9"/>
            </p:custDataLst>
          </p:nvPr>
        </p:nvGrpSpPr>
        <p:grpSpPr>
          <a:xfrm>
            <a:off x="647065" y="2081530"/>
            <a:ext cx="3211830" cy="551180"/>
            <a:chOff x="1695" y="1652"/>
            <a:chExt cx="5058" cy="868"/>
          </a:xfrm>
        </p:grpSpPr>
        <p:sp>
          <p:nvSpPr>
            <p:cNvPr id="3" name="圆角矩形 2"/>
            <p:cNvSpPr/>
            <p:nvPr>
              <p:custDataLst>
                <p:tags r:id="rId10"/>
              </p:custDataLst>
            </p:nvPr>
          </p:nvSpPr>
          <p:spPr>
            <a:xfrm>
              <a:off x="2443" y="1750"/>
              <a:ext cx="4310"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4" name="椭圆 3"/>
            <p:cNvSpPr/>
            <p:nvPr>
              <p:custDataLst>
                <p:tags r:id="rId11"/>
              </p:custDataLst>
            </p:nvPr>
          </p:nvSpPr>
          <p:spPr>
            <a:xfrm>
              <a:off x="1695" y="165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02</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5" name="文本框 4"/>
            <p:cNvSpPr txBox="1"/>
            <p:nvPr>
              <p:custDataLst>
                <p:tags r:id="rId12"/>
              </p:custDataLst>
            </p:nvPr>
          </p:nvSpPr>
          <p:spPr>
            <a:xfrm>
              <a:off x="3042" y="1816"/>
              <a:ext cx="3279" cy="366"/>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体系构建</a:t>
              </a:r>
              <a:r>
                <a:rPr lang="en-US" altLang="zh-CN"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思维领航</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grpSp>
      <p:grpSp>
        <p:nvGrpSpPr>
          <p:cNvPr id="20" name="组合 19"/>
          <p:cNvGrpSpPr/>
          <p:nvPr>
            <p:custDataLst>
              <p:tags r:id="rId13"/>
            </p:custDataLst>
          </p:nvPr>
        </p:nvGrpSpPr>
        <p:grpSpPr>
          <a:xfrm>
            <a:off x="647065" y="2926080"/>
            <a:ext cx="3211830" cy="551180"/>
            <a:chOff x="1895" y="1852"/>
            <a:chExt cx="5058" cy="868"/>
          </a:xfrm>
        </p:grpSpPr>
        <p:sp>
          <p:nvSpPr>
            <p:cNvPr id="6" name="圆角矩形 5"/>
            <p:cNvSpPr/>
            <p:nvPr>
              <p:custDataLst>
                <p:tags r:id="rId14"/>
              </p:custDataLst>
            </p:nvPr>
          </p:nvSpPr>
          <p:spPr>
            <a:xfrm>
              <a:off x="2643" y="1950"/>
              <a:ext cx="4310"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7" name="椭圆 6"/>
            <p:cNvSpPr/>
            <p:nvPr>
              <p:custDataLst>
                <p:tags r:id="rId15"/>
              </p:custDataLst>
            </p:nvPr>
          </p:nvSpPr>
          <p:spPr>
            <a:xfrm>
              <a:off x="1895" y="185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03</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8" name="文本框 7"/>
            <p:cNvSpPr txBox="1"/>
            <p:nvPr>
              <p:custDataLst>
                <p:tags r:id="rId16"/>
              </p:custDataLst>
            </p:nvPr>
          </p:nvSpPr>
          <p:spPr>
            <a:xfrm>
              <a:off x="3242" y="2016"/>
              <a:ext cx="3279" cy="366"/>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考点突破</a:t>
              </a:r>
              <a:r>
                <a:rPr kumimoji="0" lang="en-US" altLang="zh-CN"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考向探究</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grpSp>
      <p:grpSp>
        <p:nvGrpSpPr>
          <p:cNvPr id="35" name="组合 34"/>
          <p:cNvGrpSpPr/>
          <p:nvPr>
            <p:custDataLst>
              <p:tags r:id="rId17"/>
            </p:custDataLst>
          </p:nvPr>
        </p:nvGrpSpPr>
        <p:grpSpPr>
          <a:xfrm>
            <a:off x="6859270" y="3952875"/>
            <a:ext cx="3678555" cy="551815"/>
            <a:chOff x="12074" y="5302"/>
            <a:chExt cx="5793" cy="869"/>
          </a:xfrm>
        </p:grpSpPr>
        <p:sp>
          <p:nvSpPr>
            <p:cNvPr id="24" name="圆角矩形 23"/>
            <p:cNvSpPr/>
            <p:nvPr>
              <p:custDataLst>
                <p:tags r:id="rId18"/>
              </p:custDataLst>
            </p:nvPr>
          </p:nvSpPr>
          <p:spPr>
            <a:xfrm>
              <a:off x="12822" y="5400"/>
              <a:ext cx="5045"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25" name="椭圆 24"/>
            <p:cNvSpPr/>
            <p:nvPr>
              <p:custDataLst>
                <p:tags r:id="rId19"/>
              </p:custDataLst>
            </p:nvPr>
          </p:nvSpPr>
          <p:spPr>
            <a:xfrm>
              <a:off x="12074" y="530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04</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26" name="文本框 25"/>
            <p:cNvSpPr txBox="1"/>
            <p:nvPr>
              <p:custDataLst>
                <p:tags r:id="rId20"/>
              </p:custDataLst>
            </p:nvPr>
          </p:nvSpPr>
          <p:spPr>
            <a:xfrm>
              <a:off x="13782" y="5466"/>
              <a:ext cx="3279" cy="366"/>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真题感知</a:t>
              </a:r>
              <a:r>
                <a:rPr lang="en-US" altLang="zh-CN"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命题洞见</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28" name="文本框 27"/>
          <p:cNvSpPr txBox="1"/>
          <p:nvPr>
            <p:custDataLst>
              <p:tags r:id="rId21"/>
            </p:custDataLst>
          </p:nvPr>
        </p:nvSpPr>
        <p:spPr>
          <a:xfrm>
            <a:off x="6647815" y="880745"/>
            <a:ext cx="5144770" cy="2460625"/>
          </a:xfrm>
          <a:prstGeom prst="rect">
            <a:avLst/>
          </a:prstGeom>
          <a:solidFill>
            <a:schemeClr val="accent1">
              <a:lumMod val="20000"/>
              <a:lumOff val="80000"/>
            </a:schemeClr>
          </a:solidFill>
        </p:spPr>
        <p:txBody>
          <a:bodyPr wrap="square" rtlCol="0">
            <a:noAutofit/>
          </a:bodyPr>
          <a:lstStyle/>
          <a:p>
            <a:pPr>
              <a:lnSpc>
                <a:spcPct val="150000"/>
              </a:lnSpc>
            </a:pPr>
            <a:r>
              <a:rPr lang="zh-CN" altLang="en-US" b="1">
                <a:sym typeface="+mn-ea"/>
              </a:rPr>
              <a:t>考点二　细胞核的结构和功能</a:t>
            </a:r>
            <a:endParaRPr lang="zh-CN" altLang="en-US" b="1">
              <a:sym typeface="+mn-ea"/>
            </a:endParaRPr>
          </a:p>
          <a:p>
            <a:pPr>
              <a:lnSpc>
                <a:spcPct val="150000"/>
              </a:lnSpc>
            </a:pPr>
            <a:r>
              <a:rPr lang="en-US" altLang="zh-CN" b="1">
                <a:sym typeface="+mn-ea"/>
              </a:rPr>
              <a:t> </a:t>
            </a:r>
            <a:r>
              <a:rPr lang="zh-CN" altLang="en-US" b="1">
                <a:sym typeface="+mn-ea"/>
              </a:rPr>
              <a:t>知识点1</a:t>
            </a:r>
            <a:r>
              <a:rPr lang="en-US" altLang="zh-CN" b="1">
                <a:sym typeface="+mn-ea"/>
              </a:rPr>
              <a:t> </a:t>
            </a:r>
            <a:r>
              <a:rPr lang="en-US" altLang="zh-CN">
                <a:sym typeface="+mn-ea"/>
              </a:rPr>
              <a:t> </a:t>
            </a:r>
            <a:r>
              <a:rPr lang="zh-CN" altLang="en-US">
                <a:sym typeface="+mn-ea"/>
              </a:rPr>
              <a:t>细胞核的功能</a:t>
            </a:r>
            <a:endParaRPr lang="zh-CN" altLang="en-US">
              <a:sym typeface="+mn-ea"/>
            </a:endParaRPr>
          </a:p>
          <a:p>
            <a:pPr algn="l">
              <a:lnSpc>
                <a:spcPct val="150000"/>
              </a:lnSpc>
            </a:pPr>
            <a:r>
              <a:rPr lang="en-US" altLang="zh-CN" b="1">
                <a:sym typeface="+mn-ea"/>
              </a:rPr>
              <a:t> </a:t>
            </a:r>
            <a:r>
              <a:rPr lang="zh-CN" altLang="en-US" b="1">
                <a:sym typeface="+mn-ea"/>
              </a:rPr>
              <a:t>知识点2</a:t>
            </a:r>
            <a:r>
              <a:rPr lang="zh-CN" altLang="en-US">
                <a:sym typeface="+mn-ea"/>
              </a:rPr>
              <a:t> </a:t>
            </a:r>
            <a:r>
              <a:rPr lang="en-US" altLang="zh-CN">
                <a:sym typeface="+mn-ea"/>
              </a:rPr>
              <a:t> </a:t>
            </a:r>
            <a:r>
              <a:rPr lang="zh-CN" altLang="en-US">
                <a:sym typeface="+mn-ea"/>
              </a:rPr>
              <a:t>细胞核的结构</a:t>
            </a:r>
            <a:endParaRPr lang="zh-CN" altLang="en-US">
              <a:sym typeface="+mn-ea"/>
            </a:endParaRPr>
          </a:p>
          <a:p>
            <a:pPr>
              <a:lnSpc>
                <a:spcPct val="150000"/>
              </a:lnSpc>
            </a:pPr>
            <a:r>
              <a:rPr lang="en-US" altLang="zh-CN" b="1">
                <a:sym typeface="+mn-ea"/>
              </a:rPr>
              <a:t>  </a:t>
            </a:r>
            <a:r>
              <a:rPr lang="zh-CN" altLang="en-US" b="1">
                <a:sym typeface="+mn-ea"/>
              </a:rPr>
              <a:t>考向1</a:t>
            </a:r>
            <a:r>
              <a:rPr lang="en-US" altLang="zh-CN">
                <a:sym typeface="+mn-ea"/>
              </a:rPr>
              <a:t> </a:t>
            </a:r>
            <a:r>
              <a:rPr lang="zh-CN" altLang="en-US">
                <a:sym typeface="+mn-ea"/>
              </a:rPr>
              <a:t> 细胞核的结构和功能分析</a:t>
            </a:r>
            <a:endParaRPr lang="zh-CN" altLang="en-US">
              <a:sym typeface="+mn-ea"/>
            </a:endParaRPr>
          </a:p>
          <a:p>
            <a:pPr>
              <a:lnSpc>
                <a:spcPct val="150000"/>
              </a:lnSpc>
            </a:pPr>
            <a:r>
              <a:rPr lang="en-US" altLang="zh-CN" b="1">
                <a:sym typeface="+mn-ea"/>
              </a:rPr>
              <a:t>  </a:t>
            </a:r>
            <a:r>
              <a:rPr lang="zh-CN" altLang="en-US" b="1">
                <a:sym typeface="+mn-ea"/>
              </a:rPr>
              <a:t>考向2</a:t>
            </a:r>
            <a:r>
              <a:rPr lang="en-US" altLang="zh-CN">
                <a:sym typeface="+mn-ea"/>
              </a:rPr>
              <a:t>   </a:t>
            </a:r>
            <a:r>
              <a:rPr lang="zh-CN" altLang="en-US">
                <a:sym typeface="+mn-ea"/>
              </a:rPr>
              <a:t>细胞核功能的实验探究</a:t>
            </a:r>
            <a:endParaRPr lang="zh-CN" altLang="en-US">
              <a:sym typeface="+mn-ea"/>
            </a:endParaRPr>
          </a:p>
          <a:p>
            <a:pPr>
              <a:lnSpc>
                <a:spcPct val="150000"/>
              </a:lnSpc>
            </a:pPr>
            <a:r>
              <a:rPr lang="en-US" altLang="zh-CN" b="1">
                <a:latin typeface="微软雅黑" panose="020B0503020204020204" pitchFamily="34" charset="-122"/>
                <a:ea typeface="微软雅黑" panose="020B0503020204020204" pitchFamily="34" charset="-122"/>
                <a:cs typeface="微软雅黑" panose="020B0503020204020204" pitchFamily="34" charset="-120"/>
              </a:rPr>
              <a:t> </a:t>
            </a:r>
            <a:endParaRPr lang="zh-CN" altLang="en-US"/>
          </a:p>
          <a:p>
            <a:pPr>
              <a:lnSpc>
                <a:spcPct val="150000"/>
              </a:lnSpc>
            </a:pPr>
            <a:endParaRPr lang="zh-CN" altLang="en-US"/>
          </a:p>
          <a:p>
            <a:pPr>
              <a:lnSpc>
                <a:spcPct val="150000"/>
              </a:lnSpc>
            </a:pPr>
            <a:r>
              <a:rPr lang="en-US" altLang="zh-CN"/>
              <a:t>  	</a:t>
            </a:r>
            <a:endParaRPr lang="en-US" altLang="zh-CN"/>
          </a:p>
        </p:txBody>
      </p:sp>
      <p:cxnSp>
        <p:nvCxnSpPr>
          <p:cNvPr id="9" name="直接连接符 8"/>
          <p:cNvCxnSpPr/>
          <p:nvPr>
            <p:custDataLst>
              <p:tags r:id="rId22"/>
            </p:custDataLst>
          </p:nvPr>
        </p:nvCxnSpPr>
        <p:spPr>
          <a:xfrm flipH="1">
            <a:off x="6056630" y="751205"/>
            <a:ext cx="9525" cy="5675630"/>
          </a:xfrm>
          <a:prstGeom prst="line">
            <a:avLst/>
          </a:prstGeom>
          <a:ln w="31750" cap="rnd">
            <a:solidFill>
              <a:schemeClr val="accent1"/>
            </a:solidFill>
            <a:prstDash val="sysDot"/>
            <a:round/>
          </a:ln>
        </p:spPr>
        <p:style>
          <a:lnRef idx="0">
            <a:srgbClr val="FFFFFF"/>
          </a:lnRef>
          <a:fillRef idx="0">
            <a:srgbClr val="FFFFFF"/>
          </a:fillRef>
          <a:effectRef idx="0">
            <a:srgbClr val="FFFFFF"/>
          </a:effectRef>
          <a:fontRef idx="minor">
            <a:schemeClr val="tx1"/>
          </a:fontRef>
        </p:style>
      </p:cxnSp>
      <p:grpSp>
        <p:nvGrpSpPr>
          <p:cNvPr id="13" name="组合 12"/>
          <p:cNvGrpSpPr/>
          <p:nvPr>
            <p:custDataLst>
              <p:tags r:id="rId23"/>
            </p:custDataLst>
          </p:nvPr>
        </p:nvGrpSpPr>
        <p:grpSpPr>
          <a:xfrm>
            <a:off x="6885305" y="5084445"/>
            <a:ext cx="3678555" cy="551815"/>
            <a:chOff x="12074" y="5302"/>
            <a:chExt cx="5793" cy="869"/>
          </a:xfrm>
        </p:grpSpPr>
        <p:sp>
          <p:nvSpPr>
            <p:cNvPr id="14" name="圆角矩形 13"/>
            <p:cNvSpPr/>
            <p:nvPr>
              <p:custDataLst>
                <p:tags r:id="rId24"/>
              </p:custDataLst>
            </p:nvPr>
          </p:nvSpPr>
          <p:spPr>
            <a:xfrm>
              <a:off x="12822" y="5400"/>
              <a:ext cx="5045"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15" name="椭圆 14"/>
            <p:cNvSpPr/>
            <p:nvPr>
              <p:custDataLst>
                <p:tags r:id="rId25"/>
              </p:custDataLst>
            </p:nvPr>
          </p:nvSpPr>
          <p:spPr>
            <a:xfrm>
              <a:off x="12074" y="530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05</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16" name="文本框 15"/>
            <p:cNvSpPr txBox="1"/>
            <p:nvPr>
              <p:custDataLst>
                <p:tags r:id="rId26"/>
              </p:custDataLst>
            </p:nvPr>
          </p:nvSpPr>
          <p:spPr>
            <a:xfrm>
              <a:off x="13782" y="5466"/>
              <a:ext cx="3279" cy="366"/>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学以致用</a:t>
              </a:r>
              <a:r>
                <a:rPr lang="en-US" altLang="zh-CN"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能力提升</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sp>
        <p:nvSpPr>
          <p:cNvPr id="18" name="文本框 17"/>
          <p:cNvSpPr txBox="1"/>
          <p:nvPr>
            <p:custDataLst>
              <p:tags r:id="rId27"/>
            </p:custDataLst>
          </p:nvPr>
        </p:nvSpPr>
        <p:spPr>
          <a:xfrm>
            <a:off x="551180" y="3569970"/>
            <a:ext cx="5144770" cy="2714625"/>
          </a:xfrm>
          <a:prstGeom prst="rect">
            <a:avLst/>
          </a:prstGeom>
          <a:solidFill>
            <a:schemeClr val="accent1">
              <a:lumMod val="20000"/>
              <a:lumOff val="80000"/>
            </a:schemeClr>
          </a:solidFill>
        </p:spPr>
        <p:txBody>
          <a:bodyPr wrap="square" rtlCol="0">
            <a:noAutofit/>
          </a:bodyPr>
          <a:lstStyle/>
          <a:p>
            <a:pPr>
              <a:lnSpc>
                <a:spcPct val="150000"/>
              </a:lnSpc>
            </a:pPr>
            <a:r>
              <a:rPr lang="zh-CN" altLang="en-US" b="1"/>
              <a:t>考点一</a:t>
            </a:r>
            <a:r>
              <a:rPr lang="en-US" altLang="zh-CN" b="1"/>
              <a:t> </a:t>
            </a:r>
            <a:r>
              <a:rPr lang="zh-CN" b="1"/>
              <a:t>细胞膜的结构和功能</a:t>
            </a:r>
            <a:endParaRPr lang="zh-CN" altLang="en-US"/>
          </a:p>
          <a:p>
            <a:pPr>
              <a:lnSpc>
                <a:spcPct val="150000"/>
              </a:lnSpc>
            </a:pPr>
            <a:r>
              <a:rPr lang="en-US" altLang="zh-CN"/>
              <a:t>  </a:t>
            </a:r>
            <a:r>
              <a:rPr lang="zh-CN" altLang="en-US" b="1"/>
              <a:t>知识点</a:t>
            </a:r>
            <a:r>
              <a:rPr lang="en-US" altLang="zh-CN" b="1"/>
              <a:t>1</a:t>
            </a:r>
            <a:r>
              <a:rPr lang="en-US" altLang="zh-CN"/>
              <a:t>   </a:t>
            </a:r>
            <a:r>
              <a:rPr lang="zh-CN" altLang="en-US"/>
              <a:t>细胞膜的功能</a:t>
            </a:r>
            <a:endParaRPr lang="zh-CN" altLang="en-US"/>
          </a:p>
          <a:p>
            <a:pPr>
              <a:lnSpc>
                <a:spcPct val="150000"/>
              </a:lnSpc>
            </a:pPr>
            <a:r>
              <a:rPr lang="en-US" altLang="zh-CN" b="1"/>
              <a:t>  </a:t>
            </a:r>
            <a:r>
              <a:rPr lang="zh-CN" altLang="en-US" b="1"/>
              <a:t>知识点</a:t>
            </a:r>
            <a:r>
              <a:rPr lang="en-US" altLang="zh-CN" b="1"/>
              <a:t>2</a:t>
            </a:r>
            <a:r>
              <a:rPr lang="en-US" altLang="zh-CN"/>
              <a:t>  </a:t>
            </a:r>
            <a:r>
              <a:rPr lang="zh-CN" altLang="en-US"/>
              <a:t>对细胞膜成分和结构的探索</a:t>
            </a:r>
            <a:endParaRPr lang="zh-CN" altLang="en-US"/>
          </a:p>
          <a:p>
            <a:pPr>
              <a:lnSpc>
                <a:spcPct val="150000"/>
              </a:lnSpc>
            </a:pPr>
            <a:r>
              <a:rPr lang="en-US" altLang="zh-CN" b="1"/>
              <a:t>  </a:t>
            </a:r>
            <a:r>
              <a:rPr lang="zh-CN" altLang="en-US" b="1"/>
              <a:t>知识点</a:t>
            </a:r>
            <a:r>
              <a:rPr lang="en-US" altLang="zh-CN" b="1"/>
              <a:t>3 </a:t>
            </a:r>
            <a:r>
              <a:rPr lang="en-US" altLang="zh-CN"/>
              <a:t> </a:t>
            </a:r>
            <a:r>
              <a:rPr lang="zh-CN" altLang="en-US"/>
              <a:t>流动镶嵌模型的基本内容</a:t>
            </a:r>
            <a:r>
              <a:rPr lang="en-US" altLang="zh-CN"/>
              <a:t>	</a:t>
            </a:r>
            <a:endParaRPr lang="en-US" altLang="zh-CN"/>
          </a:p>
          <a:p>
            <a:pPr>
              <a:lnSpc>
                <a:spcPct val="150000"/>
              </a:lnSpc>
            </a:pPr>
            <a:r>
              <a:rPr lang="en-US" altLang="zh-CN" b="1">
                <a:sym typeface="+mn-ea"/>
              </a:rPr>
              <a:t>  </a:t>
            </a:r>
            <a:r>
              <a:rPr lang="zh-CN" altLang="en-US" b="1">
                <a:sym typeface="+mn-ea"/>
              </a:rPr>
              <a:t>考向1</a:t>
            </a:r>
            <a:r>
              <a:rPr lang="en-US" altLang="zh-CN">
                <a:sym typeface="+mn-ea"/>
              </a:rPr>
              <a:t>  </a:t>
            </a:r>
            <a:r>
              <a:rPr lang="zh-CN" altLang="en-US">
                <a:sym typeface="+mn-ea"/>
              </a:rPr>
              <a:t> 细胞膜的组成、结构和功能分析</a:t>
            </a:r>
            <a:endParaRPr lang="zh-CN" altLang="en-US">
              <a:sym typeface="+mn-ea"/>
            </a:endParaRPr>
          </a:p>
          <a:p>
            <a:pPr>
              <a:lnSpc>
                <a:spcPct val="150000"/>
              </a:lnSpc>
            </a:pPr>
            <a:r>
              <a:rPr lang="en-US" altLang="zh-CN" b="1">
                <a:sym typeface="+mn-ea"/>
              </a:rPr>
              <a:t>  </a:t>
            </a:r>
            <a:r>
              <a:rPr lang="zh-CN" altLang="en-US" b="1">
                <a:sym typeface="+mn-ea"/>
              </a:rPr>
              <a:t>考向2</a:t>
            </a:r>
            <a:r>
              <a:rPr lang="en-US" altLang="zh-CN">
                <a:sym typeface="+mn-ea"/>
              </a:rPr>
              <a:t>   </a:t>
            </a:r>
            <a:r>
              <a:rPr lang="zh-CN" altLang="en-US"/>
              <a:t>与细胞膜有关的实验探究</a:t>
            </a:r>
            <a:endParaRPr lang="zh-CN" altLang="en-US"/>
          </a:p>
          <a:p>
            <a:pPr>
              <a:lnSpc>
                <a:spcPct val="150000"/>
              </a:lnSpc>
            </a:pPr>
            <a:r>
              <a:rPr lang="en-US" altLang="zh-CN">
                <a:sym typeface="+mn-ea"/>
              </a:rPr>
              <a:t>	</a:t>
            </a:r>
            <a:endParaRPr lang="en-US" altLang="zh-CN"/>
          </a:p>
          <a:p>
            <a:pPr>
              <a:lnSpc>
                <a:spcPct val="150000"/>
              </a:lnSpc>
            </a:pPr>
            <a:endParaRPr lang="zh-CN" altLang="en-US"/>
          </a:p>
          <a:p>
            <a:pPr>
              <a:lnSpc>
                <a:spcPct val="150000"/>
              </a:lnSpc>
            </a:pPr>
            <a:r>
              <a:rPr lang="en-US" altLang="zh-CN"/>
              <a:t>  	</a:t>
            </a:r>
            <a:endParaRPr lang="en-US" altLang="zh-CN"/>
          </a:p>
        </p:txBody>
      </p:sp>
      <p:sp>
        <p:nvSpPr>
          <p:cNvPr id="11" name="文本框 10"/>
          <p:cNvSpPr txBox="1"/>
          <p:nvPr>
            <p:custDataLst>
              <p:tags r:id="rId28"/>
            </p:custDataLst>
          </p:nvPr>
        </p:nvSpPr>
        <p:spPr>
          <a:xfrm>
            <a:off x="7360285" y="5638800"/>
            <a:ext cx="4017645" cy="546100"/>
          </a:xfrm>
          <a:prstGeom prst="rect">
            <a:avLst/>
          </a:prstGeom>
          <a:solidFill>
            <a:schemeClr val="bg2"/>
          </a:solidFill>
        </p:spPr>
        <p:txBody>
          <a:bodyPr wrap="square" rtlCol="0">
            <a:noAutofit/>
          </a:bodyPr>
          <a:lstStyle/>
          <a:p>
            <a:pPr>
              <a:lnSpc>
                <a:spcPct val="150000"/>
              </a:lnSpc>
            </a:pPr>
            <a:r>
              <a:rPr lang="zh-CN" altLang="en-US" b="1">
                <a:solidFill>
                  <a:srgbClr val="7030A0"/>
                </a:solidFill>
                <a:sym typeface="+mn-ea"/>
              </a:rPr>
              <a:t>教材隐性知识拓展、长句作答类</a:t>
            </a:r>
            <a:endParaRPr lang="en-US" altLang="zh-CN">
              <a:solidFill>
                <a:srgbClr val="7030A0"/>
              </a:solidFill>
            </a:endParaRPr>
          </a:p>
          <a:p>
            <a:pPr>
              <a:lnSpc>
                <a:spcPct val="150000"/>
              </a:lnSpc>
            </a:pPr>
            <a:r>
              <a:rPr lang="en-US" altLang="zh-CN">
                <a:solidFill>
                  <a:srgbClr val="7030A0"/>
                </a:solidFill>
              </a:rPr>
              <a:t>	</a:t>
            </a:r>
            <a:endParaRPr lang="en-US" altLang="zh-CN">
              <a:solidFill>
                <a:srgbClr val="7030A0"/>
              </a:solidFill>
            </a:endParaRPr>
          </a:p>
        </p:txBody>
      </p:sp>
      <p:sp>
        <p:nvSpPr>
          <p:cNvPr id="17" name="文本框 16"/>
          <p:cNvSpPr txBox="1"/>
          <p:nvPr>
            <p:custDataLst>
              <p:tags r:id="rId29"/>
            </p:custDataLst>
          </p:nvPr>
        </p:nvSpPr>
        <p:spPr>
          <a:xfrm>
            <a:off x="7876540" y="4533265"/>
            <a:ext cx="2314575" cy="398780"/>
          </a:xfrm>
          <a:prstGeom prst="rect">
            <a:avLst/>
          </a:prstGeom>
          <a:noFill/>
        </p:spPr>
        <p:txBody>
          <a:bodyPr wrap="square" rtlCol="0">
            <a:spAutoFit/>
          </a:bodyPr>
          <a:lstStyle/>
          <a:p>
            <a:r>
              <a:rPr lang="zh-CN" altLang="en-US" sz="2000" b="1">
                <a:solidFill>
                  <a:srgbClr val="FF0000"/>
                </a:solidFill>
              </a:rPr>
              <a:t>含2025年高考真题</a:t>
            </a:r>
            <a:endParaRPr lang="zh-CN" altLang="en-US" sz="2000" b="1">
              <a:solidFill>
                <a:srgbClr val="FF0000"/>
              </a:solidFill>
            </a:endParaRPr>
          </a:p>
        </p:txBody>
      </p:sp>
      <p:pic>
        <p:nvPicPr>
          <p:cNvPr id="88" name="图片 125"/>
          <p:cNvPicPr>
            <a:picLocks noChangeAspect="1"/>
          </p:cNvPicPr>
          <p:nvPr>
            <p:custDataLst>
              <p:tags r:id="rId30"/>
            </p:custDataLst>
          </p:nvPr>
        </p:nvPicPr>
        <p:blipFill>
          <a:blip r:embed="rId31"/>
          <a:stretch>
            <a:fillRect/>
          </a:stretch>
        </p:blipFill>
        <p:spPr>
          <a:xfrm>
            <a:off x="9142095" y="1847215"/>
            <a:ext cx="323215" cy="323215"/>
          </a:xfrm>
          <a:prstGeom prst="rect">
            <a:avLst/>
          </a:prstGeom>
          <a:noFill/>
          <a:ln>
            <a:noFill/>
          </a:ln>
        </p:spPr>
      </p:pic>
      <p:pic>
        <p:nvPicPr>
          <p:cNvPr id="89" name="图片 126"/>
          <p:cNvPicPr>
            <a:picLocks noChangeAspect="1"/>
          </p:cNvPicPr>
          <p:nvPr>
            <p:custDataLst>
              <p:tags r:id="rId32"/>
            </p:custDataLst>
          </p:nvPr>
        </p:nvPicPr>
        <p:blipFill>
          <a:blip r:embed="rId33"/>
          <a:stretch>
            <a:fillRect/>
          </a:stretch>
        </p:blipFill>
        <p:spPr>
          <a:xfrm>
            <a:off x="9890125" y="2693035"/>
            <a:ext cx="300990" cy="295275"/>
          </a:xfrm>
          <a:prstGeom prst="rect">
            <a:avLst/>
          </a:prstGeom>
          <a:noFill/>
          <a:ln>
            <a:noFill/>
          </a:ln>
        </p:spPr>
      </p:pic>
      <p:pic>
        <p:nvPicPr>
          <p:cNvPr id="19" name="图片 125"/>
          <p:cNvPicPr>
            <a:picLocks noChangeAspect="1"/>
          </p:cNvPicPr>
          <p:nvPr>
            <p:custDataLst>
              <p:tags r:id="rId34"/>
            </p:custDataLst>
          </p:nvPr>
        </p:nvPicPr>
        <p:blipFill>
          <a:blip r:embed="rId31"/>
          <a:stretch>
            <a:fillRect/>
          </a:stretch>
        </p:blipFill>
        <p:spPr>
          <a:xfrm>
            <a:off x="3159760" y="4121785"/>
            <a:ext cx="323215" cy="323215"/>
          </a:xfrm>
          <a:prstGeom prst="rect">
            <a:avLst/>
          </a:prstGeom>
          <a:noFill/>
          <a:ln>
            <a:noFill/>
          </a:ln>
        </p:spPr>
      </p:pic>
      <p:pic>
        <p:nvPicPr>
          <p:cNvPr id="21" name="图片 126"/>
          <p:cNvPicPr>
            <a:picLocks noChangeAspect="1"/>
          </p:cNvPicPr>
          <p:nvPr>
            <p:custDataLst>
              <p:tags r:id="rId35"/>
            </p:custDataLst>
          </p:nvPr>
        </p:nvPicPr>
        <p:blipFill>
          <a:blip r:embed="rId33"/>
          <a:stretch>
            <a:fillRect/>
          </a:stretch>
        </p:blipFill>
        <p:spPr>
          <a:xfrm>
            <a:off x="4461510" y="4533265"/>
            <a:ext cx="300990" cy="295275"/>
          </a:xfrm>
          <a:prstGeom prst="rect">
            <a:avLst/>
          </a:prstGeom>
          <a:noFill/>
          <a:ln>
            <a:noFill/>
          </a:ln>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custDataLst>
              <p:tags r:id="rId1"/>
            </p:custDataLst>
          </p:nvPr>
        </p:nvSpPr>
        <p:spPr>
          <a:xfrm>
            <a:off x="0" y="1234440"/>
            <a:ext cx="4921250" cy="5623560"/>
          </a:xfrm>
          <a:prstGeom prst="rect">
            <a:avLst/>
          </a:prstGeom>
          <a:solidFill>
            <a:schemeClr val="accent4">
              <a:lumMod val="20000"/>
              <a:lumOff val="80000"/>
            </a:schemeClr>
          </a:solidFill>
          <a:ln w="9525" cap="flat" cmpd="sng" algn="ctr">
            <a:solidFill>
              <a:schemeClr val="tx1">
                <a:lumMod val="20000"/>
                <a:lumOff val="80000"/>
              </a:schemeClr>
            </a:solidFill>
            <a:prstDash val="solid"/>
            <a:round/>
            <a:headEnd type="none" w="med" len="med"/>
            <a:tailEnd type="none" w="med" len="med"/>
          </a:ln>
        </p:spPr>
        <p:txBody>
          <a:bodyPr vert="horz" wrap="square" lIns="90000" tIns="46800" rIns="90000" bIns="46800" numCol="1" anchor="t" anchorCtr="0" compatLnSpc="1"/>
          <a:lstStyle/>
          <a:p>
            <a:pPr marL="0" marR="0" indent="0" algn="r" defTabSz="914400" rtl="0" eaLnBrk="1" fontAlgn="base" latinLnBrk="0" hangingPunct="1">
              <a:lnSpc>
                <a:spcPct val="100000"/>
              </a:lnSpc>
              <a:spcBef>
                <a:spcPct val="0"/>
              </a:spcBef>
              <a:spcAft>
                <a:spcPct val="0"/>
              </a:spcAft>
              <a:buClrTx/>
              <a:buSzTx/>
              <a:buFontTx/>
              <a:buNone/>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3" name="文本占位符 2"/>
          <p:cNvSpPr>
            <a:spLocks noGrp="1"/>
          </p:cNvSpPr>
          <p:nvPr>
            <p:custDataLst>
              <p:tags r:id="rId2"/>
            </p:custDataLst>
          </p:nvPr>
        </p:nvSpPr>
        <p:spPr>
          <a:xfrm>
            <a:off x="235585" y="2122805"/>
            <a:ext cx="4604385" cy="3927475"/>
          </a:xfrm>
          <a:prstGeom prst="rect">
            <a:avLst/>
          </a:prstGeom>
        </p:spPr>
        <p:txBody>
          <a:bodyPr vert="horz" wrap="square" lIns="90170" tIns="46990" rIns="90170" bIns="46990" rtlCol="0">
            <a:noAutofit/>
          </a:bodyPr>
          <a:lst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Wingdings" panose="05000000000000000000" charset="0"/>
              <a:buNone/>
            </a:pPr>
            <a:r>
              <a:rPr lang="zh-CN" altLang="en-US" sz="2800" b="1">
                <a:effectLst/>
                <a:latin typeface="微软雅黑" panose="020B0503020204020204" pitchFamily="34" charset="-122"/>
                <a:cs typeface="微软雅黑" panose="020B0503020204020204" pitchFamily="34" charset="-120"/>
              </a:rPr>
              <a:t>①</a:t>
            </a:r>
            <a:r>
              <a:rPr lang="en-US" altLang="zh-CN" sz="2800" b="1">
                <a:effectLst/>
                <a:latin typeface="微软雅黑" panose="020B0503020204020204" pitchFamily="34" charset="-122"/>
                <a:cs typeface="微软雅黑" panose="020B0503020204020204" pitchFamily="34" charset="-120"/>
              </a:rPr>
              <a:t>1895</a:t>
            </a:r>
            <a:r>
              <a:rPr lang="zh-CN" altLang="en-US" sz="2800" b="1">
                <a:effectLst/>
                <a:latin typeface="微软雅黑" panose="020B0503020204020204" pitchFamily="34" charset="-122"/>
                <a:cs typeface="微软雅黑" panose="020B0503020204020204" pitchFamily="34" charset="-120"/>
              </a:rPr>
              <a:t>年欧文顿：膜是由</a:t>
            </a:r>
            <a:r>
              <a:rPr lang="zh-CN" altLang="en-US" sz="2800" b="1" u="sng">
                <a:solidFill>
                  <a:srgbClr val="FF0000"/>
                </a:solidFill>
                <a:effectLst/>
                <a:latin typeface="微软雅黑" panose="020B0503020204020204" pitchFamily="34" charset="-122"/>
                <a:cs typeface="微软雅黑" panose="020B0503020204020204" pitchFamily="34" charset="-120"/>
              </a:rPr>
              <a:t>脂质</a:t>
            </a:r>
            <a:r>
              <a:rPr lang="zh-CN" altLang="en-US" sz="2800" b="1">
                <a:effectLst/>
                <a:latin typeface="微软雅黑" panose="020B0503020204020204" pitchFamily="34" charset="-122"/>
                <a:cs typeface="微软雅黑" panose="020B0503020204020204" pitchFamily="34" charset="-120"/>
              </a:rPr>
              <a:t>组成的。</a:t>
            </a:r>
            <a:endParaRPr lang="zh-CN" altLang="en-US" sz="2800" b="1">
              <a:effectLst/>
              <a:latin typeface="微软雅黑" panose="020B0503020204020204" pitchFamily="34" charset="-122"/>
              <a:cs typeface="微软雅黑" panose="020B0503020204020204" pitchFamily="34" charset="-120"/>
            </a:endParaRPr>
          </a:p>
          <a:p>
            <a:pPr marL="0" indent="0">
              <a:lnSpc>
                <a:spcPct val="110000"/>
              </a:lnSpc>
              <a:buFont typeface="Wingdings" panose="05000000000000000000" charset="0"/>
              <a:buNone/>
            </a:pPr>
            <a:r>
              <a:rPr lang="zh-CN" altLang="en-US" sz="2800" b="1">
                <a:effectLst/>
                <a:latin typeface="微软雅黑" panose="020B0503020204020204" pitchFamily="34" charset="-122"/>
                <a:cs typeface="微软雅黑" panose="020B0503020204020204" pitchFamily="34" charset="-120"/>
                <a:sym typeface="+mn-ea"/>
              </a:rPr>
              <a:t>②细胞膜含</a:t>
            </a:r>
            <a:r>
              <a:rPr lang="zh-CN" altLang="en-US" sz="2800" b="1" u="sng">
                <a:solidFill>
                  <a:srgbClr val="FF0000"/>
                </a:solidFill>
                <a:effectLst/>
                <a:latin typeface="微软雅黑" panose="020B0503020204020204" pitchFamily="34" charset="-122"/>
                <a:cs typeface="微软雅黑" panose="020B0503020204020204" pitchFamily="34" charset="-120"/>
                <a:sym typeface="+mn-ea"/>
              </a:rPr>
              <a:t>磷脂（多）</a:t>
            </a:r>
            <a:r>
              <a:rPr lang="zh-CN" altLang="en-US" sz="2800" b="1">
                <a:effectLst/>
                <a:latin typeface="微软雅黑" panose="020B0503020204020204" pitchFamily="34" charset="-122"/>
                <a:cs typeface="微软雅黑" panose="020B0503020204020204" pitchFamily="34" charset="-120"/>
                <a:sym typeface="+mn-ea"/>
              </a:rPr>
              <a:t>和</a:t>
            </a:r>
            <a:r>
              <a:rPr lang="zh-CN" altLang="en-US" sz="2800" b="1" u="sng">
                <a:solidFill>
                  <a:srgbClr val="FF0000"/>
                </a:solidFill>
                <a:effectLst/>
                <a:latin typeface="微软雅黑" panose="020B0503020204020204" pitchFamily="34" charset="-122"/>
                <a:cs typeface="微软雅黑" panose="020B0503020204020204" pitchFamily="34" charset="-120"/>
                <a:sym typeface="+mn-ea"/>
              </a:rPr>
              <a:t>胆固醇（动物）</a:t>
            </a:r>
            <a:r>
              <a:rPr lang="zh-CN" altLang="en-US" sz="2800" b="1">
                <a:effectLst/>
                <a:latin typeface="微软雅黑" panose="020B0503020204020204" pitchFamily="34" charset="-122"/>
                <a:cs typeface="微软雅黑" panose="020B0503020204020204" pitchFamily="34" charset="-120"/>
                <a:sym typeface="+mn-ea"/>
              </a:rPr>
              <a:t>。</a:t>
            </a:r>
            <a:endParaRPr lang="zh-CN" altLang="en-US" sz="2800" b="1">
              <a:effectLst/>
              <a:latin typeface="微软雅黑" panose="020B0503020204020204" pitchFamily="34" charset="-122"/>
              <a:cs typeface="微软雅黑" panose="020B0503020204020204" pitchFamily="34" charset="-120"/>
              <a:sym typeface="+mn-ea"/>
            </a:endParaRPr>
          </a:p>
          <a:p>
            <a:pPr marL="0" indent="0">
              <a:lnSpc>
                <a:spcPct val="110000"/>
              </a:lnSpc>
              <a:buFont typeface="Wingdings" panose="05000000000000000000" charset="0"/>
              <a:buNone/>
            </a:pPr>
            <a:r>
              <a:rPr lang="zh-CN" altLang="en-US" sz="2800" b="1">
                <a:effectLst/>
                <a:latin typeface="微软雅黑" panose="020B0503020204020204" pitchFamily="34" charset="-122"/>
                <a:cs typeface="微软雅黑" panose="020B0503020204020204" pitchFamily="34" charset="-120"/>
                <a:sym typeface="+mn-ea"/>
              </a:rPr>
              <a:t>③除脂质分子外，还附着</a:t>
            </a:r>
            <a:r>
              <a:rPr lang="zh-CN" altLang="en-US" sz="2800" b="1" u="sng">
                <a:solidFill>
                  <a:srgbClr val="FF0000"/>
                </a:solidFill>
                <a:effectLst/>
                <a:latin typeface="微软雅黑" panose="020B0503020204020204" pitchFamily="34" charset="-122"/>
                <a:cs typeface="微软雅黑" panose="020B0503020204020204" pitchFamily="34" charset="-120"/>
                <a:sym typeface="+mn-ea"/>
              </a:rPr>
              <a:t>蛋白质</a:t>
            </a:r>
            <a:r>
              <a:rPr lang="zh-CN" altLang="en-US" sz="2800" b="1">
                <a:effectLst/>
                <a:latin typeface="微软雅黑" panose="020B0503020204020204" pitchFamily="34" charset="-122"/>
                <a:cs typeface="微软雅黑" panose="020B0503020204020204" pitchFamily="34" charset="-120"/>
                <a:sym typeface="+mn-ea"/>
              </a:rPr>
              <a:t>。</a:t>
            </a:r>
            <a:endParaRPr lang="zh-CN" altLang="en-US" sz="2800" b="1">
              <a:effectLst/>
              <a:latin typeface="微软雅黑" panose="020B0503020204020204" pitchFamily="34" charset="-122"/>
              <a:cs typeface="微软雅黑" panose="020B0503020204020204" pitchFamily="34" charset="-120"/>
              <a:sym typeface="+mn-ea"/>
            </a:endParaRPr>
          </a:p>
        </p:txBody>
      </p:sp>
      <p:sp>
        <p:nvSpPr>
          <p:cNvPr id="30" name="文本框 29"/>
          <p:cNvSpPr txBox="1"/>
          <p:nvPr>
            <p:custDataLst>
              <p:tags r:id="rId3"/>
            </p:custDataLst>
          </p:nvPr>
        </p:nvSpPr>
        <p:spPr>
          <a:xfrm>
            <a:off x="5391150" y="824230"/>
            <a:ext cx="6835140" cy="3613150"/>
          </a:xfrm>
          <a:prstGeom prst="rect">
            <a:avLst/>
          </a:prstGeom>
          <a:solidFill>
            <a:schemeClr val="bg1"/>
          </a:solidFill>
        </p:spPr>
        <p:txBody>
          <a:bodyPr wrap="square" lIns="68580" tIns="34290" rIns="68580" bIns="34290" rtlCol="0">
            <a:noAutofit/>
          </a:bodyPr>
          <a:lstStyle>
            <a:defPPr>
              <a:defRPr lang="zh-CN"/>
            </a:defPPr>
            <a:lvl1pPr fontAlgn="auto">
              <a:lnSpc>
                <a:spcPct val="130000"/>
              </a:lnSpc>
              <a:spcAft>
                <a:spcPts val="1000"/>
              </a:spcAft>
              <a:defRPr sz="1600" spc="150"/>
            </a:lvl1pPr>
          </a:lstStyle>
          <a:p>
            <a:pPr lvl="0" indent="0" algn="l" fontAlgn="ctr" latinLnBrk="1">
              <a:lnSpc>
                <a:spcPts val="2760"/>
              </a:lnSpc>
              <a:buClr>
                <a:srgbClr val="FFFFFF">
                  <a:lumMod val="85000"/>
                </a:srgbClr>
              </a:buClr>
              <a:buSzPct val="130000"/>
              <a:buFont typeface="Wingdings" panose="05000000000000000000" pitchFamily="2" charset="2"/>
              <a:buNone/>
            </a:pP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时间：</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1935</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年</a:t>
            </a:r>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lvl="0" indent="0" algn="l" fontAlgn="ctr" latinLnBrk="1">
              <a:lnSpc>
                <a:spcPts val="2760"/>
              </a:lnSpc>
              <a:buClr>
                <a:srgbClr val="FFFFFF">
                  <a:lumMod val="85000"/>
                </a:srgbClr>
              </a:buClr>
              <a:buSzPct val="130000"/>
              <a:buFont typeface="Wingdings" panose="05000000000000000000" pitchFamily="2" charset="2"/>
              <a:buNone/>
            </a:pP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人物：英国学者丹尼利（</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J.F.Danieli</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lvl="0" indent="0" algn="l" fontAlgn="ctr" latinLnBrk="1">
              <a:lnSpc>
                <a:spcPts val="2760"/>
              </a:lnSpc>
              <a:buClr>
                <a:srgbClr val="FFFFFF">
                  <a:lumMod val="85000"/>
                </a:srgbClr>
              </a:buClr>
              <a:buSzPct val="130000"/>
              <a:buFont typeface="Wingdings" panose="05000000000000000000" pitchFamily="2" charset="2"/>
              <a:buNone/>
            </a:pP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和戴维森（</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H.Davson</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lvl="0" indent="0" algn="l" fontAlgn="ctr" latinLnBrk="1">
              <a:lnSpc>
                <a:spcPts val="2760"/>
              </a:lnSpc>
              <a:buClr>
                <a:srgbClr val="FFFFFF">
                  <a:lumMod val="85000"/>
                </a:srgbClr>
              </a:buClr>
              <a:buSzPct val="130000"/>
              <a:buFont typeface="Wingdings" panose="05000000000000000000" pitchFamily="2" charset="2"/>
              <a:buNone/>
            </a:pPr>
            <a:r>
              <a:rPr lang="zh-CN" altLang="en-US"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实验结果</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mn-ea"/>
              </a:rPr>
              <a:t>：细胞的表面张力低于油</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mn-ea"/>
              </a:rPr>
              <a:t>水界面，而蛋白质能降低表面张力</a:t>
            </a:r>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lvl="0" indent="0" algn="l" fontAlgn="ctr" latinLnBrk="1">
              <a:lnSpc>
                <a:spcPts val="2760"/>
              </a:lnSpc>
              <a:buClr>
                <a:srgbClr val="FFFFFF">
                  <a:lumMod val="85000"/>
                </a:srgbClr>
              </a:buClr>
              <a:buSzPct val="130000"/>
              <a:buFont typeface="Wingdings" panose="05000000000000000000" pitchFamily="2" charset="2"/>
              <a:buNone/>
            </a:pPr>
            <a:r>
              <a:rPr lang="zh-CN" altLang="en-US"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实验背景</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mn-ea"/>
              </a:rPr>
              <a:t>油脂滴表面</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附着</a:t>
            </a:r>
            <a:r>
              <a:rPr lang="zh-CN" altLang="en-US" sz="2800" b="1">
                <a:solidFill>
                  <a:srgbClr val="3333CC"/>
                </a:solidFill>
                <a:latin typeface="微软雅黑" panose="020B0503020204020204" pitchFamily="34" charset="-122"/>
                <a:ea typeface="微软雅黑" panose="020B0503020204020204" pitchFamily="34" charset="-122"/>
                <a:cs typeface="微软雅黑" panose="020B0503020204020204" pitchFamily="34" charset="-120"/>
                <a:sym typeface="+mn-ea"/>
              </a:rPr>
              <a:t>蛋白质</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成分则表面张力会降低。</a:t>
            </a:r>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lvl="0" indent="0" algn="l" fontAlgn="ctr" latinLnBrk="1">
              <a:lnSpc>
                <a:spcPts val="2760"/>
              </a:lnSpc>
              <a:buClr>
                <a:srgbClr val="FFFFFF">
                  <a:lumMod val="85000"/>
                </a:srgbClr>
              </a:buClr>
              <a:buSzPct val="130000"/>
              <a:buFont typeface="Wingdings" panose="05000000000000000000" pitchFamily="2" charset="2"/>
              <a:buNone/>
            </a:pPr>
            <a:r>
              <a:rPr lang="zh-CN" altLang="en-US" sz="2800" b="1">
                <a:solidFill>
                  <a:srgbClr val="FF0000"/>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提出假说</a:t>
            </a:r>
            <a:r>
              <a:rPr lang="zh-CN" altLang="en-US" sz="2800" b="1">
                <a:uFillTx/>
                <a:latin typeface="微软雅黑" panose="020B0503020204020204" pitchFamily="34" charset="-122"/>
                <a:ea typeface="微软雅黑" panose="020B0503020204020204" pitchFamily="34" charset="-122"/>
                <a:cs typeface="微软雅黑" panose="020B0503020204020204" pitchFamily="34" charset="-120"/>
                <a:sym typeface="+mn-ea"/>
              </a:rPr>
              <a:t>：细胞膜可能附着有</a:t>
            </a:r>
            <a:r>
              <a:rPr lang="en-US" altLang="zh-CN" sz="2800" b="1">
                <a:uFillTx/>
                <a:latin typeface="微软雅黑" panose="020B0503020204020204" pitchFamily="34" charset="-122"/>
                <a:ea typeface="微软雅黑" panose="020B0503020204020204" pitchFamily="34" charset="-122"/>
                <a:cs typeface="微软雅黑" panose="020B0503020204020204" pitchFamily="34" charset="-120"/>
                <a:sym typeface="+mn-ea"/>
              </a:rPr>
              <a:t>______</a:t>
            </a:r>
            <a:r>
              <a:rPr lang="zh-CN" altLang="en-US" sz="2800" b="1">
                <a:uFillTx/>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800" b="1">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4" name="文本框 3"/>
          <p:cNvSpPr txBox="1"/>
          <p:nvPr>
            <p:custDataLst>
              <p:tags r:id="rId4"/>
            </p:custDataLst>
          </p:nvPr>
        </p:nvSpPr>
        <p:spPr>
          <a:xfrm>
            <a:off x="149225" y="1306195"/>
            <a:ext cx="2672080" cy="521970"/>
          </a:xfrm>
          <a:prstGeom prst="rect">
            <a:avLst/>
          </a:prstGeom>
          <a:noFill/>
        </p:spPr>
        <p:txBody>
          <a:bodyPr wrap="none" rtlCol="0" anchor="t">
            <a:spAutoFit/>
          </a:bodyPr>
          <a:lstStyle/>
          <a:p>
            <a:r>
              <a:rPr lang="zh-CN" altLang="en-US" sz="2800" b="1">
                <a:solidFill>
                  <a:srgbClr val="FF0000"/>
                </a:solidFill>
                <a:latin typeface="微软雅黑" panose="020B0503020204020204" pitchFamily="34" charset="-122"/>
                <a:ea typeface="微软雅黑" panose="020B0503020204020204" pitchFamily="34" charset="-122"/>
                <a:sym typeface="+mn-ea"/>
              </a:rPr>
              <a:t>（一）成分探究</a:t>
            </a:r>
            <a:endParaRPr lang="zh-CN" altLang="en-US" sz="2800" b="1">
              <a:solidFill>
                <a:srgbClr val="FF0000"/>
              </a:solidFill>
              <a:latin typeface="微软雅黑" panose="020B0503020204020204" pitchFamily="34" charset="-122"/>
              <a:ea typeface="微软雅黑" panose="020B0503020204020204" pitchFamily="34" charset="-122"/>
              <a:sym typeface="+mn-ea"/>
            </a:endParaRPr>
          </a:p>
        </p:txBody>
      </p:sp>
      <p:sp>
        <p:nvSpPr>
          <p:cNvPr id="19" name="矩形 18"/>
          <p:cNvSpPr/>
          <p:nvPr>
            <p:custDataLst>
              <p:tags r:id="rId5"/>
            </p:custDataLst>
          </p:nvPr>
        </p:nvSpPr>
        <p:spPr>
          <a:xfrm>
            <a:off x="10232867" y="3826034"/>
            <a:ext cx="1249680" cy="521970"/>
          </a:xfrm>
          <a:prstGeom prst="rect">
            <a:avLst/>
          </a:prstGeom>
          <a:noFill/>
          <a:ln>
            <a:noFill/>
          </a:ln>
        </p:spPr>
        <p:txBody>
          <a:bodyPr wrap="none" rtlCol="0" anchor="t">
            <a:spAutoFit/>
          </a:bodyPr>
          <a:lstStyle/>
          <a:p>
            <a:pPr algn="just"/>
            <a:r>
              <a:rPr lang="zh-CN" altLang="en-US" sz="2800" b="1">
                <a:solidFill>
                  <a:srgbClr val="FF0000"/>
                </a:solidFill>
                <a:effectLst/>
                <a:latin typeface="微软雅黑" panose="020B0503020204020204" pitchFamily="34" charset="-122"/>
                <a:ea typeface="微软雅黑" panose="020B0503020204020204" pitchFamily="34" charset="-122"/>
              </a:rPr>
              <a:t>蛋白质</a:t>
            </a:r>
            <a:endParaRPr lang="zh-CN" altLang="en-US" sz="2800" b="1">
              <a:solidFill>
                <a:srgbClr val="FF0000"/>
              </a:solidFill>
              <a:effectLst/>
              <a:latin typeface="微软雅黑" panose="020B0503020204020204" pitchFamily="34" charset="-122"/>
              <a:ea typeface="微软雅黑" panose="020B0503020204020204" pitchFamily="34" charset="-122"/>
            </a:endParaRPr>
          </a:p>
        </p:txBody>
      </p:sp>
      <p:pic>
        <p:nvPicPr>
          <p:cNvPr id="5" name="图片 4"/>
          <p:cNvPicPr>
            <a:picLocks noChangeAspect="1"/>
          </p:cNvPicPr>
          <p:nvPr>
            <p:custDataLst>
              <p:tags r:id="rId6"/>
            </p:custDataLst>
          </p:nvPr>
        </p:nvPicPr>
        <p:blipFill>
          <a:blip r:embed="rId7"/>
          <a:srcRect l="12212" t="17900" r="25554" b="23791"/>
          <a:stretch>
            <a:fillRect/>
          </a:stretch>
        </p:blipFill>
        <p:spPr>
          <a:xfrm>
            <a:off x="8801735" y="4609465"/>
            <a:ext cx="2881630" cy="2088515"/>
          </a:xfrm>
          <a:prstGeom prst="roundRect">
            <a:avLst/>
          </a:prstGeom>
        </p:spPr>
      </p:pic>
      <p:sp>
        <p:nvSpPr>
          <p:cNvPr id="20" name="文本框 19"/>
          <p:cNvSpPr txBox="1"/>
          <p:nvPr>
            <p:custDataLst>
              <p:tags r:id="rId8"/>
            </p:custDataLst>
          </p:nvPr>
        </p:nvSpPr>
        <p:spPr>
          <a:xfrm>
            <a:off x="5211445" y="4502150"/>
            <a:ext cx="6638925" cy="2195830"/>
          </a:xfrm>
          <a:prstGeom prst="rect">
            <a:avLst/>
          </a:prstGeom>
          <a:solidFill>
            <a:schemeClr val="bg1"/>
          </a:solidFill>
        </p:spPr>
        <p:txBody>
          <a:bodyPr wrap="square" lIns="68580" tIns="34290" rIns="68580" bIns="34290" rtlCol="0">
            <a:noAutofit/>
          </a:bodyPr>
          <a:lstStyle>
            <a:defPPr>
              <a:defRPr lang="zh-CN"/>
            </a:defPPr>
            <a:lvl1pPr fontAlgn="auto">
              <a:lnSpc>
                <a:spcPct val="130000"/>
              </a:lnSpc>
              <a:spcAft>
                <a:spcPts val="1000"/>
              </a:spcAft>
              <a:defRPr sz="1600" spc="150"/>
            </a:lvl1pPr>
          </a:lstStyle>
          <a:p>
            <a:pPr indent="0">
              <a:lnSpc>
                <a:spcPts val="3120"/>
              </a:lnSpc>
              <a:spcBef>
                <a:spcPct val="0"/>
              </a:spcBef>
            </a:pPr>
            <a:r>
              <a:rPr lang="zh-CN" altLang="en-US" sz="2800">
                <a:highlight>
                  <a:srgbClr val="FFFF00"/>
                </a:highlight>
                <a:latin typeface="微软雅黑" panose="020B0503020204020204" pitchFamily="34" charset="-122"/>
                <a:ea typeface="微软雅黑" panose="020B0503020204020204" pitchFamily="34" charset="-122"/>
                <a:cs typeface="微软雅黑" panose="020B0503020204020204" pitchFamily="34" charset="-120"/>
                <a:sym typeface="+mn-ea"/>
              </a:rPr>
              <a:t>实验验证</a:t>
            </a:r>
            <a:endParaRPr lang="zh-CN" altLang="en-US" sz="2800">
              <a:highlight>
                <a:srgbClr val="FFFF00"/>
              </a:highlight>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l" fontAlgn="auto">
              <a:lnSpc>
                <a:spcPct val="11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sym typeface="+mn-ea"/>
              </a:rPr>
              <a:t>1935</a:t>
            </a:r>
            <a:r>
              <a:rPr lang="zh-CN" altLang="en-US" sz="2800">
                <a:latin typeface="微软雅黑" panose="020B0503020204020204" pitchFamily="34" charset="-122"/>
                <a:ea typeface="微软雅黑" panose="020B0503020204020204" pitchFamily="34" charset="-122"/>
                <a:cs typeface="微软雅黑" panose="020B0503020204020204" pitchFamily="34" charset="-120"/>
                <a:sym typeface="+mn-ea"/>
              </a:rPr>
              <a:t>年，科学家用蛋白酶（能专一地分解蛋白质的物质）作于细胞膜时，发现细胞膜被溶解。</a:t>
            </a:r>
            <a:endParaRPr lang="zh-CN" altLang="en-US" sz="280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nvGrpSpPr>
          <p:cNvPr id="9" name="组合 8"/>
          <p:cNvGrpSpPr/>
          <p:nvPr>
            <p:custDataLst>
              <p:tags r:id="rId9"/>
            </p:custDataLst>
          </p:nvPr>
        </p:nvGrpSpPr>
        <p:grpSpPr>
          <a:xfrm>
            <a:off x="149225" y="81280"/>
            <a:ext cx="5638165" cy="1152525"/>
            <a:chOff x="235" y="128"/>
            <a:chExt cx="8879" cy="1815"/>
          </a:xfrm>
        </p:grpSpPr>
        <p:sp>
          <p:nvSpPr>
            <p:cNvPr id="10" name="文本框 9"/>
            <p:cNvSpPr txBox="1"/>
            <p:nvPr>
              <p:custDataLst>
                <p:tags r:id="rId10"/>
              </p:custDataLst>
            </p:nvPr>
          </p:nvSpPr>
          <p:spPr>
            <a:xfrm>
              <a:off x="670" y="927"/>
              <a:ext cx="8444" cy="1016"/>
            </a:xfrm>
            <a:prstGeom prst="rect">
              <a:avLst/>
            </a:prstGeom>
          </p:spPr>
          <p:txBody>
            <a:bodyPr wrap="square">
              <a:spAutoFit/>
            </a:bodyPr>
            <a:lstStyle/>
            <a:p>
              <a:pPr algn="just" defTabSz="266700" fontAlgn="ctr">
                <a:lnSpc>
                  <a:spcPct val="150000"/>
                </a:lnSpc>
                <a:spcBef>
                  <a:spcPct val="0"/>
                </a:spcBef>
                <a:spcAft>
                  <a:spcPct val="0"/>
                </a:spcAft>
              </a:pPr>
              <a:r>
                <a:rPr sz="2400" b="1">
                  <a:solidFill>
                    <a:schemeClr val="accent1"/>
                  </a:solidFill>
                  <a:highlight>
                    <a:srgbClr val="C0C0C0"/>
                  </a:highlight>
                  <a:ea typeface="微软雅黑" panose="020B0503020204020204" pitchFamily="34" charset="-122"/>
                </a:rPr>
                <a:t>知识点2  对细胞膜</a:t>
              </a:r>
              <a:r>
                <a:rPr lang="zh-CN" sz="2400" b="1">
                  <a:solidFill>
                    <a:schemeClr val="accent1"/>
                  </a:solidFill>
                  <a:highlight>
                    <a:srgbClr val="C0C0C0"/>
                  </a:highlight>
                  <a:ea typeface="微软雅黑" panose="020B0503020204020204" pitchFamily="34" charset="-122"/>
                </a:rPr>
                <a:t>成分和</a:t>
              </a:r>
              <a:r>
                <a:rPr sz="2400" b="1">
                  <a:solidFill>
                    <a:schemeClr val="accent1"/>
                  </a:solidFill>
                  <a:highlight>
                    <a:srgbClr val="C0C0C0"/>
                  </a:highlight>
                  <a:ea typeface="微软雅黑" panose="020B0503020204020204" pitchFamily="34" charset="-122"/>
                </a:rPr>
                <a:t>结构的探索</a:t>
              </a:r>
              <a:endParaRPr sz="2400" b="1">
                <a:solidFill>
                  <a:schemeClr val="accent1"/>
                </a:solidFill>
                <a:highlight>
                  <a:srgbClr val="C0C0C0"/>
                </a:highlight>
                <a:ea typeface="微软雅黑" panose="020B0503020204020204" pitchFamily="34" charset="-122"/>
              </a:endParaRPr>
            </a:p>
          </p:txBody>
        </p:sp>
        <p:grpSp>
          <p:nvGrpSpPr>
            <p:cNvPr id="11" name="组合 10"/>
            <p:cNvGrpSpPr/>
            <p:nvPr>
              <p:custDataLst>
                <p:tags r:id="rId11"/>
              </p:custDataLst>
            </p:nvPr>
          </p:nvGrpSpPr>
          <p:grpSpPr>
            <a:xfrm>
              <a:off x="235" y="128"/>
              <a:ext cx="8256" cy="899"/>
              <a:chOff x="587375" y="977268"/>
              <a:chExt cx="5242560" cy="570900"/>
            </a:xfrm>
          </p:grpSpPr>
          <p:sp>
            <p:nvSpPr>
              <p:cNvPr id="215" name="任意多边形: 形状 17"/>
              <p:cNvSpPr/>
              <p:nvPr>
                <p:custDataLst>
                  <p:tags r:id="rId12"/>
                </p:custDataLst>
              </p:nvPr>
            </p:nvSpPr>
            <p:spPr>
              <a:xfrm rot="5400000">
                <a:off x="3441686" y="-903584"/>
                <a:ext cx="441987" cy="433387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3"/>
                </p:custDataLst>
              </p:nvPr>
            </p:nvSpPr>
            <p:spPr>
              <a:xfrm>
                <a:off x="2478405" y="977268"/>
                <a:ext cx="3351530" cy="570900"/>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14"/>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5"/>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3" name="图片 12" descr="32303137373532353b32303137393931383bc9faceefcfd4cea2beb5cfb8b0fb"/>
            <p:cNvPicPr>
              <a:picLocks noChangeAspect="1"/>
            </p:cNvPicPr>
            <p:nvPr>
              <p:custDataLst>
                <p:tags r:id="rId16"/>
              </p:custDataLst>
            </p:nvPr>
          </p:nvPicPr>
          <p:blipFill>
            <a:blip r:embed="rId17"/>
            <a:stretch>
              <a:fillRect/>
            </a:stretch>
          </p:blipFill>
          <p:spPr>
            <a:xfrm>
              <a:off x="1119" y="207"/>
              <a:ext cx="719" cy="719"/>
            </a:xfrm>
            <a:prstGeom prst="rect">
              <a:avLst/>
            </a:prstGeom>
          </p:spPr>
        </p:pic>
      </p:grpSp>
    </p:spTree>
    <p:custDataLst>
      <p:tags r:id="rId18"/>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checkerboard(across)">
                                      <p:cBhvr>
                                        <p:cTn id="7" dur="500"/>
                                        <p:tgtEl>
                                          <p:spTgt spid="30"/>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ppt_x"/>
                                          </p:val>
                                        </p:tav>
                                        <p:tav tm="100000">
                                          <p:val>
                                            <p:strVal val="#ppt_x"/>
                                          </p:val>
                                        </p:tav>
                                      </p:tavLst>
                                    </p:anim>
                                    <p:anim calcmode="lin" valueType="num">
                                      <p:cBhvr additive="base">
                                        <p:cTn id="1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checkerboard(across)">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20" grpId="0" animBg="1"/>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custDataLst>
              <p:tags r:id="rId1"/>
            </p:custDataLst>
          </p:nvPr>
        </p:nvSpPr>
        <p:spPr>
          <a:xfrm>
            <a:off x="635" y="1223010"/>
            <a:ext cx="4921250" cy="5634990"/>
          </a:xfrm>
          <a:prstGeom prst="rect">
            <a:avLst/>
          </a:prstGeom>
          <a:solidFill>
            <a:schemeClr val="accent4">
              <a:lumMod val="20000"/>
              <a:lumOff val="80000"/>
            </a:schemeClr>
          </a:solidFill>
          <a:ln w="9525" cap="flat" cmpd="sng" algn="ctr">
            <a:solidFill>
              <a:schemeClr val="tx1">
                <a:lumMod val="20000"/>
                <a:lumOff val="80000"/>
              </a:schemeClr>
            </a:solidFill>
            <a:prstDash val="solid"/>
            <a:round/>
            <a:headEnd type="none" w="med" len="med"/>
            <a:tailEnd type="none" w="med" len="med"/>
          </a:ln>
        </p:spPr>
        <p:txBody>
          <a:bodyPr vert="horz" wrap="square" lIns="90000" tIns="46800" rIns="90000" bIns="46800" numCol="1" anchor="t" anchorCtr="0" compatLnSpc="1"/>
          <a:lstStyle/>
          <a:p>
            <a:pPr marL="0" marR="0" indent="0" algn="r" defTabSz="914400" rtl="0" eaLnBrk="1" fontAlgn="base" latinLnBrk="0" hangingPunct="1">
              <a:lnSpc>
                <a:spcPct val="100000"/>
              </a:lnSpc>
              <a:spcBef>
                <a:spcPct val="0"/>
              </a:spcBef>
              <a:spcAft>
                <a:spcPct val="0"/>
              </a:spcAft>
              <a:buClrTx/>
              <a:buSzTx/>
              <a:buFontTx/>
              <a:buNone/>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3" name="文本占位符 2"/>
          <p:cNvSpPr>
            <a:spLocks noGrp="1"/>
          </p:cNvSpPr>
          <p:nvPr>
            <p:custDataLst>
              <p:tags r:id="rId2"/>
            </p:custDataLst>
          </p:nvPr>
        </p:nvSpPr>
        <p:spPr>
          <a:xfrm>
            <a:off x="159385" y="1870075"/>
            <a:ext cx="4604385" cy="3927475"/>
          </a:xfrm>
          <a:prstGeom prst="rect">
            <a:avLst/>
          </a:prstGeom>
        </p:spPr>
        <p:txBody>
          <a:bodyPr vert="horz" wrap="square" lIns="90170" tIns="46990" rIns="90170" bIns="46990" rtlCol="0">
            <a:noAutofit/>
          </a:bodyPr>
          <a:lst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Wingdings" panose="05000000000000000000" charset="0"/>
              <a:buNone/>
            </a:pPr>
            <a:r>
              <a:rPr lang="zh-CN" altLang="en-US" sz="2800" b="1">
                <a:effectLst/>
                <a:latin typeface="微软雅黑" panose="020B0503020204020204" pitchFamily="34" charset="-122"/>
                <a:cs typeface="微软雅黑" panose="020B0503020204020204" pitchFamily="34" charset="-120"/>
              </a:rPr>
              <a:t>①</a:t>
            </a:r>
            <a:r>
              <a:rPr lang="en-US" altLang="zh-CN" sz="2800" b="1">
                <a:effectLst/>
                <a:latin typeface="微软雅黑" panose="020B0503020204020204" pitchFamily="34" charset="-122"/>
                <a:cs typeface="微软雅黑" panose="020B0503020204020204" pitchFamily="34" charset="-120"/>
              </a:rPr>
              <a:t>1895</a:t>
            </a:r>
            <a:r>
              <a:rPr lang="zh-CN" altLang="en-US" sz="2800" b="1">
                <a:effectLst/>
                <a:latin typeface="微软雅黑" panose="020B0503020204020204" pitchFamily="34" charset="-122"/>
                <a:cs typeface="微软雅黑" panose="020B0503020204020204" pitchFamily="34" charset="-120"/>
              </a:rPr>
              <a:t>年欧文顿：膜是由</a:t>
            </a:r>
            <a:r>
              <a:rPr lang="zh-CN" altLang="en-US" sz="2800" b="1" u="sng">
                <a:solidFill>
                  <a:srgbClr val="FF0000"/>
                </a:solidFill>
                <a:effectLst/>
                <a:latin typeface="微软雅黑" panose="020B0503020204020204" pitchFamily="34" charset="-122"/>
                <a:cs typeface="微软雅黑" panose="020B0503020204020204" pitchFamily="34" charset="-120"/>
              </a:rPr>
              <a:t>脂质</a:t>
            </a:r>
            <a:r>
              <a:rPr lang="zh-CN" altLang="en-US" sz="2800" b="1">
                <a:effectLst/>
                <a:latin typeface="微软雅黑" panose="020B0503020204020204" pitchFamily="34" charset="-122"/>
                <a:cs typeface="微软雅黑" panose="020B0503020204020204" pitchFamily="34" charset="-120"/>
              </a:rPr>
              <a:t>组成的。</a:t>
            </a:r>
            <a:endParaRPr lang="zh-CN" altLang="en-US" sz="2800" b="1">
              <a:effectLst/>
              <a:latin typeface="微软雅黑" panose="020B0503020204020204" pitchFamily="34" charset="-122"/>
              <a:cs typeface="微软雅黑" panose="020B0503020204020204" pitchFamily="34" charset="-120"/>
            </a:endParaRPr>
          </a:p>
          <a:p>
            <a:pPr marL="0" indent="0">
              <a:lnSpc>
                <a:spcPct val="110000"/>
              </a:lnSpc>
              <a:buFont typeface="Wingdings" panose="05000000000000000000" charset="0"/>
              <a:buNone/>
            </a:pPr>
            <a:r>
              <a:rPr lang="zh-CN" altLang="en-US" sz="2800" b="1">
                <a:effectLst/>
                <a:latin typeface="微软雅黑" panose="020B0503020204020204" pitchFamily="34" charset="-122"/>
                <a:cs typeface="微软雅黑" panose="020B0503020204020204" pitchFamily="34" charset="-120"/>
                <a:sym typeface="+mn-ea"/>
              </a:rPr>
              <a:t>②细胞膜含</a:t>
            </a:r>
            <a:r>
              <a:rPr lang="zh-CN" altLang="en-US" sz="2800" b="1" u="sng">
                <a:solidFill>
                  <a:srgbClr val="FF0000"/>
                </a:solidFill>
                <a:effectLst/>
                <a:latin typeface="微软雅黑" panose="020B0503020204020204" pitchFamily="34" charset="-122"/>
                <a:cs typeface="微软雅黑" panose="020B0503020204020204" pitchFamily="34" charset="-120"/>
                <a:sym typeface="+mn-ea"/>
              </a:rPr>
              <a:t>磷脂（多）</a:t>
            </a:r>
            <a:r>
              <a:rPr lang="zh-CN" altLang="en-US" sz="2800" b="1">
                <a:effectLst/>
                <a:latin typeface="微软雅黑" panose="020B0503020204020204" pitchFamily="34" charset="-122"/>
                <a:cs typeface="微软雅黑" panose="020B0503020204020204" pitchFamily="34" charset="-120"/>
                <a:sym typeface="+mn-ea"/>
              </a:rPr>
              <a:t>和</a:t>
            </a:r>
            <a:r>
              <a:rPr lang="zh-CN" altLang="en-US" sz="2800" b="1" u="sng">
                <a:solidFill>
                  <a:srgbClr val="FF0000"/>
                </a:solidFill>
                <a:effectLst/>
                <a:latin typeface="微软雅黑" panose="020B0503020204020204" pitchFamily="34" charset="-122"/>
                <a:cs typeface="微软雅黑" panose="020B0503020204020204" pitchFamily="34" charset="-120"/>
                <a:sym typeface="+mn-ea"/>
              </a:rPr>
              <a:t>胆固醇（动物）</a:t>
            </a:r>
            <a:r>
              <a:rPr lang="zh-CN" altLang="en-US" sz="2800" b="1">
                <a:effectLst/>
                <a:latin typeface="微软雅黑" panose="020B0503020204020204" pitchFamily="34" charset="-122"/>
                <a:cs typeface="微软雅黑" panose="020B0503020204020204" pitchFamily="34" charset="-120"/>
                <a:sym typeface="+mn-ea"/>
              </a:rPr>
              <a:t>。</a:t>
            </a:r>
            <a:endParaRPr lang="zh-CN" altLang="en-US" sz="2800" b="1">
              <a:effectLst/>
              <a:latin typeface="微软雅黑" panose="020B0503020204020204" pitchFamily="34" charset="-122"/>
              <a:cs typeface="微软雅黑" panose="020B0503020204020204" pitchFamily="34" charset="-120"/>
              <a:sym typeface="+mn-ea"/>
            </a:endParaRPr>
          </a:p>
          <a:p>
            <a:pPr marL="0" indent="0">
              <a:lnSpc>
                <a:spcPct val="110000"/>
              </a:lnSpc>
              <a:buFont typeface="Wingdings" panose="05000000000000000000" charset="0"/>
              <a:buNone/>
            </a:pPr>
            <a:r>
              <a:rPr lang="zh-CN" altLang="en-US" sz="2800" b="1">
                <a:effectLst/>
                <a:latin typeface="微软雅黑" panose="020B0503020204020204" pitchFamily="34" charset="-122"/>
                <a:cs typeface="微软雅黑" panose="020B0503020204020204" pitchFamily="34" charset="-120"/>
                <a:sym typeface="+mn-ea"/>
              </a:rPr>
              <a:t>③除脂质分子外，还附着</a:t>
            </a:r>
            <a:r>
              <a:rPr lang="zh-CN" altLang="en-US" sz="2800" b="1" u="sng">
                <a:solidFill>
                  <a:srgbClr val="FF0000"/>
                </a:solidFill>
                <a:effectLst/>
                <a:latin typeface="微软雅黑" panose="020B0503020204020204" pitchFamily="34" charset="-122"/>
                <a:cs typeface="微软雅黑" panose="020B0503020204020204" pitchFamily="34" charset="-120"/>
                <a:sym typeface="+mn-ea"/>
              </a:rPr>
              <a:t>蛋白质</a:t>
            </a:r>
            <a:r>
              <a:rPr lang="zh-CN" altLang="en-US" sz="2800" b="1">
                <a:effectLst/>
                <a:latin typeface="微软雅黑" panose="020B0503020204020204" pitchFamily="34" charset="-122"/>
                <a:cs typeface="微软雅黑" panose="020B0503020204020204" pitchFamily="34" charset="-120"/>
                <a:sym typeface="+mn-ea"/>
              </a:rPr>
              <a:t>。</a:t>
            </a:r>
            <a:endParaRPr lang="zh-CN" altLang="en-US" sz="2800" b="1">
              <a:effectLst/>
              <a:latin typeface="微软雅黑" panose="020B0503020204020204" pitchFamily="34" charset="-122"/>
              <a:cs typeface="微软雅黑" panose="020B0503020204020204" pitchFamily="34" charset="-120"/>
              <a:sym typeface="+mn-ea"/>
            </a:endParaRPr>
          </a:p>
          <a:p>
            <a:pPr marL="0" indent="0">
              <a:lnSpc>
                <a:spcPct val="110000"/>
              </a:lnSpc>
              <a:buFont typeface="Wingdings" panose="05000000000000000000" charset="0"/>
              <a:buNone/>
            </a:pPr>
            <a:r>
              <a:rPr lang="zh-CN" altLang="en-US" sz="2800" b="1">
                <a:effectLst/>
                <a:latin typeface="微软雅黑" panose="020B0503020204020204" pitchFamily="34" charset="-122"/>
                <a:cs typeface="微软雅黑" panose="020B0503020204020204" pitchFamily="34" charset="-120"/>
                <a:sym typeface="+mn-ea"/>
              </a:rPr>
              <a:t>④还有</a:t>
            </a:r>
            <a:r>
              <a:rPr lang="zh-CN" altLang="en-US" sz="2800" b="1">
                <a:solidFill>
                  <a:srgbClr val="FF0000"/>
                </a:solidFill>
                <a:effectLst/>
                <a:latin typeface="微软雅黑" panose="020B0503020204020204" pitchFamily="34" charset="-122"/>
                <a:cs typeface="微软雅黑" panose="020B0503020204020204" pitchFamily="34" charset="-120"/>
                <a:sym typeface="+mn-ea"/>
              </a:rPr>
              <a:t>糖类</a:t>
            </a:r>
            <a:r>
              <a:rPr lang="zh-CN" altLang="en-US" sz="2800" b="1">
                <a:effectLst/>
                <a:latin typeface="微软雅黑" panose="020B0503020204020204" pitchFamily="34" charset="-122"/>
                <a:cs typeface="微软雅黑" panose="020B0503020204020204" pitchFamily="34" charset="-120"/>
                <a:sym typeface="+mn-ea"/>
              </a:rPr>
              <a:t>物质。</a:t>
            </a:r>
            <a:endParaRPr lang="zh-CN" altLang="en-US" sz="2800" b="1">
              <a:effectLst/>
              <a:latin typeface="微软雅黑" panose="020B0503020204020204" pitchFamily="34" charset="-122"/>
              <a:cs typeface="微软雅黑" panose="020B0503020204020204" pitchFamily="34" charset="-120"/>
              <a:sym typeface="+mn-ea"/>
            </a:endParaRPr>
          </a:p>
        </p:txBody>
      </p:sp>
      <p:sp>
        <p:nvSpPr>
          <p:cNvPr id="4" name="文本框 3"/>
          <p:cNvSpPr txBox="1"/>
          <p:nvPr>
            <p:custDataLst>
              <p:tags r:id="rId3"/>
            </p:custDataLst>
          </p:nvPr>
        </p:nvSpPr>
        <p:spPr>
          <a:xfrm>
            <a:off x="218440" y="1223010"/>
            <a:ext cx="2672080" cy="521970"/>
          </a:xfrm>
          <a:prstGeom prst="rect">
            <a:avLst/>
          </a:prstGeom>
          <a:noFill/>
        </p:spPr>
        <p:txBody>
          <a:bodyPr wrap="none" rtlCol="0" anchor="t">
            <a:spAutoFit/>
          </a:bodyPr>
          <a:lstStyle/>
          <a:p>
            <a:r>
              <a:rPr lang="zh-CN" altLang="en-US" sz="2800" b="1">
                <a:solidFill>
                  <a:srgbClr val="FF0000"/>
                </a:solidFill>
                <a:latin typeface="微软雅黑" panose="020B0503020204020204" pitchFamily="34" charset="-122"/>
                <a:ea typeface="微软雅黑" panose="020B0503020204020204" pitchFamily="34" charset="-122"/>
                <a:sym typeface="+mn-ea"/>
              </a:rPr>
              <a:t>（一）成分探究</a:t>
            </a:r>
            <a:endParaRPr lang="zh-CN" altLang="en-US" sz="2800" b="1">
              <a:solidFill>
                <a:srgbClr val="FF0000"/>
              </a:solidFill>
              <a:latin typeface="微软雅黑" panose="020B0503020204020204" pitchFamily="34" charset="-122"/>
              <a:ea typeface="微软雅黑" panose="020B0503020204020204" pitchFamily="34" charset="-122"/>
              <a:sym typeface="+mn-ea"/>
            </a:endParaRPr>
          </a:p>
        </p:txBody>
      </p:sp>
      <p:sp>
        <p:nvSpPr>
          <p:cNvPr id="20" name="文本框 19"/>
          <p:cNvSpPr txBox="1"/>
          <p:nvPr>
            <p:custDataLst>
              <p:tags r:id="rId4"/>
            </p:custDataLst>
          </p:nvPr>
        </p:nvSpPr>
        <p:spPr>
          <a:xfrm>
            <a:off x="5056505" y="1296035"/>
            <a:ext cx="6945630" cy="2242185"/>
          </a:xfrm>
          <a:prstGeom prst="rect">
            <a:avLst/>
          </a:prstGeom>
          <a:noFill/>
          <a:extLst>
            <a:ext uri="{909E8E84-426E-40DD-AFC4-6F175D3DCCD1}">
              <a14:hiddenFill xmlns:a14="http://schemas.microsoft.com/office/drawing/2010/main">
                <a:solidFill>
                  <a:schemeClr val="bg1"/>
                </a:solidFill>
              </a14:hiddenFill>
            </a:ext>
          </a:extLst>
        </p:spPr>
        <p:txBody>
          <a:bodyPr wrap="square" lIns="68580" tIns="34290" rIns="68580" bIns="34290" rtlCol="0">
            <a:noAutofit/>
          </a:bodyPr>
          <a:lstStyle>
            <a:defPPr>
              <a:defRPr lang="zh-CN"/>
            </a:defPPr>
            <a:lvl1pPr fontAlgn="auto">
              <a:lnSpc>
                <a:spcPct val="130000"/>
              </a:lnSpc>
              <a:spcAft>
                <a:spcPts val="1000"/>
              </a:spcAft>
              <a:defRPr sz="1600" spc="150"/>
            </a:lvl1pPr>
          </a:lstStyle>
          <a:p>
            <a:pPr lvl="0" indent="0" algn="l" fontAlgn="ctr" latinLnBrk="1">
              <a:lnSpc>
                <a:spcPct val="120000"/>
              </a:lnSpc>
              <a:buClr>
                <a:srgbClr val="FFFFFF">
                  <a:lumMod val="85000"/>
                </a:srgbClr>
              </a:buClr>
              <a:buSzPct val="130000"/>
              <a:buFont typeface="Wingdings" panose="05000000000000000000" pitchFamily="2" charset="2"/>
              <a:buNone/>
            </a:pPr>
            <a:r>
              <a:rPr lang="zh-CN" altLang="en-US" sz="2600" b="1">
                <a:solidFill>
                  <a:srgbClr val="3333CC"/>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课本Ｐ</a:t>
            </a:r>
            <a:r>
              <a:rPr lang="en-US" altLang="zh-CN" sz="2600" b="1" baseline="-25000">
                <a:solidFill>
                  <a:srgbClr val="3333CC"/>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45</a:t>
            </a:r>
            <a:r>
              <a:rPr lang="zh-CN" altLang="en-US" sz="2600" b="1">
                <a:solidFill>
                  <a:srgbClr val="3333CC"/>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小字</a:t>
            </a:r>
            <a:r>
              <a:rPr lang="zh-CN" altLang="en-US" sz="2600" b="1">
                <a:uFillTx/>
                <a:latin typeface="微软雅黑" panose="020B0503020204020204" pitchFamily="34" charset="-122"/>
                <a:ea typeface="微软雅黑" panose="020B0503020204020204" pitchFamily="34" charset="-122"/>
                <a:cs typeface="微软雅黑" panose="020B0503020204020204" pitchFamily="34" charset="-120"/>
                <a:sym typeface="+mn-ea"/>
              </a:rPr>
              <a:t>：对细胞膜的深入研究发现，外表面还有</a:t>
            </a:r>
            <a:r>
              <a:rPr lang="zh-CN" altLang="en-US" sz="2600" b="1">
                <a:solidFill>
                  <a:srgbClr val="FF0000"/>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糖类</a:t>
            </a:r>
            <a:r>
              <a:rPr lang="zh-CN" altLang="en-US" sz="2600" b="1">
                <a:uFillTx/>
                <a:latin typeface="微软雅黑" panose="020B0503020204020204" pitchFamily="34" charset="-122"/>
                <a:ea typeface="微软雅黑" panose="020B0503020204020204" pitchFamily="34" charset="-122"/>
                <a:cs typeface="微软雅黑" panose="020B0503020204020204" pitchFamily="34" charset="-120"/>
                <a:sym typeface="+mn-ea"/>
              </a:rPr>
              <a:t>分子。与蛋白质或脂质形成糖蛋白或糖脂，具</a:t>
            </a:r>
            <a:r>
              <a:rPr lang="zh-CN" altLang="en-US" sz="2600" b="1">
                <a:solidFill>
                  <a:srgbClr val="FF0000"/>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识别作用</a:t>
            </a:r>
            <a:r>
              <a:rPr lang="en-US" altLang="zh-CN" sz="2600" b="1">
                <a:solidFill>
                  <a:srgbClr val="FF0000"/>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600" b="1">
                <a:solidFill>
                  <a:srgbClr val="FF0000"/>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进行细胞间的信息交流</a:t>
            </a:r>
            <a:r>
              <a:rPr lang="en-US" altLang="zh-CN" sz="2600" b="1">
                <a:solidFill>
                  <a:srgbClr val="FF0000"/>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600" b="1">
                <a:uFillTx/>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600" b="1">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nvGrpSpPr>
          <p:cNvPr id="5" name="组合 4"/>
          <p:cNvGrpSpPr/>
          <p:nvPr>
            <p:custDataLst>
              <p:tags r:id="rId5"/>
            </p:custDataLst>
          </p:nvPr>
        </p:nvGrpSpPr>
        <p:grpSpPr>
          <a:xfrm>
            <a:off x="149225" y="81280"/>
            <a:ext cx="5638165" cy="1152525"/>
            <a:chOff x="235" y="128"/>
            <a:chExt cx="8879" cy="1815"/>
          </a:xfrm>
        </p:grpSpPr>
        <p:sp>
          <p:nvSpPr>
            <p:cNvPr id="11" name="文本框 10"/>
            <p:cNvSpPr txBox="1"/>
            <p:nvPr>
              <p:custDataLst>
                <p:tags r:id="rId6"/>
              </p:custDataLst>
            </p:nvPr>
          </p:nvSpPr>
          <p:spPr>
            <a:xfrm>
              <a:off x="670" y="927"/>
              <a:ext cx="8444" cy="1016"/>
            </a:xfrm>
            <a:prstGeom prst="rect">
              <a:avLst/>
            </a:prstGeom>
          </p:spPr>
          <p:txBody>
            <a:bodyPr wrap="square">
              <a:spAutoFit/>
            </a:bodyPr>
            <a:lstStyle/>
            <a:p>
              <a:pPr algn="just" defTabSz="266700" fontAlgn="ctr">
                <a:lnSpc>
                  <a:spcPct val="150000"/>
                </a:lnSpc>
                <a:spcBef>
                  <a:spcPct val="0"/>
                </a:spcBef>
                <a:spcAft>
                  <a:spcPct val="0"/>
                </a:spcAft>
              </a:pPr>
              <a:r>
                <a:rPr sz="2400" b="1">
                  <a:solidFill>
                    <a:schemeClr val="accent1"/>
                  </a:solidFill>
                  <a:highlight>
                    <a:srgbClr val="C0C0C0"/>
                  </a:highlight>
                  <a:ea typeface="微软雅黑" panose="020B0503020204020204" pitchFamily="34" charset="-122"/>
                </a:rPr>
                <a:t>知识点2  对细胞膜</a:t>
              </a:r>
              <a:r>
                <a:rPr lang="zh-CN" sz="2400" b="1">
                  <a:solidFill>
                    <a:schemeClr val="accent1"/>
                  </a:solidFill>
                  <a:highlight>
                    <a:srgbClr val="C0C0C0"/>
                  </a:highlight>
                  <a:ea typeface="微软雅黑" panose="020B0503020204020204" pitchFamily="34" charset="-122"/>
                </a:rPr>
                <a:t>成分和</a:t>
              </a:r>
              <a:r>
                <a:rPr sz="2400" b="1">
                  <a:solidFill>
                    <a:schemeClr val="accent1"/>
                  </a:solidFill>
                  <a:highlight>
                    <a:srgbClr val="C0C0C0"/>
                  </a:highlight>
                  <a:ea typeface="微软雅黑" panose="020B0503020204020204" pitchFamily="34" charset="-122"/>
                </a:rPr>
                <a:t>结构的探索</a:t>
              </a:r>
              <a:endParaRPr sz="2400" b="1">
                <a:solidFill>
                  <a:schemeClr val="accent1"/>
                </a:solidFill>
                <a:highlight>
                  <a:srgbClr val="C0C0C0"/>
                </a:highlight>
                <a:ea typeface="微软雅黑" panose="020B0503020204020204" pitchFamily="34" charset="-122"/>
              </a:endParaRPr>
            </a:p>
          </p:txBody>
        </p:sp>
        <p:grpSp>
          <p:nvGrpSpPr>
            <p:cNvPr id="12" name="组合 11"/>
            <p:cNvGrpSpPr/>
            <p:nvPr>
              <p:custDataLst>
                <p:tags r:id="rId7"/>
              </p:custDataLst>
            </p:nvPr>
          </p:nvGrpSpPr>
          <p:grpSpPr>
            <a:xfrm>
              <a:off x="235" y="128"/>
              <a:ext cx="8256" cy="899"/>
              <a:chOff x="587375" y="977268"/>
              <a:chExt cx="5242560" cy="570900"/>
            </a:xfrm>
          </p:grpSpPr>
          <p:sp>
            <p:nvSpPr>
              <p:cNvPr id="215" name="任意多边形: 形状 17"/>
              <p:cNvSpPr/>
              <p:nvPr>
                <p:custDataLst>
                  <p:tags r:id="rId8"/>
                </p:custDataLst>
              </p:nvPr>
            </p:nvSpPr>
            <p:spPr>
              <a:xfrm rot="5400000">
                <a:off x="3441686" y="-903584"/>
                <a:ext cx="441987" cy="433387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9"/>
                </p:custDataLst>
              </p:nvPr>
            </p:nvSpPr>
            <p:spPr>
              <a:xfrm>
                <a:off x="2478405" y="977268"/>
                <a:ext cx="3351530" cy="570900"/>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10"/>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1"/>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3" name="图片 12" descr="32303137373532353b32303137393931383bc9faceefcfd4cea2beb5cfb8b0fb"/>
            <p:cNvPicPr>
              <a:picLocks noChangeAspect="1"/>
            </p:cNvPicPr>
            <p:nvPr>
              <p:custDataLst>
                <p:tags r:id="rId12"/>
              </p:custDataLst>
            </p:nvPr>
          </p:nvPicPr>
          <p:blipFill>
            <a:blip r:embed="rId13"/>
            <a:stretch>
              <a:fillRect/>
            </a:stretch>
          </p:blipFill>
          <p:spPr>
            <a:xfrm>
              <a:off x="1119" y="207"/>
              <a:ext cx="719" cy="719"/>
            </a:xfrm>
            <a:prstGeom prst="rect">
              <a:avLst/>
            </a:prstGeom>
          </p:spPr>
        </p:pic>
      </p:grpSp>
      <p:pic>
        <p:nvPicPr>
          <p:cNvPr id="15" name="图片 14"/>
          <p:cNvPicPr>
            <a:picLocks noChangeAspect="1"/>
          </p:cNvPicPr>
          <p:nvPr>
            <p:custDataLst>
              <p:tags r:id="rId14"/>
            </p:custDataLst>
          </p:nvPr>
        </p:nvPicPr>
        <p:blipFill>
          <a:blip r:embed="rId15"/>
          <a:srcRect t="6111"/>
          <a:stretch>
            <a:fillRect/>
          </a:stretch>
        </p:blipFill>
        <p:spPr>
          <a:xfrm>
            <a:off x="5787390" y="3399155"/>
            <a:ext cx="5704205" cy="3294380"/>
          </a:xfrm>
          <a:prstGeom prst="rect">
            <a:avLst/>
          </a:prstGeom>
        </p:spPr>
      </p:pic>
    </p:spTree>
    <p:custDataLst>
      <p:tags r:id="rId1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heckerboard(across)">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calcmode="lin" valueType="num">
                                      <p:cBhvr additive="base">
                                        <p:cTn id="1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custDataLst>
              <p:tags r:id="rId1"/>
            </p:custDataLst>
          </p:nvPr>
        </p:nvGrpSpPr>
        <p:grpSpPr>
          <a:xfrm>
            <a:off x="149225" y="81280"/>
            <a:ext cx="5638165" cy="1152525"/>
            <a:chOff x="235" y="128"/>
            <a:chExt cx="8879" cy="1815"/>
          </a:xfrm>
        </p:grpSpPr>
        <p:sp>
          <p:nvSpPr>
            <p:cNvPr id="11" name="文本框 10"/>
            <p:cNvSpPr txBox="1"/>
            <p:nvPr>
              <p:custDataLst>
                <p:tags r:id="rId2"/>
              </p:custDataLst>
            </p:nvPr>
          </p:nvSpPr>
          <p:spPr>
            <a:xfrm>
              <a:off x="670" y="927"/>
              <a:ext cx="8444" cy="1016"/>
            </a:xfrm>
            <a:prstGeom prst="rect">
              <a:avLst/>
            </a:prstGeom>
          </p:spPr>
          <p:txBody>
            <a:bodyPr wrap="square">
              <a:spAutoFit/>
            </a:bodyPr>
            <a:lstStyle/>
            <a:p>
              <a:pPr algn="just" defTabSz="266700" fontAlgn="ctr">
                <a:lnSpc>
                  <a:spcPct val="150000"/>
                </a:lnSpc>
                <a:spcBef>
                  <a:spcPct val="0"/>
                </a:spcBef>
                <a:spcAft>
                  <a:spcPct val="0"/>
                </a:spcAft>
              </a:pPr>
              <a:r>
                <a:rPr sz="2400" b="1">
                  <a:solidFill>
                    <a:schemeClr val="accent1"/>
                  </a:solidFill>
                  <a:highlight>
                    <a:srgbClr val="C0C0C0"/>
                  </a:highlight>
                  <a:ea typeface="微软雅黑" panose="020B0503020204020204" pitchFamily="34" charset="-122"/>
                </a:rPr>
                <a:t>知识点2  对细胞膜</a:t>
              </a:r>
              <a:r>
                <a:rPr lang="zh-CN" sz="2400" b="1">
                  <a:solidFill>
                    <a:schemeClr val="accent1"/>
                  </a:solidFill>
                  <a:highlight>
                    <a:srgbClr val="C0C0C0"/>
                  </a:highlight>
                  <a:ea typeface="微软雅黑" panose="020B0503020204020204" pitchFamily="34" charset="-122"/>
                </a:rPr>
                <a:t>成分和</a:t>
              </a:r>
              <a:r>
                <a:rPr sz="2400" b="1">
                  <a:solidFill>
                    <a:schemeClr val="accent1"/>
                  </a:solidFill>
                  <a:highlight>
                    <a:srgbClr val="C0C0C0"/>
                  </a:highlight>
                  <a:ea typeface="微软雅黑" panose="020B0503020204020204" pitchFamily="34" charset="-122"/>
                </a:rPr>
                <a:t>结构的探索</a:t>
              </a:r>
              <a:endParaRPr sz="2400" b="1">
                <a:solidFill>
                  <a:schemeClr val="accent1"/>
                </a:solidFill>
                <a:highlight>
                  <a:srgbClr val="C0C0C0"/>
                </a:highlight>
                <a:ea typeface="微软雅黑" panose="020B0503020204020204" pitchFamily="34" charset="-122"/>
              </a:endParaRPr>
            </a:p>
          </p:txBody>
        </p:sp>
        <p:grpSp>
          <p:nvGrpSpPr>
            <p:cNvPr id="12" name="组合 11"/>
            <p:cNvGrpSpPr/>
            <p:nvPr>
              <p:custDataLst>
                <p:tags r:id="rId3"/>
              </p:custDataLst>
            </p:nvPr>
          </p:nvGrpSpPr>
          <p:grpSpPr>
            <a:xfrm>
              <a:off x="235" y="128"/>
              <a:ext cx="8256" cy="899"/>
              <a:chOff x="587375" y="977268"/>
              <a:chExt cx="5242560" cy="570900"/>
            </a:xfrm>
          </p:grpSpPr>
          <p:sp>
            <p:nvSpPr>
              <p:cNvPr id="215" name="任意多边形: 形状 17"/>
              <p:cNvSpPr/>
              <p:nvPr>
                <p:custDataLst>
                  <p:tags r:id="rId4"/>
                </p:custDataLst>
              </p:nvPr>
            </p:nvSpPr>
            <p:spPr>
              <a:xfrm rot="5400000">
                <a:off x="3441686" y="-903584"/>
                <a:ext cx="441987" cy="433387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478405" y="977268"/>
                <a:ext cx="3351530" cy="570900"/>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3" name="图片 12"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graphicFrame>
        <p:nvGraphicFramePr>
          <p:cNvPr id="3" name="内容占位符 2"/>
          <p:cNvGraphicFramePr>
            <a:graphicFrameLocks noGrp="1"/>
          </p:cNvGraphicFramePr>
          <p:nvPr>
            <p:ph idx="1"/>
            <p:custDataLst>
              <p:tags r:id="rId10"/>
            </p:custDataLst>
          </p:nvPr>
        </p:nvGraphicFramePr>
        <p:xfrm>
          <a:off x="1316990" y="1414145"/>
          <a:ext cx="10313035" cy="2560320"/>
        </p:xfrm>
        <a:graphic>
          <a:graphicData uri="http://schemas.openxmlformats.org/drawingml/2006/table">
            <a:tbl>
              <a:tblPr/>
              <a:tblGrid>
                <a:gridCol w="3481070"/>
                <a:gridCol w="1769745"/>
                <a:gridCol w="1590675"/>
                <a:gridCol w="1997710"/>
                <a:gridCol w="1473835"/>
              </a:tblGrid>
              <a:tr h="640080">
                <a:tc>
                  <a:txBody>
                    <a:bodyPr wrap="square"/>
                    <a:lstStyle/>
                    <a:p>
                      <a:pPr marL="71755" algn="r">
                        <a:lnSpc>
                          <a:spcPct val="150000"/>
                        </a:lnSpc>
                        <a:spcAft>
                          <a:spcPct val="0"/>
                        </a:spcAft>
                      </a:pPr>
                      <a:endParaRPr lang="zh-CN" sz="2800" b="1" kern="100">
                        <a:effectLst/>
                        <a:latin typeface="黑体" panose="02010609060101010101" charset="-122"/>
                        <a:ea typeface="黑体" panose="02010609060101010101" charset="-122"/>
                        <a:cs typeface="Courier New" panose="02070309020205020404" pitchFamily="49" charset="0"/>
                      </a:endParaRPr>
                    </a:p>
                  </a:txBody>
                  <a:tcPr marL="47835" marR="47835"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chemeClr val="bg1"/>
                    </a:solidFill>
                  </a:tcPr>
                </a:tc>
                <a:tc>
                  <a:txBody>
                    <a:bodyPr wrap="square"/>
                    <a:lstStyle/>
                    <a:p>
                      <a:pPr algn="ctr">
                        <a:lnSpc>
                          <a:spcPct val="150000"/>
                        </a:lnSpc>
                        <a:spcAft>
                          <a:spcPct val="0"/>
                        </a:spcAft>
                      </a:pPr>
                      <a:r>
                        <a:rPr lang="zh-CN" sz="2800" b="1" kern="100">
                          <a:effectLst/>
                          <a:latin typeface="黑体" panose="02010609060101010101" charset="-122"/>
                          <a:ea typeface="黑体" panose="02010609060101010101" charset="-122"/>
                          <a:cs typeface="Times New Roman" panose="02020603050405020304" charset="0"/>
                        </a:rPr>
                        <a:t>蛋白质</a:t>
                      </a:r>
                      <a:r>
                        <a:rPr lang="en-US" sz="2800" b="1" kern="100">
                          <a:effectLst/>
                          <a:latin typeface="黑体" panose="02010609060101010101" charset="-122"/>
                          <a:ea typeface="黑体" panose="02010609060101010101" charset="-122"/>
                          <a:cs typeface="Courier New" panose="02070309020205020404" pitchFamily="49" charset="0"/>
                        </a:rPr>
                        <a:t>(%)</a:t>
                      </a:r>
                      <a:endParaRPr lang="zh-CN" sz="2800" b="1" kern="100">
                        <a:effectLst/>
                        <a:latin typeface="黑体" panose="02010609060101010101" charset="-122"/>
                        <a:ea typeface="黑体" panose="02010609060101010101" charset="-122"/>
                        <a:cs typeface="Courier New" panose="02070309020205020404" pitchFamily="49" charset="0"/>
                      </a:endParaRPr>
                    </a:p>
                  </a:txBody>
                  <a:tcPr marL="47835" marR="47835"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wrap="square"/>
                    <a:lstStyle/>
                    <a:p>
                      <a:pPr algn="ctr">
                        <a:lnSpc>
                          <a:spcPct val="150000"/>
                        </a:lnSpc>
                        <a:spcAft>
                          <a:spcPct val="0"/>
                        </a:spcAft>
                      </a:pPr>
                      <a:r>
                        <a:rPr lang="zh-CN" altLang="en-US" sz="2800" b="1" kern="100" smtClean="0">
                          <a:effectLst/>
                          <a:latin typeface="黑体" panose="02010609060101010101" charset="-122"/>
                          <a:ea typeface="黑体" panose="02010609060101010101" charset="-122"/>
                          <a:cs typeface="Courier New" panose="02070309020205020404" pitchFamily="49" charset="0"/>
                        </a:rPr>
                        <a:t>磷脂</a:t>
                      </a:r>
                      <a:r>
                        <a:rPr lang="en-US" sz="2800" b="1" kern="100" smtClean="0">
                          <a:effectLst/>
                          <a:latin typeface="黑体" panose="02010609060101010101" charset="-122"/>
                          <a:ea typeface="黑体" panose="02010609060101010101" charset="-122"/>
                          <a:cs typeface="Courier New" panose="02070309020205020404" pitchFamily="49" charset="0"/>
                        </a:rPr>
                        <a:t>(%)</a:t>
                      </a:r>
                      <a:endParaRPr lang="zh-CN" sz="2800" b="1" kern="100">
                        <a:effectLst/>
                        <a:latin typeface="黑体" panose="02010609060101010101" charset="-122"/>
                        <a:ea typeface="黑体" panose="02010609060101010101" charset="-122"/>
                        <a:cs typeface="Courier New" panose="02070309020205020404" pitchFamily="49" charset="0"/>
                      </a:endParaRPr>
                    </a:p>
                  </a:txBody>
                  <a:tcPr marL="47835" marR="47835"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wrap="square"/>
                    <a:lstStyle/>
                    <a:p>
                      <a:pPr algn="ctr">
                        <a:lnSpc>
                          <a:spcPct val="150000"/>
                        </a:lnSpc>
                        <a:spcAft>
                          <a:spcPct val="0"/>
                        </a:spcAft>
                      </a:pPr>
                      <a:r>
                        <a:rPr lang="zh-CN" altLang="en-US" sz="2800" b="1" kern="100" smtClean="0">
                          <a:effectLst/>
                          <a:latin typeface="黑体" panose="02010609060101010101" charset="-122"/>
                          <a:ea typeface="黑体" panose="02010609060101010101" charset="-122"/>
                          <a:cs typeface="Courier New" panose="02070309020205020404" pitchFamily="49" charset="0"/>
                        </a:rPr>
                        <a:t>胆固醇（</a:t>
                      </a:r>
                      <a:r>
                        <a:rPr lang="en-US" altLang="zh-CN" sz="2800" b="1" kern="100" smtClean="0">
                          <a:effectLst/>
                          <a:latin typeface="黑体" panose="02010609060101010101" charset="-122"/>
                          <a:ea typeface="黑体" panose="02010609060101010101" charset="-122"/>
                          <a:cs typeface="Courier New" panose="02070309020205020404" pitchFamily="49" charset="0"/>
                        </a:rPr>
                        <a:t>%</a:t>
                      </a:r>
                      <a:r>
                        <a:rPr lang="zh-CN" altLang="en-US" sz="2800" b="1" kern="100" smtClean="0">
                          <a:effectLst/>
                          <a:latin typeface="黑体" panose="02010609060101010101" charset="-122"/>
                          <a:ea typeface="黑体" panose="02010609060101010101" charset="-122"/>
                          <a:cs typeface="Courier New" panose="02070309020205020404" pitchFamily="49" charset="0"/>
                        </a:rPr>
                        <a:t>）</a:t>
                      </a:r>
                      <a:endParaRPr lang="zh-CN" sz="2800" b="1" kern="100">
                        <a:effectLst/>
                        <a:latin typeface="黑体" panose="02010609060101010101" charset="-122"/>
                        <a:ea typeface="黑体" panose="02010609060101010101" charset="-122"/>
                        <a:cs typeface="Courier New" panose="02070309020205020404" pitchFamily="49" charset="0"/>
                      </a:endParaRPr>
                    </a:p>
                  </a:txBody>
                  <a:tcPr marL="47835" marR="47835"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wrap="square"/>
                    <a:lstStyle/>
                    <a:p>
                      <a:pPr marL="0" marR="0" indent="0" algn="ctr" defTabSz="914400" rtl="0" eaLnBrk="1" fontAlgn="auto" latinLnBrk="0" hangingPunct="1">
                        <a:lnSpc>
                          <a:spcPct val="150000"/>
                        </a:lnSpc>
                        <a:spcBef>
                          <a:spcPct val="0"/>
                        </a:spcBef>
                        <a:spcAft>
                          <a:spcPct val="0"/>
                        </a:spcAft>
                        <a:buClrTx/>
                        <a:buSzTx/>
                        <a:buFontTx/>
                        <a:buNone/>
                        <a:defRPr/>
                      </a:pPr>
                      <a:r>
                        <a:rPr lang="zh-CN" altLang="en-US" sz="2800" b="1" kern="100" smtClean="0">
                          <a:effectLst/>
                          <a:latin typeface="黑体" panose="02010609060101010101" charset="-122"/>
                          <a:ea typeface="黑体" panose="02010609060101010101" charset="-122"/>
                          <a:cs typeface="Times New Roman" panose="02020603050405020304" charset="0"/>
                        </a:rPr>
                        <a:t>糖类</a:t>
                      </a:r>
                      <a:r>
                        <a:rPr lang="en-US" sz="2800" b="1" kern="100" smtClean="0">
                          <a:effectLst/>
                          <a:latin typeface="黑体" panose="02010609060101010101" charset="-122"/>
                          <a:ea typeface="黑体" panose="02010609060101010101" charset="-122"/>
                          <a:cs typeface="Courier New" panose="02070309020205020404" pitchFamily="49" charset="0"/>
                        </a:rPr>
                        <a:t>(%)</a:t>
                      </a:r>
                      <a:endParaRPr lang="zh-CN" altLang="en-US" sz="2800" b="1" kern="100" smtClean="0">
                        <a:effectLst/>
                        <a:latin typeface="黑体" panose="02010609060101010101" charset="-122"/>
                        <a:ea typeface="黑体" panose="02010609060101010101" charset="-122"/>
                        <a:cs typeface="Courier New" panose="02070309020205020404" pitchFamily="49" charset="0"/>
                      </a:endParaRPr>
                    </a:p>
                  </a:txBody>
                  <a:tcPr marL="47835" marR="47835"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40080">
                <a:tc>
                  <a:txBody>
                    <a:bodyPr wrap="square"/>
                    <a:lstStyle/>
                    <a:p>
                      <a:pPr algn="ctr">
                        <a:lnSpc>
                          <a:spcPct val="150000"/>
                        </a:lnSpc>
                        <a:spcAft>
                          <a:spcPct val="0"/>
                        </a:spcAft>
                      </a:pPr>
                      <a:r>
                        <a:rPr lang="zh-CN" altLang="en-US" sz="2800" b="1" kern="100" smtClean="0">
                          <a:effectLst/>
                          <a:latin typeface="黑体" panose="02010609060101010101" charset="-122"/>
                          <a:ea typeface="黑体" panose="02010609060101010101" charset="-122"/>
                          <a:cs typeface="Times New Roman" panose="02020603050405020304" charset="0"/>
                        </a:rPr>
                        <a:t>哺乳动物红细胞膜</a:t>
                      </a:r>
                      <a:endParaRPr lang="zh-CN" altLang="en-US" sz="2800" b="1" kern="100" smtClean="0">
                        <a:effectLst/>
                        <a:latin typeface="黑体" panose="02010609060101010101" charset="-122"/>
                        <a:ea typeface="黑体" panose="02010609060101010101" charset="-122"/>
                        <a:cs typeface="Times New Roman" panose="02020603050405020304" charset="0"/>
                      </a:endParaRPr>
                    </a:p>
                  </a:txBody>
                  <a:tcPr marL="47835" marR="47835"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wrap="square"/>
                    <a:lstStyle/>
                    <a:p>
                      <a:pPr algn="ctr">
                        <a:lnSpc>
                          <a:spcPct val="150000"/>
                        </a:lnSpc>
                        <a:spcAft>
                          <a:spcPct val="0"/>
                        </a:spcAft>
                      </a:pPr>
                      <a:r>
                        <a:rPr lang="en-US" sz="2800" b="1" kern="100" smtClean="0">
                          <a:effectLst/>
                          <a:latin typeface="黑体" panose="02010609060101010101" charset="-122"/>
                          <a:ea typeface="黑体" panose="02010609060101010101" charset="-122"/>
                          <a:cs typeface="Courier New" panose="02070309020205020404" pitchFamily="49" charset="0"/>
                        </a:rPr>
                        <a:t>49</a:t>
                      </a:r>
                      <a:endParaRPr lang="en-US" sz="2800" b="1" kern="100">
                        <a:effectLst/>
                        <a:latin typeface="黑体" panose="02010609060101010101" charset="-122"/>
                        <a:ea typeface="黑体" panose="02010609060101010101" charset="-122"/>
                        <a:cs typeface="Courier New" panose="02070309020205020404" pitchFamily="49" charset="0"/>
                      </a:endParaRPr>
                    </a:p>
                  </a:txBody>
                  <a:tcPr marL="47835" marR="47835"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wrap="square"/>
                    <a:lstStyle/>
                    <a:p>
                      <a:pPr algn="ctr">
                        <a:lnSpc>
                          <a:spcPct val="150000"/>
                        </a:lnSpc>
                        <a:spcAft>
                          <a:spcPct val="0"/>
                        </a:spcAft>
                      </a:pPr>
                      <a:r>
                        <a:rPr lang="en-US" sz="2800" b="1" kern="100" smtClean="0">
                          <a:effectLst/>
                          <a:latin typeface="黑体" panose="02010609060101010101" charset="-122"/>
                          <a:ea typeface="黑体" panose="02010609060101010101" charset="-122"/>
                          <a:cs typeface="Courier New" panose="02070309020205020404" pitchFamily="49" charset="0"/>
                        </a:rPr>
                        <a:t>33</a:t>
                      </a:r>
                      <a:endParaRPr lang="en-US" sz="2800" b="1" kern="100">
                        <a:effectLst/>
                        <a:latin typeface="黑体" panose="02010609060101010101" charset="-122"/>
                        <a:ea typeface="黑体" panose="02010609060101010101" charset="-122"/>
                        <a:cs typeface="Courier New" panose="02070309020205020404" pitchFamily="49" charset="0"/>
                      </a:endParaRPr>
                    </a:p>
                  </a:txBody>
                  <a:tcPr marL="47835" marR="47835"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wrap="square"/>
                    <a:lstStyle/>
                    <a:p>
                      <a:pPr algn="ctr">
                        <a:lnSpc>
                          <a:spcPct val="150000"/>
                        </a:lnSpc>
                        <a:spcAft>
                          <a:spcPct val="0"/>
                        </a:spcAft>
                      </a:pPr>
                      <a:r>
                        <a:rPr lang="en-US" sz="2800" b="1" kern="100" smtClean="0">
                          <a:effectLst/>
                          <a:latin typeface="黑体" panose="02010609060101010101" charset="-122"/>
                          <a:ea typeface="黑体" panose="02010609060101010101" charset="-122"/>
                          <a:cs typeface="Courier New" panose="02070309020205020404" pitchFamily="49" charset="0"/>
                        </a:rPr>
                        <a:t>10</a:t>
                      </a:r>
                      <a:endParaRPr lang="en-US" sz="2800" b="1" kern="100">
                        <a:effectLst/>
                        <a:latin typeface="黑体" panose="02010609060101010101" charset="-122"/>
                        <a:ea typeface="黑体" panose="02010609060101010101" charset="-122"/>
                        <a:cs typeface="Courier New" panose="02070309020205020404" pitchFamily="49" charset="0"/>
                      </a:endParaRPr>
                    </a:p>
                  </a:txBody>
                  <a:tcPr marL="47835" marR="47835"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wrap="square"/>
                    <a:lstStyle/>
                    <a:p>
                      <a:pPr algn="ctr">
                        <a:lnSpc>
                          <a:spcPct val="150000"/>
                        </a:lnSpc>
                        <a:spcAft>
                          <a:spcPct val="0"/>
                        </a:spcAft>
                      </a:pPr>
                      <a:r>
                        <a:rPr lang="en-US" sz="2800" b="1" kern="100" smtClean="0">
                          <a:effectLst/>
                          <a:latin typeface="黑体" panose="02010609060101010101" charset="-122"/>
                          <a:ea typeface="黑体" panose="02010609060101010101" charset="-122"/>
                          <a:cs typeface="Courier New" panose="02070309020205020404" pitchFamily="49" charset="0"/>
                        </a:rPr>
                        <a:t>8</a:t>
                      </a:r>
                      <a:endParaRPr lang="en-US" sz="2800" b="1" kern="100">
                        <a:effectLst/>
                        <a:latin typeface="黑体" panose="02010609060101010101" charset="-122"/>
                        <a:ea typeface="黑体" panose="02010609060101010101" charset="-122"/>
                        <a:cs typeface="Courier New" panose="02070309020205020404" pitchFamily="49" charset="0"/>
                      </a:endParaRPr>
                    </a:p>
                  </a:txBody>
                  <a:tcPr marL="47835" marR="47835"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40080">
                <a:tc>
                  <a:txBody>
                    <a:bodyPr wrap="square"/>
                    <a:lstStyle/>
                    <a:p>
                      <a:pPr algn="ctr">
                        <a:lnSpc>
                          <a:spcPct val="150000"/>
                        </a:lnSpc>
                        <a:spcAft>
                          <a:spcPct val="0"/>
                        </a:spcAft>
                      </a:pPr>
                      <a:r>
                        <a:rPr lang="zh-CN" sz="2800" b="1" kern="100" smtClean="0">
                          <a:effectLst/>
                          <a:latin typeface="黑体" panose="02010609060101010101" charset="-122"/>
                          <a:ea typeface="黑体" panose="02010609060101010101" charset="-122"/>
                          <a:cs typeface="Times New Roman" panose="02020603050405020304" charset="0"/>
                        </a:rPr>
                        <a:t>小鼠肝细胞膜</a:t>
                      </a:r>
                      <a:endParaRPr lang="zh-CN" sz="2800" b="1" kern="100">
                        <a:effectLst/>
                        <a:latin typeface="黑体" panose="02010609060101010101" charset="-122"/>
                        <a:ea typeface="黑体" panose="02010609060101010101" charset="-122"/>
                        <a:cs typeface="Times New Roman" panose="02020603050405020304" charset="0"/>
                      </a:endParaRPr>
                    </a:p>
                  </a:txBody>
                  <a:tcPr marL="47835" marR="47835"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wrap="square"/>
                    <a:lstStyle/>
                    <a:p>
                      <a:pPr algn="ctr">
                        <a:lnSpc>
                          <a:spcPct val="150000"/>
                        </a:lnSpc>
                        <a:spcAft>
                          <a:spcPct val="0"/>
                        </a:spcAft>
                      </a:pPr>
                      <a:r>
                        <a:rPr lang="en-US" sz="2800" b="1" kern="100" smtClean="0">
                          <a:effectLst/>
                          <a:latin typeface="黑体" panose="02010609060101010101" charset="-122"/>
                          <a:ea typeface="黑体" panose="02010609060101010101" charset="-122"/>
                          <a:cs typeface="Courier New" panose="02070309020205020404" pitchFamily="49" charset="0"/>
                        </a:rPr>
                        <a:t>44</a:t>
                      </a:r>
                      <a:endParaRPr lang="en-US" sz="2800" b="1" kern="100">
                        <a:effectLst/>
                        <a:latin typeface="黑体" panose="02010609060101010101" charset="-122"/>
                        <a:ea typeface="黑体" panose="02010609060101010101" charset="-122"/>
                        <a:cs typeface="Courier New" panose="02070309020205020404" pitchFamily="49" charset="0"/>
                      </a:endParaRPr>
                    </a:p>
                  </a:txBody>
                  <a:tcPr marL="47835" marR="47835"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wrap="square"/>
                    <a:lstStyle/>
                    <a:p>
                      <a:pPr algn="ctr">
                        <a:lnSpc>
                          <a:spcPct val="150000"/>
                        </a:lnSpc>
                        <a:spcAft>
                          <a:spcPct val="0"/>
                        </a:spcAft>
                      </a:pPr>
                      <a:r>
                        <a:rPr lang="en-US" sz="2800" b="1" kern="100" smtClean="0">
                          <a:effectLst/>
                          <a:latin typeface="黑体" panose="02010609060101010101" charset="-122"/>
                          <a:ea typeface="黑体" panose="02010609060101010101" charset="-122"/>
                          <a:cs typeface="Courier New" panose="02070309020205020404" pitchFamily="49" charset="0"/>
                        </a:rPr>
                        <a:t>45</a:t>
                      </a:r>
                      <a:endParaRPr lang="en-US" sz="2800" b="1" kern="100">
                        <a:effectLst/>
                        <a:latin typeface="黑体" panose="02010609060101010101" charset="-122"/>
                        <a:ea typeface="黑体" panose="02010609060101010101" charset="-122"/>
                        <a:cs typeface="Courier New" panose="02070309020205020404" pitchFamily="49" charset="0"/>
                      </a:endParaRPr>
                    </a:p>
                  </a:txBody>
                  <a:tcPr marL="47835" marR="47835"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wrap="square"/>
                    <a:lstStyle/>
                    <a:p>
                      <a:pPr algn="ctr">
                        <a:lnSpc>
                          <a:spcPct val="150000"/>
                        </a:lnSpc>
                        <a:spcAft>
                          <a:spcPct val="0"/>
                        </a:spcAft>
                      </a:pPr>
                      <a:r>
                        <a:rPr lang="en-US" sz="2800" b="1" kern="100" smtClean="0">
                          <a:effectLst/>
                          <a:latin typeface="黑体" panose="02010609060101010101" charset="-122"/>
                          <a:ea typeface="黑体" panose="02010609060101010101" charset="-122"/>
                          <a:cs typeface="Courier New" panose="02070309020205020404" pitchFamily="49" charset="0"/>
                        </a:rPr>
                        <a:t>8</a:t>
                      </a:r>
                      <a:endParaRPr lang="en-US" sz="2800" b="1" kern="100">
                        <a:effectLst/>
                        <a:latin typeface="黑体" panose="02010609060101010101" charset="-122"/>
                        <a:ea typeface="黑体" panose="02010609060101010101" charset="-122"/>
                        <a:cs typeface="Courier New" panose="02070309020205020404" pitchFamily="49" charset="0"/>
                      </a:endParaRPr>
                    </a:p>
                  </a:txBody>
                  <a:tcPr marL="47835" marR="47835"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wrap="square"/>
                    <a:lstStyle/>
                    <a:p>
                      <a:pPr algn="ctr">
                        <a:lnSpc>
                          <a:spcPct val="150000"/>
                        </a:lnSpc>
                        <a:spcAft>
                          <a:spcPct val="0"/>
                        </a:spcAft>
                      </a:pPr>
                      <a:r>
                        <a:rPr lang="en-US" sz="2800" b="1" kern="100" smtClean="0">
                          <a:effectLst/>
                          <a:latin typeface="黑体" panose="02010609060101010101" charset="-122"/>
                          <a:ea typeface="黑体" panose="02010609060101010101" charset="-122"/>
                          <a:cs typeface="Courier New" panose="02070309020205020404" pitchFamily="49" charset="0"/>
                        </a:rPr>
                        <a:t>3</a:t>
                      </a:r>
                      <a:endParaRPr lang="en-US" sz="2800" b="1" kern="100">
                        <a:effectLst/>
                        <a:latin typeface="黑体" panose="02010609060101010101" charset="-122"/>
                        <a:ea typeface="黑体" panose="02010609060101010101" charset="-122"/>
                        <a:cs typeface="Courier New" panose="02070309020205020404" pitchFamily="49" charset="0"/>
                      </a:endParaRPr>
                    </a:p>
                  </a:txBody>
                  <a:tcPr marL="47835" marR="47835"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40080">
                <a:tc>
                  <a:txBody>
                    <a:bodyPr wrap="square"/>
                    <a:lstStyle/>
                    <a:p>
                      <a:pPr algn="ctr">
                        <a:lnSpc>
                          <a:spcPct val="150000"/>
                        </a:lnSpc>
                        <a:spcAft>
                          <a:spcPct val="0"/>
                        </a:spcAft>
                      </a:pPr>
                      <a:r>
                        <a:rPr lang="zh-CN" altLang="en-US" sz="2800" b="1" kern="100" smtClean="0">
                          <a:effectLst/>
                          <a:latin typeface="黑体" panose="02010609060101010101" charset="-122"/>
                          <a:ea typeface="黑体" panose="02010609060101010101" charset="-122"/>
                          <a:cs typeface="Times New Roman" panose="02020603050405020304" charset="0"/>
                        </a:rPr>
                        <a:t>大肠杆菌细胞膜</a:t>
                      </a:r>
                      <a:endParaRPr lang="zh-CN" sz="2800" b="1" kern="100">
                        <a:effectLst/>
                        <a:latin typeface="黑体" panose="02010609060101010101" charset="-122"/>
                        <a:ea typeface="黑体" panose="02010609060101010101" charset="-122"/>
                        <a:cs typeface="Times New Roman" panose="02020603050405020304" charset="0"/>
                      </a:endParaRPr>
                    </a:p>
                  </a:txBody>
                  <a:tcPr marL="47835" marR="47835"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wrap="square"/>
                    <a:lstStyle/>
                    <a:p>
                      <a:pPr algn="ctr">
                        <a:lnSpc>
                          <a:spcPct val="150000"/>
                        </a:lnSpc>
                        <a:spcAft>
                          <a:spcPct val="0"/>
                        </a:spcAft>
                      </a:pPr>
                      <a:r>
                        <a:rPr lang="en-US" sz="2800" b="1" kern="100" smtClean="0">
                          <a:effectLst/>
                          <a:latin typeface="黑体" panose="02010609060101010101" charset="-122"/>
                          <a:ea typeface="黑体" panose="02010609060101010101" charset="-122"/>
                          <a:cs typeface="Courier New" panose="02070309020205020404" pitchFamily="49" charset="0"/>
                        </a:rPr>
                        <a:t>75</a:t>
                      </a:r>
                      <a:endParaRPr lang="en-US" sz="2800" b="1" kern="100">
                        <a:effectLst/>
                        <a:latin typeface="黑体" panose="02010609060101010101" charset="-122"/>
                        <a:ea typeface="黑体" panose="02010609060101010101" charset="-122"/>
                        <a:cs typeface="Courier New" panose="02070309020205020404" pitchFamily="49" charset="0"/>
                      </a:endParaRPr>
                    </a:p>
                  </a:txBody>
                  <a:tcPr marL="47835" marR="47835"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wrap="square"/>
                    <a:lstStyle/>
                    <a:p>
                      <a:pPr algn="ctr">
                        <a:lnSpc>
                          <a:spcPct val="150000"/>
                        </a:lnSpc>
                        <a:spcAft>
                          <a:spcPct val="0"/>
                        </a:spcAft>
                      </a:pPr>
                      <a:r>
                        <a:rPr lang="en-US" sz="2800" b="1" kern="100" smtClean="0">
                          <a:effectLst/>
                          <a:latin typeface="黑体" panose="02010609060101010101" charset="-122"/>
                          <a:ea typeface="黑体" panose="02010609060101010101" charset="-122"/>
                          <a:cs typeface="Courier New" panose="02070309020205020404" pitchFamily="49" charset="0"/>
                        </a:rPr>
                        <a:t>25</a:t>
                      </a:r>
                      <a:endParaRPr lang="en-US" sz="2800" b="1" kern="100">
                        <a:effectLst/>
                        <a:latin typeface="黑体" panose="02010609060101010101" charset="-122"/>
                        <a:ea typeface="黑体" panose="02010609060101010101" charset="-122"/>
                        <a:cs typeface="Courier New" panose="02070309020205020404" pitchFamily="49" charset="0"/>
                      </a:endParaRPr>
                    </a:p>
                  </a:txBody>
                  <a:tcPr marL="47835" marR="47835"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wrap="square"/>
                    <a:lstStyle/>
                    <a:p>
                      <a:pPr algn="ctr">
                        <a:lnSpc>
                          <a:spcPct val="150000"/>
                        </a:lnSpc>
                        <a:spcAft>
                          <a:spcPct val="0"/>
                        </a:spcAft>
                      </a:pPr>
                      <a:r>
                        <a:rPr lang="en-US" sz="2800" b="1" kern="100" smtClean="0">
                          <a:effectLst/>
                          <a:latin typeface="黑体" panose="02010609060101010101" charset="-122"/>
                          <a:ea typeface="黑体" panose="02010609060101010101" charset="-122"/>
                          <a:cs typeface="Courier New" panose="02070309020205020404" pitchFamily="49" charset="0"/>
                        </a:rPr>
                        <a:t>0</a:t>
                      </a:r>
                      <a:endParaRPr lang="en-US" sz="2800" b="1" kern="100">
                        <a:effectLst/>
                        <a:latin typeface="黑体" panose="02010609060101010101" charset="-122"/>
                        <a:ea typeface="黑体" panose="02010609060101010101" charset="-122"/>
                        <a:cs typeface="Courier New" panose="02070309020205020404" pitchFamily="49" charset="0"/>
                      </a:endParaRPr>
                    </a:p>
                  </a:txBody>
                  <a:tcPr marL="47835" marR="47835"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wrap="square"/>
                    <a:lstStyle/>
                    <a:p>
                      <a:pPr algn="ctr">
                        <a:lnSpc>
                          <a:spcPct val="150000"/>
                        </a:lnSpc>
                        <a:spcAft>
                          <a:spcPct val="0"/>
                        </a:spcAft>
                      </a:pPr>
                      <a:r>
                        <a:rPr lang="en-US" sz="2800" b="1" kern="100" smtClean="0">
                          <a:effectLst/>
                          <a:latin typeface="黑体" panose="02010609060101010101" charset="-122"/>
                          <a:ea typeface="黑体" panose="02010609060101010101" charset="-122"/>
                          <a:cs typeface="Courier New" panose="02070309020205020404" pitchFamily="49" charset="0"/>
                        </a:rPr>
                        <a:t>0</a:t>
                      </a:r>
                      <a:endParaRPr lang="en-US" sz="2800" b="1" kern="100">
                        <a:effectLst/>
                        <a:latin typeface="黑体" panose="02010609060101010101" charset="-122"/>
                        <a:ea typeface="黑体" panose="02010609060101010101" charset="-122"/>
                        <a:cs typeface="Courier New" panose="02070309020205020404" pitchFamily="49" charset="0"/>
                      </a:endParaRPr>
                    </a:p>
                  </a:txBody>
                  <a:tcPr marL="47835" marR="47835"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14" name="矩形 13"/>
          <p:cNvSpPr/>
          <p:nvPr>
            <p:custDataLst>
              <p:tags r:id="rId11"/>
            </p:custDataLst>
          </p:nvPr>
        </p:nvSpPr>
        <p:spPr>
          <a:xfrm>
            <a:off x="2382702" y="4388971"/>
            <a:ext cx="2061845" cy="460375"/>
          </a:xfrm>
          <a:prstGeom prst="rect">
            <a:avLst/>
          </a:prstGeom>
        </p:spPr>
        <p:txBody>
          <a:bodyPr wrap="none">
            <a:spAutoFit/>
          </a:bodyPr>
          <a:lstStyle/>
          <a:p>
            <a:pPr algn="l"/>
            <a:r>
              <a:rPr kumimoji="1" lang="zh-CN" altLang="en-US" sz="2400" b="1">
                <a:solidFill>
                  <a:srgbClr val="FF0000"/>
                </a:solidFill>
                <a:latin typeface="微软雅黑" panose="020B0503020204020204" pitchFamily="34" charset="-122"/>
                <a:ea typeface="微软雅黑" panose="020B0503020204020204" pitchFamily="34" charset="-122"/>
                <a:cs typeface="楷体" panose="02010609060101010101" charset="-122"/>
              </a:rPr>
              <a:t>脂质</a:t>
            </a:r>
            <a:r>
              <a:rPr kumimoji="1" lang="zh-CN" altLang="en-US" sz="2400" b="1">
                <a:latin typeface="微软雅黑" panose="020B0503020204020204" pitchFamily="34" charset="-122"/>
                <a:ea typeface="微软雅黑" panose="020B0503020204020204" pitchFamily="34" charset="-122"/>
                <a:cs typeface="微软雅黑" panose="020B0503020204020204" pitchFamily="34" charset="-120"/>
                <a:sym typeface="+mn-ea"/>
              </a:rPr>
              <a:t>（</a:t>
            </a:r>
            <a:r>
              <a:rPr kumimoji="1" lang="en-US" alt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50%</a:t>
            </a:r>
            <a:r>
              <a:rPr kumimoji="1" lang="zh-CN" altLang="en-US"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kumimoji="1" lang="zh-CN" altLang="en-US"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5" name="矩形 14"/>
          <p:cNvSpPr/>
          <p:nvPr>
            <p:custDataLst>
              <p:tags r:id="rId12"/>
            </p:custDataLst>
          </p:nvPr>
        </p:nvSpPr>
        <p:spPr>
          <a:xfrm>
            <a:off x="2335091" y="5108561"/>
            <a:ext cx="2366645" cy="460375"/>
          </a:xfrm>
          <a:prstGeom prst="rect">
            <a:avLst/>
          </a:prstGeom>
        </p:spPr>
        <p:txBody>
          <a:bodyPr wrap="none">
            <a:spAutoFit/>
          </a:bodyPr>
          <a:lstStyle/>
          <a:p>
            <a:pPr algn="l"/>
            <a:r>
              <a:rPr kumimoji="1" lang="zh-CN" altLang="en-US" sz="2400" b="1">
                <a:solidFill>
                  <a:srgbClr val="FF0000"/>
                </a:solidFill>
                <a:latin typeface="微软雅黑" panose="020B0503020204020204" pitchFamily="34" charset="-122"/>
                <a:ea typeface="微软雅黑" panose="020B0503020204020204" pitchFamily="34" charset="-122"/>
                <a:cs typeface="楷体" panose="02010609060101010101" charset="-122"/>
              </a:rPr>
              <a:t>蛋白质</a:t>
            </a:r>
            <a:r>
              <a:rPr kumimoji="1" lang="zh-CN" altLang="en-US" sz="2400" b="1">
                <a:latin typeface="微软雅黑" panose="020B0503020204020204" pitchFamily="34" charset="-122"/>
                <a:ea typeface="微软雅黑" panose="020B0503020204020204" pitchFamily="34" charset="-122"/>
                <a:cs typeface="微软雅黑" panose="020B0503020204020204" pitchFamily="34" charset="-120"/>
                <a:sym typeface="+mn-ea"/>
              </a:rPr>
              <a:t>（</a:t>
            </a:r>
            <a:r>
              <a:rPr kumimoji="1" lang="en-US" alt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40%</a:t>
            </a:r>
            <a:r>
              <a:rPr kumimoji="1" lang="zh-CN" altLang="en-US"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kumimoji="1" lang="zh-CN" altLang="en-US"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6" name="矩形 15"/>
          <p:cNvSpPr/>
          <p:nvPr>
            <p:custDataLst>
              <p:tags r:id="rId13"/>
            </p:custDataLst>
          </p:nvPr>
        </p:nvSpPr>
        <p:spPr>
          <a:xfrm>
            <a:off x="2335119" y="5647109"/>
            <a:ext cx="3679825" cy="460375"/>
          </a:xfrm>
          <a:prstGeom prst="rect">
            <a:avLst/>
          </a:prstGeom>
        </p:spPr>
        <p:txBody>
          <a:bodyPr wrap="none">
            <a:spAutoFit/>
          </a:bodyPr>
          <a:lstStyle/>
          <a:p>
            <a:pPr algn="l"/>
            <a:r>
              <a:rPr kumimoji="1" lang="zh-CN" altLang="en-US" sz="2400" b="1">
                <a:solidFill>
                  <a:srgbClr val="000000"/>
                </a:solidFill>
                <a:latin typeface="微软雅黑" panose="020B0503020204020204" pitchFamily="34" charset="-122"/>
                <a:ea typeface="微软雅黑" panose="020B0503020204020204" pitchFamily="34" charset="-122"/>
                <a:cs typeface="楷体" panose="02010609060101010101" charset="-122"/>
              </a:rPr>
              <a:t>少量的</a:t>
            </a:r>
            <a:r>
              <a:rPr kumimoji="1" lang="zh-CN" altLang="en-US" sz="2400" b="1">
                <a:solidFill>
                  <a:srgbClr val="FF0000"/>
                </a:solidFill>
                <a:latin typeface="微软雅黑" panose="020B0503020204020204" pitchFamily="34" charset="-122"/>
                <a:ea typeface="微软雅黑" panose="020B0503020204020204" pitchFamily="34" charset="-122"/>
                <a:cs typeface="楷体" panose="02010609060101010101" charset="-122"/>
              </a:rPr>
              <a:t>糖类</a:t>
            </a:r>
            <a:r>
              <a:rPr kumimoji="1" lang="zh-CN" altLang="en-US" sz="2400" b="1">
                <a:latin typeface="微软雅黑" panose="020B0503020204020204" pitchFamily="34" charset="-122"/>
                <a:ea typeface="微软雅黑" panose="020B0503020204020204" pitchFamily="34" charset="-122"/>
                <a:cs typeface="微软雅黑" panose="020B0503020204020204" pitchFamily="34" charset="-120"/>
                <a:sym typeface="+mn-ea"/>
              </a:rPr>
              <a:t>（</a:t>
            </a:r>
            <a:r>
              <a:rPr kumimoji="1" lang="en-US" alt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2%~10%</a:t>
            </a:r>
            <a:r>
              <a:rPr kumimoji="1" lang="zh-CN" altLang="en-US"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kumimoji="1" lang="zh-CN" altLang="en-US"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78855" name="Text Box 7"/>
          <p:cNvSpPr txBox="1">
            <a:spLocks noChangeArrowheads="1"/>
          </p:cNvSpPr>
          <p:nvPr>
            <p:custDataLst>
              <p:tags r:id="rId14"/>
            </p:custDataLst>
          </p:nvPr>
        </p:nvSpPr>
        <p:spPr bwMode="auto">
          <a:xfrm>
            <a:off x="4392295" y="4143375"/>
            <a:ext cx="200787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00000"/>
              </a:lnSpc>
              <a:spcBef>
                <a:spcPct val="50000"/>
              </a:spcBef>
            </a:pPr>
            <a:r>
              <a:rPr lang="zh-CN" altLang="en-US" sz="2400" b="1">
                <a:solidFill>
                  <a:schemeClr val="tx1"/>
                </a:solidFill>
                <a:latin typeface="微软雅黑" panose="020B0503020204020204" pitchFamily="34" charset="-122"/>
                <a:ea typeface="微软雅黑" panose="020B0503020204020204" pitchFamily="34" charset="-122"/>
              </a:rPr>
              <a:t>磷脂</a:t>
            </a:r>
            <a:r>
              <a:rPr lang="zh-CN" altLang="en-US" sz="2400" b="1">
                <a:solidFill>
                  <a:srgbClr val="FF0000"/>
                </a:solidFill>
                <a:latin typeface="微软雅黑" panose="020B0503020204020204" pitchFamily="34" charset="-122"/>
                <a:ea typeface="微软雅黑" panose="020B0503020204020204" pitchFamily="34" charset="-122"/>
              </a:rPr>
              <a:t>（主要）</a:t>
            </a:r>
            <a:endParaRPr lang="zh-CN" altLang="en-US" sz="2400" b="1">
              <a:solidFill>
                <a:srgbClr val="FF0000"/>
              </a:solidFill>
              <a:latin typeface="微软雅黑" panose="020B0503020204020204" pitchFamily="34" charset="-122"/>
              <a:ea typeface="微软雅黑" panose="020B0503020204020204" pitchFamily="34" charset="-122"/>
            </a:endParaRPr>
          </a:p>
        </p:txBody>
      </p:sp>
      <p:sp>
        <p:nvSpPr>
          <p:cNvPr id="19" name="Text Box 7"/>
          <p:cNvSpPr txBox="1">
            <a:spLocks noChangeArrowheads="1"/>
          </p:cNvSpPr>
          <p:nvPr>
            <p:custDataLst>
              <p:tags r:id="rId15"/>
            </p:custDataLst>
          </p:nvPr>
        </p:nvSpPr>
        <p:spPr bwMode="auto">
          <a:xfrm>
            <a:off x="4392295" y="4596765"/>
            <a:ext cx="315849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00000"/>
              </a:lnSpc>
              <a:spcBef>
                <a:spcPct val="50000"/>
              </a:spcBef>
            </a:pPr>
            <a:r>
              <a:rPr lang="zh-CN" altLang="en-US" sz="2400" b="1">
                <a:solidFill>
                  <a:schemeClr val="tx1"/>
                </a:solidFill>
                <a:latin typeface="微软雅黑" panose="020B0503020204020204" pitchFamily="34" charset="-122"/>
                <a:ea typeface="微软雅黑" panose="020B0503020204020204" pitchFamily="34" charset="-122"/>
              </a:rPr>
              <a:t>胆固醇</a:t>
            </a:r>
            <a:r>
              <a:rPr lang="zh-CN" altLang="en-US" sz="2400" b="1">
                <a:solidFill>
                  <a:srgbClr val="0070C0"/>
                </a:solidFill>
                <a:latin typeface="微软雅黑" panose="020B0503020204020204" pitchFamily="34" charset="-122"/>
                <a:ea typeface="微软雅黑" panose="020B0503020204020204" pitchFamily="34" charset="-122"/>
              </a:rPr>
              <a:t>（动物细胞膜）</a:t>
            </a:r>
            <a:endParaRPr lang="zh-CN" altLang="en-US" sz="2400" b="1">
              <a:solidFill>
                <a:srgbClr val="0070C0"/>
              </a:solidFill>
              <a:latin typeface="微软雅黑" panose="020B0503020204020204" pitchFamily="34" charset="-122"/>
              <a:ea typeface="微软雅黑" panose="020B0503020204020204" pitchFamily="34" charset="-122"/>
            </a:endParaRPr>
          </a:p>
        </p:txBody>
      </p:sp>
      <p:grpSp>
        <p:nvGrpSpPr>
          <p:cNvPr id="24" name="组合 23"/>
          <p:cNvGrpSpPr/>
          <p:nvPr>
            <p:custDataLst>
              <p:tags r:id="rId16"/>
            </p:custDataLst>
          </p:nvPr>
        </p:nvGrpSpPr>
        <p:grpSpPr>
          <a:xfrm>
            <a:off x="674179" y="4463798"/>
            <a:ext cx="1274209" cy="1274209"/>
            <a:chOff x="425" y="7543"/>
            <a:chExt cx="2007" cy="2007"/>
          </a:xfrm>
          <a:solidFill>
            <a:srgbClr val="FFCCFF"/>
          </a:solidFill>
        </p:grpSpPr>
        <p:grpSp>
          <p:nvGrpSpPr>
            <p:cNvPr id="17" name="组合 16"/>
            <p:cNvGrpSpPr/>
            <p:nvPr>
              <p:custDataLst>
                <p:tags r:id="rId17"/>
              </p:custDataLst>
            </p:nvPr>
          </p:nvGrpSpPr>
          <p:grpSpPr>
            <a:xfrm>
              <a:off x="425" y="7543"/>
              <a:ext cx="2007" cy="2007"/>
              <a:chOff x="304800" y="673100"/>
              <a:chExt cx="4000500" cy="4000500"/>
            </a:xfrm>
            <a:grpFill/>
            <a:effectLst>
              <a:outerShdw blurRad="444500" dist="254000" dir="8100000" algn="tr" rotWithShape="0">
                <a:prstClr val="black">
                  <a:alpha val="50000"/>
                </a:prstClr>
              </a:outerShdw>
            </a:effectLst>
          </p:grpSpPr>
          <p:sp>
            <p:nvSpPr>
              <p:cNvPr id="25" name="同心圆 24"/>
              <p:cNvSpPr/>
              <p:nvPr>
                <p:custDataLst>
                  <p:tags r:id="rId18"/>
                </p:custDataLst>
              </p:nvPr>
            </p:nvSpPr>
            <p:spPr>
              <a:xfrm>
                <a:off x="304800" y="673100"/>
                <a:ext cx="4000500" cy="4000500"/>
              </a:xfrm>
              <a:prstGeom prst="donut">
                <a:avLst>
                  <a:gd name="adj" fmla="val 4879"/>
                </a:avLst>
              </a:prstGeom>
              <a:grpFill/>
              <a:ln w="25400" cap="flat" cmpd="sng" algn="ctr">
                <a:noFill/>
                <a:prstDash val="solid"/>
              </a:ln>
              <a:effectLst/>
            </p:spPr>
            <p:txBody>
              <a:bodyPr rtlCol="0" anchor="ctr"/>
              <a:lstStyle/>
              <a:p>
                <a:pPr algn="ctr"/>
                <a:endParaRPr lang="zh-CN" altLang="en-US">
                  <a:solidFill>
                    <a:sysClr val="windowText" lastClr="000000"/>
                  </a:solidFill>
                </a:endParaRPr>
              </a:p>
            </p:txBody>
          </p:sp>
          <p:sp>
            <p:nvSpPr>
              <p:cNvPr id="26" name="椭圆 25"/>
              <p:cNvSpPr/>
              <p:nvPr>
                <p:custDataLst>
                  <p:tags r:id="rId19"/>
                </p:custDataLst>
              </p:nvPr>
            </p:nvSpPr>
            <p:spPr>
              <a:xfrm>
                <a:off x="392113" y="760413"/>
                <a:ext cx="3825874" cy="3825874"/>
              </a:xfrm>
              <a:prstGeom prst="ellipse">
                <a:avLst/>
              </a:prstGeom>
              <a:grpFill/>
              <a:ln w="25400" cap="flat" cmpd="sng" algn="ctr">
                <a:noFill/>
                <a:prstDash val="solid"/>
              </a:ln>
              <a:effectLst/>
            </p:spPr>
            <p:txBody>
              <a:bodyPr rtlCol="0" anchor="ctr"/>
              <a:lstStyle/>
              <a:p>
                <a:pPr algn="ctr"/>
                <a:endParaRPr lang="zh-CN" altLang="en-US"/>
              </a:p>
            </p:txBody>
          </p:sp>
        </p:grpSp>
        <p:sp>
          <p:nvSpPr>
            <p:cNvPr id="21" name="TextBox 70"/>
            <p:cNvSpPr txBox="1"/>
            <p:nvPr>
              <p:custDataLst>
                <p:tags r:id="rId20"/>
              </p:custDataLst>
            </p:nvPr>
          </p:nvSpPr>
          <p:spPr>
            <a:xfrm>
              <a:off x="653" y="7973"/>
              <a:ext cx="1548" cy="1163"/>
            </a:xfrm>
            <a:prstGeom prst="rect">
              <a:avLst/>
            </a:prstGeom>
            <a:grpFill/>
          </p:spPr>
          <p:txBody>
            <a:bodyPr wrap="square" lIns="0" tIns="0" rIns="0" bIns="0" rtlCol="0">
              <a:spAutoFit/>
            </a:bodyPr>
            <a:lstStyle/>
            <a:p>
              <a:pPr algn="ctr"/>
              <a:r>
                <a:rPr lang="zh-CN" altLang="en-US" sz="2400" b="1" smtClean="0">
                  <a:solidFill>
                    <a:srgbClr val="0000FF"/>
                  </a:solidFill>
                  <a:latin typeface="微软雅黑" panose="020B0503020204020204" pitchFamily="34" charset="-122"/>
                  <a:ea typeface="微软雅黑" panose="020B0503020204020204" pitchFamily="34" charset="-122"/>
                </a:rPr>
                <a:t>细胞膜的成分</a:t>
              </a:r>
              <a:endParaRPr lang="zh-CN" altLang="en-US" sz="2400" b="1" smtClean="0">
                <a:solidFill>
                  <a:srgbClr val="0000FF"/>
                </a:solidFill>
                <a:latin typeface="微软雅黑" panose="020B0503020204020204" pitchFamily="34" charset="-122"/>
                <a:ea typeface="微软雅黑" panose="020B0503020204020204" pitchFamily="34" charset="-122"/>
              </a:endParaRPr>
            </a:p>
          </p:txBody>
        </p:sp>
      </p:grpSp>
      <p:sp>
        <p:nvSpPr>
          <p:cNvPr id="27" name="左大括号 26"/>
          <p:cNvSpPr/>
          <p:nvPr>
            <p:custDataLst>
              <p:tags r:id="rId21"/>
            </p:custDataLst>
          </p:nvPr>
        </p:nvSpPr>
        <p:spPr bwMode="auto">
          <a:xfrm>
            <a:off x="2000885" y="4464050"/>
            <a:ext cx="254000" cy="1531620"/>
          </a:xfrm>
          <a:prstGeom prst="leftBrace">
            <a:avLst>
              <a:gd name="adj1" fmla="val 23271"/>
              <a:gd name="adj2" fmla="val 47071"/>
            </a:avLst>
          </a:prstGeom>
          <a:noFill/>
          <a:ln w="38100">
            <a:solidFill>
              <a:schemeClr val="tx1">
                <a:lumMod val="50000"/>
              </a:schemeClr>
            </a:solidFill>
            <a:round/>
          </a:ln>
        </p:spPr>
        <p:txBody>
          <a:bodyPr/>
          <a:lstStyle/>
          <a:p>
            <a:endParaRPr lang="zh-CN" altLang="en-US" sz="2800" b="1">
              <a:latin typeface="楷体" panose="02010609060101010101" charset="-122"/>
              <a:ea typeface="楷体" panose="02010609060101010101" charset="-122"/>
              <a:cs typeface="Times New Roman" panose="02020603050405020304" charset="0"/>
            </a:endParaRPr>
          </a:p>
        </p:txBody>
      </p:sp>
      <p:sp>
        <p:nvSpPr>
          <p:cNvPr id="28" name="左大括号 27"/>
          <p:cNvSpPr/>
          <p:nvPr>
            <p:custDataLst>
              <p:tags r:id="rId22"/>
            </p:custDataLst>
          </p:nvPr>
        </p:nvSpPr>
        <p:spPr bwMode="auto">
          <a:xfrm>
            <a:off x="4274185" y="4191000"/>
            <a:ext cx="170815" cy="828040"/>
          </a:xfrm>
          <a:prstGeom prst="leftBrace">
            <a:avLst>
              <a:gd name="adj1" fmla="val 23271"/>
              <a:gd name="adj2" fmla="val 47071"/>
            </a:avLst>
          </a:prstGeom>
          <a:noFill/>
          <a:ln w="38100">
            <a:solidFill>
              <a:schemeClr val="tx1">
                <a:lumMod val="50000"/>
              </a:schemeClr>
            </a:solidFill>
            <a:round/>
          </a:ln>
        </p:spPr>
        <p:txBody>
          <a:bodyPr/>
          <a:lstStyle/>
          <a:p>
            <a:endParaRPr lang="zh-CN" altLang="en-US" sz="2800" b="1">
              <a:latin typeface="楷体" panose="02010609060101010101" charset="-122"/>
              <a:ea typeface="楷体" panose="02010609060101010101" charset="-122"/>
              <a:cs typeface="Times New Roman" panose="02020603050405020304" charset="0"/>
            </a:endParaRPr>
          </a:p>
        </p:txBody>
      </p:sp>
      <p:sp>
        <p:nvSpPr>
          <p:cNvPr id="23" name="矩形 22"/>
          <p:cNvSpPr/>
          <p:nvPr>
            <p:custDataLst>
              <p:tags r:id="rId23"/>
            </p:custDataLst>
          </p:nvPr>
        </p:nvSpPr>
        <p:spPr>
          <a:xfrm>
            <a:off x="4580890" y="5121910"/>
            <a:ext cx="6458585" cy="460375"/>
          </a:xfrm>
          <a:prstGeom prst="rect">
            <a:avLst/>
          </a:prstGeom>
          <a:noFill/>
          <a:ln>
            <a:noFill/>
          </a:ln>
          <a:extLst>
            <a:ext uri="{909E8E84-426E-40DD-AFC4-6F175D3DCCD1}">
              <a14:hiddenFill xmlns:a14="http://schemas.microsoft.com/office/drawing/2010/main">
                <a:solidFill>
                  <a:schemeClr val="bg1">
                    <a:lumMod val="9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l">
              <a:lnSpc>
                <a:spcPct val="100000"/>
              </a:lnSpc>
            </a:pPr>
            <a:endParaRPr kumimoji="1" lang="zh-CN" altLang="en-US" sz="2400" b="1">
              <a:solidFill>
                <a:srgbClr val="000000"/>
              </a:solidFill>
              <a:latin typeface="微软雅黑" panose="020B0503020204020204" pitchFamily="34" charset="-122"/>
              <a:ea typeface="微软雅黑" panose="020B0503020204020204" pitchFamily="34" charset="-122"/>
            </a:endParaRPr>
          </a:p>
        </p:txBody>
      </p:sp>
      <p:sp>
        <p:nvSpPr>
          <p:cNvPr id="18" name="文本框 17"/>
          <p:cNvSpPr txBox="1"/>
          <p:nvPr>
            <p:custDataLst>
              <p:tags r:id="rId24"/>
            </p:custDataLst>
          </p:nvPr>
        </p:nvSpPr>
        <p:spPr>
          <a:xfrm>
            <a:off x="1057275" y="6172200"/>
            <a:ext cx="8547735" cy="650875"/>
          </a:xfrm>
          <a:prstGeom prst="rect">
            <a:avLst/>
          </a:prstGeom>
          <a:noFill/>
        </p:spPr>
        <p:txBody>
          <a:bodyPr wrap="square" rtlCol="0" anchor="t">
            <a:spAutoFit/>
          </a:bodyPr>
          <a:lstStyle/>
          <a:p>
            <a:pPr marL="457200" indent="-457200" algn="l">
              <a:lnSpc>
                <a:spcPct val="130000"/>
              </a:lnSpc>
              <a:buFont typeface="Wingdings" panose="05000000000000000000" charset="0"/>
              <a:buChar char="Ø"/>
            </a:pPr>
            <a:r>
              <a:rPr kumimoji="1" lang="zh-CN" altLang="en-US" sz="2800" b="1">
                <a:solidFill>
                  <a:schemeClr val="tx1"/>
                </a:solidFill>
                <a:latin typeface="微软雅黑" panose="020B0503020204020204" pitchFamily="34" charset="-122"/>
                <a:ea typeface="微软雅黑" panose="020B0503020204020204" pitchFamily="34" charset="-122"/>
                <a:cs typeface="楷体" panose="02010609060101010101" charset="-122"/>
                <a:sym typeface="+mn-ea"/>
              </a:rPr>
              <a:t>思考：脂质和蛋白质等成分是如何组成细胞膜的？</a:t>
            </a:r>
            <a:endParaRPr kumimoji="1" lang="zh-CN" altLang="en-US" sz="2800" b="1">
              <a:solidFill>
                <a:schemeClr val="tx1"/>
              </a:solidFill>
              <a:latin typeface="微软雅黑" panose="020B0503020204020204" pitchFamily="34" charset="-122"/>
              <a:ea typeface="微软雅黑" panose="020B0503020204020204" pitchFamily="34" charset="-122"/>
              <a:cs typeface="楷体" panose="02010609060101010101" charset="-122"/>
              <a:sym typeface="+mn-ea"/>
            </a:endParaRPr>
          </a:p>
        </p:txBody>
      </p:sp>
      <p:sp>
        <p:nvSpPr>
          <p:cNvPr id="20" name="文本框 19"/>
          <p:cNvSpPr txBox="1"/>
          <p:nvPr>
            <p:custDataLst>
              <p:tags r:id="rId25"/>
            </p:custDataLst>
          </p:nvPr>
        </p:nvSpPr>
        <p:spPr>
          <a:xfrm>
            <a:off x="5614035" y="819785"/>
            <a:ext cx="6096000" cy="521970"/>
          </a:xfrm>
          <a:prstGeom prst="rect">
            <a:avLst/>
          </a:prstGeom>
          <a:noFill/>
        </p:spPr>
        <p:txBody>
          <a:bodyPr wrap="square" rtlCol="0" anchor="t">
            <a:spAutoFit/>
          </a:bodyPr>
          <a:lstStyle/>
          <a:p>
            <a:pPr marL="457200" indent="-457200">
              <a:buFont typeface="Wingdings" panose="05000000000000000000" charset="0"/>
              <a:buChar char="Ø"/>
            </a:pPr>
            <a:r>
              <a:rPr lang="zh-CN" altLang="en-US" sz="2800" b="1" noProof="0">
                <a:ln>
                  <a:noFill/>
                </a:ln>
                <a:solidFill>
                  <a:srgbClr val="FF0000"/>
                </a:solidFill>
                <a:effectLst/>
                <a:uLnTx/>
                <a:uFillTx/>
                <a:latin typeface="微软雅黑" panose="020B0503020204020204" pitchFamily="34" charset="-122"/>
                <a:ea typeface="微软雅黑" panose="020B0503020204020204" pitchFamily="34" charset="-122"/>
                <a:cs typeface="楷体" panose="02010609060101010101" charset="-122"/>
                <a:sym typeface="+mn-lt"/>
              </a:rPr>
              <a:t>不同生物细胞膜成分表</a:t>
            </a:r>
            <a:endParaRPr lang="zh-CN" altLang="en-US" sz="2800" b="1" noProof="0">
              <a:ln>
                <a:noFill/>
              </a:ln>
              <a:solidFill>
                <a:srgbClr val="FF0000"/>
              </a:solidFill>
              <a:effectLst/>
              <a:uLnTx/>
              <a:uFillTx/>
              <a:latin typeface="微软雅黑" panose="020B0503020204020204" pitchFamily="34" charset="-122"/>
              <a:ea typeface="微软雅黑" panose="020B0503020204020204" pitchFamily="34" charset="-122"/>
              <a:cs typeface="楷体" panose="02010609060101010101" charset="-122"/>
              <a:sym typeface="+mn-lt"/>
            </a:endParaRPr>
          </a:p>
        </p:txBody>
      </p:sp>
      <p:sp>
        <p:nvSpPr>
          <p:cNvPr id="2" name="文本框 1"/>
          <p:cNvSpPr txBox="1"/>
          <p:nvPr>
            <p:custDataLst>
              <p:tags r:id="rId26"/>
            </p:custDataLst>
          </p:nvPr>
        </p:nvSpPr>
        <p:spPr>
          <a:xfrm>
            <a:off x="7348855" y="4613275"/>
            <a:ext cx="4665345" cy="398780"/>
          </a:xfrm>
          <a:prstGeom prst="rect">
            <a:avLst/>
          </a:prstGeom>
          <a:noFill/>
        </p:spPr>
        <p:txBody>
          <a:bodyPr wrap="square" rtlCol="0">
            <a:spAutoFit/>
          </a:bodyPr>
          <a:lstStyle/>
          <a:p>
            <a:r>
              <a:rPr lang="en-US" altLang="zh-CN" sz="2000" b="1" kern="100" smtClean="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lang="zh-CN" altLang="en-US" sz="2000" b="1" kern="100" smtClean="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调节</a:t>
            </a:r>
            <a:r>
              <a:rPr lang="zh-CN" altLang="en-US" sz="2000" b="1" kern="1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膜的</a:t>
            </a:r>
            <a:r>
              <a:rPr lang="zh-CN" altLang="en-US" sz="2000" b="1" kern="10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流动性</a:t>
            </a:r>
            <a:r>
              <a:rPr lang="zh-CN" altLang="en-US" sz="2000" b="1" kern="100" smtClean="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，保持膜的</a:t>
            </a:r>
            <a:r>
              <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稳定性</a:t>
            </a:r>
            <a:endPar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4" name="文本框 3"/>
          <p:cNvSpPr txBox="1"/>
          <p:nvPr>
            <p:custDataLst>
              <p:tags r:id="rId27"/>
            </p:custDataLst>
          </p:nvPr>
        </p:nvSpPr>
        <p:spPr>
          <a:xfrm>
            <a:off x="6768465" y="5596890"/>
            <a:ext cx="4594860" cy="583565"/>
          </a:xfrm>
          <a:prstGeom prst="rect">
            <a:avLst/>
          </a:prstGeom>
          <a:solidFill>
            <a:schemeClr val="bg2">
              <a:lumMod val="90000"/>
            </a:schemeClr>
          </a:solidFill>
        </p:spPr>
        <p:txBody>
          <a:bodyPr wrap="square" rtlCol="0">
            <a:spAutoFit/>
          </a:bodyPr>
          <a:lstStyle/>
          <a:p>
            <a:pPr marL="457200" indent="-457200" algn="ctr">
              <a:buFont typeface="Wingdings" panose="05000000000000000000" charset="0"/>
              <a:buChar char="Ø"/>
            </a:pPr>
            <a:r>
              <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成分　→　结构？</a:t>
            </a:r>
            <a:endPar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2" presetClass="entr" presetSubtype="8" fill="hold" nodeType="after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slide(fromLeft)">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linds(horizont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slide(fromLeft)">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8855"/>
                                        </p:tgtEl>
                                        <p:attrNameLst>
                                          <p:attrName>style.visibility</p:attrName>
                                        </p:attrNameLst>
                                      </p:cBhvr>
                                      <p:to>
                                        <p:strVal val="visible"/>
                                      </p:to>
                                    </p:set>
                                    <p:animEffect transition="in" filter="blinds(horizontal)">
                                      <p:cBhvr>
                                        <p:cTn id="27" dur="500"/>
                                        <p:tgtEl>
                                          <p:spTgt spid="78855"/>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blinds(horizontal)">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left)">
                                      <p:cBhvr>
                                        <p:cTn id="37" dur="5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blinds(horizontal)">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blinds(horizontal)">
                                      <p:cBhvr>
                                        <p:cTn id="47" dur="500"/>
                                        <p:tgtEl>
                                          <p:spTgt spid="23"/>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blinds(horizontal)">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wipe(down)">
                                      <p:cBhvr>
                                        <p:cTn id="57" dur="580">
                                          <p:stCondLst>
                                            <p:cond delay="0"/>
                                          </p:stCondLst>
                                        </p:cTn>
                                        <p:tgtEl>
                                          <p:spTgt spid="18"/>
                                        </p:tgtEl>
                                      </p:cBhvr>
                                    </p:animEffect>
                                    <p:anim calcmode="lin" valueType="num">
                                      <p:cBhvr>
                                        <p:cTn id="58"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63" dur="26">
                                          <p:stCondLst>
                                            <p:cond delay="650"/>
                                          </p:stCondLst>
                                        </p:cTn>
                                        <p:tgtEl>
                                          <p:spTgt spid="18"/>
                                        </p:tgtEl>
                                      </p:cBhvr>
                                      <p:to x="100000" y="60000"/>
                                    </p:animScale>
                                    <p:animScale>
                                      <p:cBhvr>
                                        <p:cTn id="64" dur="166" decel="50000">
                                          <p:stCondLst>
                                            <p:cond delay="676"/>
                                          </p:stCondLst>
                                        </p:cTn>
                                        <p:tgtEl>
                                          <p:spTgt spid="18"/>
                                        </p:tgtEl>
                                      </p:cBhvr>
                                      <p:to x="100000" y="100000"/>
                                    </p:animScale>
                                    <p:animScale>
                                      <p:cBhvr>
                                        <p:cTn id="65" dur="26">
                                          <p:stCondLst>
                                            <p:cond delay="1312"/>
                                          </p:stCondLst>
                                        </p:cTn>
                                        <p:tgtEl>
                                          <p:spTgt spid="18"/>
                                        </p:tgtEl>
                                      </p:cBhvr>
                                      <p:to x="100000" y="80000"/>
                                    </p:animScale>
                                    <p:animScale>
                                      <p:cBhvr>
                                        <p:cTn id="66" dur="166" decel="50000">
                                          <p:stCondLst>
                                            <p:cond delay="1338"/>
                                          </p:stCondLst>
                                        </p:cTn>
                                        <p:tgtEl>
                                          <p:spTgt spid="18"/>
                                        </p:tgtEl>
                                      </p:cBhvr>
                                      <p:to x="100000" y="100000"/>
                                    </p:animScale>
                                    <p:animScale>
                                      <p:cBhvr>
                                        <p:cTn id="67" dur="26">
                                          <p:stCondLst>
                                            <p:cond delay="1642"/>
                                          </p:stCondLst>
                                        </p:cTn>
                                        <p:tgtEl>
                                          <p:spTgt spid="18"/>
                                        </p:tgtEl>
                                      </p:cBhvr>
                                      <p:to x="100000" y="90000"/>
                                    </p:animScale>
                                    <p:animScale>
                                      <p:cBhvr>
                                        <p:cTn id="68" dur="166" decel="50000">
                                          <p:stCondLst>
                                            <p:cond delay="1668"/>
                                          </p:stCondLst>
                                        </p:cTn>
                                        <p:tgtEl>
                                          <p:spTgt spid="18"/>
                                        </p:tgtEl>
                                      </p:cBhvr>
                                      <p:to x="100000" y="100000"/>
                                    </p:animScale>
                                    <p:animScale>
                                      <p:cBhvr>
                                        <p:cTn id="69" dur="26">
                                          <p:stCondLst>
                                            <p:cond delay="1808"/>
                                          </p:stCondLst>
                                        </p:cTn>
                                        <p:tgtEl>
                                          <p:spTgt spid="18"/>
                                        </p:tgtEl>
                                      </p:cBhvr>
                                      <p:to x="100000" y="95000"/>
                                    </p:animScale>
                                    <p:animScale>
                                      <p:cBhvr>
                                        <p:cTn id="70" dur="166" decel="50000">
                                          <p:stCondLst>
                                            <p:cond delay="1834"/>
                                          </p:stCondLst>
                                        </p:cTn>
                                        <p:tgtEl>
                                          <p:spTgt spid="18"/>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4"/>
                                        </p:tgtEl>
                                        <p:attrNameLst>
                                          <p:attrName>style.visibility</p:attrName>
                                        </p:attrNameLst>
                                      </p:cBhvr>
                                      <p:to>
                                        <p:strVal val="visible"/>
                                      </p:to>
                                    </p:set>
                                    <p:anim calcmode="lin" valueType="num">
                                      <p:cBhvr additive="base">
                                        <p:cTn id="75" dur="500" fill="hold"/>
                                        <p:tgtEl>
                                          <p:spTgt spid="4"/>
                                        </p:tgtEl>
                                        <p:attrNameLst>
                                          <p:attrName>ppt_x</p:attrName>
                                        </p:attrNameLst>
                                      </p:cBhvr>
                                      <p:tavLst>
                                        <p:tav tm="0">
                                          <p:val>
                                            <p:strVal val="#ppt_x"/>
                                          </p:val>
                                        </p:tav>
                                        <p:tav tm="100000">
                                          <p:val>
                                            <p:strVal val="#ppt_x"/>
                                          </p:val>
                                        </p:tav>
                                      </p:tavLst>
                                    </p:anim>
                                    <p:anim calcmode="lin" valueType="num">
                                      <p:cBhvr additive="base">
                                        <p:cTn id="7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78855" grpId="0"/>
      <p:bldP spid="19" grpId="0"/>
      <p:bldP spid="23" grpId="0" animBg="1"/>
      <p:bldP spid="18" grpId="0"/>
      <p:bldP spid="2" grpId="0"/>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custDataLst>
              <p:tags r:id="rId1"/>
            </p:custDataLst>
          </p:nvPr>
        </p:nvGrpSpPr>
        <p:grpSpPr>
          <a:xfrm>
            <a:off x="149225" y="81280"/>
            <a:ext cx="5638165" cy="1152525"/>
            <a:chOff x="235" y="128"/>
            <a:chExt cx="8879" cy="1815"/>
          </a:xfrm>
        </p:grpSpPr>
        <p:sp>
          <p:nvSpPr>
            <p:cNvPr id="31" name="文本框 30"/>
            <p:cNvSpPr txBox="1"/>
            <p:nvPr>
              <p:custDataLst>
                <p:tags r:id="rId2"/>
              </p:custDataLst>
            </p:nvPr>
          </p:nvSpPr>
          <p:spPr>
            <a:xfrm>
              <a:off x="670" y="927"/>
              <a:ext cx="8444" cy="1016"/>
            </a:xfrm>
            <a:prstGeom prst="rect">
              <a:avLst/>
            </a:prstGeom>
          </p:spPr>
          <p:txBody>
            <a:bodyPr wrap="square">
              <a:spAutoFit/>
            </a:bodyPr>
            <a:lstStyle/>
            <a:p>
              <a:pPr algn="just" defTabSz="266700" fontAlgn="ctr">
                <a:lnSpc>
                  <a:spcPct val="150000"/>
                </a:lnSpc>
                <a:spcBef>
                  <a:spcPct val="0"/>
                </a:spcBef>
                <a:spcAft>
                  <a:spcPct val="0"/>
                </a:spcAft>
              </a:pPr>
              <a:r>
                <a:rPr sz="2400" b="1">
                  <a:solidFill>
                    <a:schemeClr val="accent1"/>
                  </a:solidFill>
                  <a:highlight>
                    <a:srgbClr val="C0C0C0"/>
                  </a:highlight>
                  <a:ea typeface="微软雅黑" panose="020B0503020204020204" pitchFamily="34" charset="-122"/>
                </a:rPr>
                <a:t>知识点2  对细胞膜</a:t>
              </a:r>
              <a:r>
                <a:rPr lang="zh-CN" sz="2400" b="1">
                  <a:solidFill>
                    <a:schemeClr val="accent1"/>
                  </a:solidFill>
                  <a:highlight>
                    <a:srgbClr val="C0C0C0"/>
                  </a:highlight>
                  <a:ea typeface="微软雅黑" panose="020B0503020204020204" pitchFamily="34" charset="-122"/>
                </a:rPr>
                <a:t>成分和</a:t>
              </a:r>
              <a:r>
                <a:rPr sz="2400" b="1">
                  <a:solidFill>
                    <a:schemeClr val="accent1"/>
                  </a:solidFill>
                  <a:highlight>
                    <a:srgbClr val="C0C0C0"/>
                  </a:highlight>
                  <a:ea typeface="微软雅黑" panose="020B0503020204020204" pitchFamily="34" charset="-122"/>
                </a:rPr>
                <a:t>结构的探索</a:t>
              </a:r>
              <a:endParaRPr sz="2400" b="1">
                <a:solidFill>
                  <a:schemeClr val="accent1"/>
                </a:solidFill>
                <a:highlight>
                  <a:srgbClr val="C0C0C0"/>
                </a:highlight>
                <a:ea typeface="微软雅黑" panose="020B0503020204020204" pitchFamily="34" charset="-122"/>
              </a:endParaRPr>
            </a:p>
          </p:txBody>
        </p:sp>
        <p:grpSp>
          <p:nvGrpSpPr>
            <p:cNvPr id="11" name="组合 10"/>
            <p:cNvGrpSpPr/>
            <p:nvPr>
              <p:custDataLst>
                <p:tags r:id="rId3"/>
              </p:custDataLst>
            </p:nvPr>
          </p:nvGrpSpPr>
          <p:grpSpPr>
            <a:xfrm>
              <a:off x="235" y="128"/>
              <a:ext cx="8256" cy="899"/>
              <a:chOff x="587375" y="977268"/>
              <a:chExt cx="5242560" cy="570900"/>
            </a:xfrm>
          </p:grpSpPr>
          <p:sp>
            <p:nvSpPr>
              <p:cNvPr id="215" name="任意多边形: 形状 17"/>
              <p:cNvSpPr/>
              <p:nvPr>
                <p:custDataLst>
                  <p:tags r:id="rId4"/>
                </p:custDataLst>
              </p:nvPr>
            </p:nvSpPr>
            <p:spPr>
              <a:xfrm rot="5400000">
                <a:off x="3441686" y="-903584"/>
                <a:ext cx="441987" cy="433387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478405" y="977268"/>
                <a:ext cx="3351530" cy="570900"/>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0" name="图片 9"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sp>
        <p:nvSpPr>
          <p:cNvPr id="17" name="文本框 1"/>
          <p:cNvSpPr txBox="1"/>
          <p:nvPr>
            <p:custDataLst>
              <p:tags r:id="rId10"/>
            </p:custDataLst>
          </p:nvPr>
        </p:nvSpPr>
        <p:spPr>
          <a:xfrm>
            <a:off x="9110345" y="2489835"/>
            <a:ext cx="1767840" cy="521970"/>
          </a:xfrm>
          <a:prstGeom prst="rect">
            <a:avLst/>
          </a:prstGeom>
          <a:noFill/>
          <a:ln w="9525">
            <a:noFill/>
          </a:ln>
        </p:spPr>
        <p:txBody>
          <a:bodyPr wrap="square" anchor="t">
            <a:spAutoFit/>
          </a:bodyPr>
          <a:lstStyle/>
          <a:p>
            <a:r>
              <a:rPr lang="zh-CN" altLang="en-US" sz="2800" b="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头部亲水</a:t>
            </a:r>
            <a:endParaRPr lang="zh-CN" altLang="en-US" sz="2800" b="1">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 name="文本框 2"/>
          <p:cNvSpPr txBox="1"/>
          <p:nvPr>
            <p:custDataLst>
              <p:tags r:id="rId11"/>
            </p:custDataLst>
          </p:nvPr>
        </p:nvSpPr>
        <p:spPr>
          <a:xfrm>
            <a:off x="9110345" y="3731895"/>
            <a:ext cx="1767840" cy="521970"/>
          </a:xfrm>
          <a:prstGeom prst="rect">
            <a:avLst/>
          </a:prstGeom>
          <a:noFill/>
          <a:ln w="9525">
            <a:noFill/>
          </a:ln>
        </p:spPr>
        <p:txBody>
          <a:bodyPr wrap="square" anchor="t">
            <a:spAutoFit/>
          </a:bodyPr>
          <a:lstStyle/>
          <a:p>
            <a:r>
              <a:rPr lang="zh-CN" altLang="en-US" sz="2800" b="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尾部疏水</a:t>
            </a:r>
            <a:endParaRPr lang="zh-CN" altLang="en-US" sz="2800" b="1">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8" name="组合 17"/>
          <p:cNvGrpSpPr/>
          <p:nvPr>
            <p:custDataLst>
              <p:tags r:id="rId12"/>
            </p:custDataLst>
          </p:nvPr>
        </p:nvGrpSpPr>
        <p:grpSpPr>
          <a:xfrm>
            <a:off x="7228205" y="2266950"/>
            <a:ext cx="2740660" cy="2958465"/>
            <a:chOff x="10763" y="3567"/>
            <a:chExt cx="4316" cy="4659"/>
          </a:xfrm>
        </p:grpSpPr>
        <p:sp>
          <p:nvSpPr>
            <p:cNvPr id="19" name="右箭头 9233"/>
            <p:cNvSpPr/>
            <p:nvPr>
              <p:custDataLst>
                <p:tags r:id="rId13"/>
              </p:custDataLst>
            </p:nvPr>
          </p:nvSpPr>
          <p:spPr>
            <a:xfrm>
              <a:off x="10763" y="5368"/>
              <a:ext cx="1000" cy="748"/>
            </a:xfrm>
            <a:prstGeom prst="rightArrow">
              <a:avLst>
                <a:gd name="adj1" fmla="val 50000"/>
                <a:gd name="adj2" fmla="val 25000"/>
              </a:avLst>
            </a:prstGeom>
            <a:solidFill>
              <a:srgbClr val="ED7D31"/>
            </a:solidFill>
            <a:ln w="12700" cap="flat" cmpd="sng">
              <a:solidFill>
                <a:sysClr val="windowText" lastClr="000000"/>
              </a:solidFill>
              <a:prstDash val="solid"/>
              <a:miter/>
              <a:headEnd type="none" w="med" len="med"/>
              <a:tailEnd type="none" w="med" len="med"/>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ysClr val="windowText" lastClr="000000"/>
                  </a:solidFill>
                  <a:latin typeface="Franklin Gothic Book" panose="020B0503020102020204" charset="0"/>
                  <a:ea typeface="微软雅黑" panose="020B0503020204020204" pitchFamily="34" charset="-122"/>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ysClr val="windowText" lastClr="000000"/>
                  </a:solidFill>
                  <a:latin typeface="Franklin Gothic Book" panose="020B0503020102020204" charset="0"/>
                  <a:ea typeface="微软雅黑" panose="020B0503020204020204" pitchFamily="34" charset="-122"/>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ysClr val="windowText" lastClr="000000"/>
                  </a:solidFill>
                  <a:latin typeface="Franklin Gothic Book" panose="020B0503020102020204" charset="0"/>
                  <a:ea typeface="微软雅黑" panose="020B0503020204020204" pitchFamily="34" charset="-122"/>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ysClr val="windowText" lastClr="000000"/>
                  </a:solidFill>
                  <a:latin typeface="Franklin Gothic Book" panose="020B0503020102020204" charset="0"/>
                  <a:ea typeface="微软雅黑" panose="020B0503020204020204" pitchFamily="34" charset="-122"/>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ysClr val="windowText" lastClr="000000"/>
                  </a:solidFill>
                  <a:latin typeface="Franklin Gothic Book" panose="020B0503020102020204" charset="0"/>
                  <a:ea typeface="微软雅黑" panose="020B0503020204020204" pitchFamily="34" charset="-122"/>
                  <a:cs typeface="Arial" panose="020B0604020202020204" pitchFamily="34" charset="0"/>
                </a:defRPr>
              </a:lvl5pPr>
            </a:lstStyle>
            <a:p>
              <a:pPr marL="0" lvl="0" indent="0">
                <a:lnSpc>
                  <a:spcPct val="100000"/>
                </a:lnSpc>
                <a:spcBef>
                  <a:spcPct val="0"/>
                </a:spcBef>
                <a:buFontTx/>
                <a:buNone/>
              </a:pPr>
              <a:endParaRPr lang="zh-CN" altLang="en-US" sz="1800">
                <a:latin typeface="Arial" panose="020B0604020202020204" pitchFamily="34" charset="0"/>
                <a:ea typeface="微软雅黑" panose="020B0503020204020204" pitchFamily="34" charset="-122"/>
              </a:endParaRPr>
            </a:p>
          </p:txBody>
        </p:sp>
        <p:pic>
          <p:nvPicPr>
            <p:cNvPr id="20" name="图片 19"/>
            <p:cNvPicPr>
              <a:picLocks noChangeAspect="1"/>
            </p:cNvPicPr>
            <p:nvPr>
              <p:custDataLst>
                <p:tags r:id="rId14"/>
              </p:custDataLst>
            </p:nvPr>
          </p:nvPicPr>
          <p:blipFill>
            <a:blip r:embed="rId15"/>
            <a:stretch>
              <a:fillRect/>
            </a:stretch>
          </p:blipFill>
          <p:spPr>
            <a:xfrm>
              <a:off x="12063" y="3567"/>
              <a:ext cx="1664" cy="3711"/>
            </a:xfrm>
            <a:prstGeom prst="rect">
              <a:avLst/>
            </a:prstGeom>
            <a:effectLst>
              <a:outerShdw blurRad="50800" dist="38100" dir="5400000" algn="t" rotWithShape="0">
                <a:prstClr val="black">
                  <a:alpha val="40000"/>
                </a:prstClr>
              </a:outerShdw>
            </a:effectLst>
          </p:spPr>
        </p:pic>
        <p:sp>
          <p:nvSpPr>
            <p:cNvPr id="26" name="矩形 25"/>
            <p:cNvSpPr/>
            <p:nvPr>
              <p:custDataLst>
                <p:tags r:id="rId16"/>
              </p:custDataLst>
            </p:nvPr>
          </p:nvSpPr>
          <p:spPr>
            <a:xfrm>
              <a:off x="11257" y="7501"/>
              <a:ext cx="3822" cy="725"/>
            </a:xfrm>
            <a:prstGeom prst="rect">
              <a:avLst/>
            </a:prstGeom>
          </p:spPr>
          <p:txBody>
            <a:bodyPr wrap="square">
              <a:spAutoFit/>
            </a:bodyPr>
            <a:lstStyle/>
            <a:p>
              <a:r>
                <a:rPr lang="zh-CN" altLang="en-US" sz="2400" smtClean="0">
                  <a:solidFill>
                    <a:srgbClr val="000066"/>
                  </a:solidFill>
                  <a:latin typeface="方正粗黑宋简体" panose="02000000000000000000" pitchFamily="2" charset="-122"/>
                  <a:ea typeface="方正粗黑宋简体" panose="02000000000000000000" pitchFamily="2" charset="-122"/>
                </a:rPr>
                <a:t>磷脂分子示意图</a:t>
              </a:r>
              <a:endParaRPr lang="zh-CN" altLang="en-US" sz="2400" smtClean="0">
                <a:solidFill>
                  <a:srgbClr val="000066"/>
                </a:solidFill>
                <a:latin typeface="方正粗黑宋简体" panose="02000000000000000000" pitchFamily="2" charset="-122"/>
                <a:ea typeface="方正粗黑宋简体" panose="02000000000000000000" pitchFamily="2" charset="-122"/>
              </a:endParaRPr>
            </a:p>
          </p:txBody>
        </p:sp>
      </p:grpSp>
      <p:grpSp>
        <p:nvGrpSpPr>
          <p:cNvPr id="27" name="组合 26"/>
          <p:cNvGrpSpPr/>
          <p:nvPr>
            <p:custDataLst>
              <p:tags r:id="rId17"/>
            </p:custDataLst>
          </p:nvPr>
        </p:nvGrpSpPr>
        <p:grpSpPr>
          <a:xfrm>
            <a:off x="1295400" y="1798320"/>
            <a:ext cx="5705475" cy="4864100"/>
            <a:chOff x="1081" y="2290"/>
            <a:chExt cx="8985" cy="7660"/>
          </a:xfrm>
        </p:grpSpPr>
        <p:grpSp>
          <p:nvGrpSpPr>
            <p:cNvPr id="28" name="组合 27"/>
            <p:cNvGrpSpPr/>
            <p:nvPr>
              <p:custDataLst>
                <p:tags r:id="rId18"/>
              </p:custDataLst>
            </p:nvPr>
          </p:nvGrpSpPr>
          <p:grpSpPr>
            <a:xfrm>
              <a:off x="1081" y="2290"/>
              <a:ext cx="8985" cy="7660"/>
              <a:chOff x="636" y="1877"/>
              <a:chExt cx="8985" cy="7660"/>
            </a:xfrm>
          </p:grpSpPr>
          <p:sp>
            <p:nvSpPr>
              <p:cNvPr id="29" name="矩形 28"/>
              <p:cNvSpPr/>
              <p:nvPr>
                <p:custDataLst>
                  <p:tags r:id="rId19"/>
                </p:custDataLst>
              </p:nvPr>
            </p:nvSpPr>
            <p:spPr>
              <a:xfrm>
                <a:off x="1705" y="8812"/>
                <a:ext cx="3648" cy="725"/>
              </a:xfrm>
              <a:prstGeom prst="rect">
                <a:avLst/>
              </a:prstGeom>
            </p:spPr>
            <p:txBody>
              <a:bodyPr wrap="none">
                <a:spAutoFit/>
              </a:bodyPr>
              <a:lstStyle/>
              <a:p>
                <a:r>
                  <a:rPr lang="zh-CN" altLang="en-US" sz="2400" smtClean="0">
                    <a:solidFill>
                      <a:srgbClr val="000066"/>
                    </a:solidFill>
                    <a:latin typeface="方正粗黑宋简体" panose="02000000000000000000" pitchFamily="2" charset="-122"/>
                    <a:ea typeface="方正粗黑宋简体" panose="02000000000000000000" pitchFamily="2" charset="-122"/>
                  </a:rPr>
                  <a:t>磷脂分子结构式</a:t>
                </a:r>
                <a:endParaRPr lang="zh-CN" altLang="en-US" sz="2400" smtClean="0">
                  <a:solidFill>
                    <a:srgbClr val="000066"/>
                  </a:solidFill>
                  <a:latin typeface="方正粗黑宋简体" panose="02000000000000000000" pitchFamily="2" charset="-122"/>
                  <a:ea typeface="方正粗黑宋简体" panose="02000000000000000000" pitchFamily="2" charset="-122"/>
                </a:endParaRPr>
              </a:p>
            </p:txBody>
          </p:sp>
          <p:sp>
            <p:nvSpPr>
              <p:cNvPr id="30" name="矩形 29"/>
              <p:cNvSpPr/>
              <p:nvPr>
                <p:custDataLst>
                  <p:tags r:id="rId20"/>
                </p:custDataLst>
              </p:nvPr>
            </p:nvSpPr>
            <p:spPr>
              <a:xfrm>
                <a:off x="6371" y="8246"/>
                <a:ext cx="3168" cy="725"/>
              </a:xfrm>
              <a:prstGeom prst="rect">
                <a:avLst/>
              </a:prstGeom>
            </p:spPr>
            <p:txBody>
              <a:bodyPr wrap="none">
                <a:spAutoFit/>
              </a:bodyPr>
              <a:lstStyle/>
              <a:p>
                <a:r>
                  <a:rPr lang="zh-CN" altLang="en-US" sz="2400" smtClean="0">
                    <a:solidFill>
                      <a:srgbClr val="000066"/>
                    </a:solidFill>
                    <a:latin typeface="方正粗黑宋简体" panose="02000000000000000000" pitchFamily="2" charset="-122"/>
                    <a:ea typeface="方正粗黑宋简体" panose="02000000000000000000" pitchFamily="2" charset="-122"/>
                  </a:rPr>
                  <a:t>磷脂分子模型</a:t>
                </a:r>
                <a:endParaRPr lang="zh-CN" altLang="en-US" sz="2400" smtClean="0">
                  <a:solidFill>
                    <a:srgbClr val="000066"/>
                  </a:solidFill>
                  <a:latin typeface="方正粗黑宋简体" panose="02000000000000000000" pitchFamily="2" charset="-122"/>
                  <a:ea typeface="方正粗黑宋简体" panose="02000000000000000000" pitchFamily="2" charset="-122"/>
                </a:endParaRPr>
              </a:p>
            </p:txBody>
          </p:sp>
          <p:grpSp>
            <p:nvGrpSpPr>
              <p:cNvPr id="3" name="组合 2"/>
              <p:cNvGrpSpPr/>
              <p:nvPr>
                <p:custDataLst>
                  <p:tags r:id="rId21"/>
                </p:custDataLst>
              </p:nvPr>
            </p:nvGrpSpPr>
            <p:grpSpPr>
              <a:xfrm>
                <a:off x="636" y="1877"/>
                <a:ext cx="8985" cy="6935"/>
                <a:chOff x="636" y="1877"/>
                <a:chExt cx="8985" cy="6935"/>
              </a:xfrm>
            </p:grpSpPr>
            <p:pic>
              <p:nvPicPr>
                <p:cNvPr id="32" name="图片 31"/>
                <p:cNvPicPr>
                  <a:picLocks noChangeAspect="1"/>
                </p:cNvPicPr>
                <p:nvPr>
                  <p:custDataLst>
                    <p:tags r:id="rId22"/>
                  </p:custDataLst>
                </p:nvPr>
              </p:nvPicPr>
              <p:blipFill>
                <a:blip r:embed="rId23">
                  <a:extLst>
                    <a:ext uri="{28A0092B-C50C-407E-A947-70E740481C1C}">
                      <a14:useLocalDpi xmlns:a14="http://schemas.microsoft.com/office/drawing/2010/main" val="0"/>
                    </a:ext>
                  </a:extLst>
                </a:blip>
                <a:srcRect l="2252" t="-1" b="185"/>
                <a:stretch>
                  <a:fillRect/>
                </a:stretch>
              </p:blipFill>
              <p:spPr>
                <a:xfrm>
                  <a:off x="636" y="1877"/>
                  <a:ext cx="8985" cy="6330"/>
                </a:xfrm>
                <a:prstGeom prst="rect">
                  <a:avLst/>
                </a:prstGeom>
              </p:spPr>
            </p:pic>
            <p:pic>
              <p:nvPicPr>
                <p:cNvPr id="33" name="Picture 1"/>
                <p:cNvPicPr>
                  <a:picLocks noChangeAspect="1"/>
                </p:cNvPicPr>
                <p:nvPr>
                  <p:custDataLst>
                    <p:tags r:id="rId24"/>
                  </p:custDataLst>
                </p:nvPr>
              </p:nvPicPr>
              <p:blipFill>
                <a:blip r:embed="rId25"/>
                <a:srcRect t="32253" r="5932"/>
                <a:stretch>
                  <a:fillRect/>
                </a:stretch>
              </p:blipFill>
              <p:spPr>
                <a:xfrm>
                  <a:off x="2240" y="4651"/>
                  <a:ext cx="3396" cy="4161"/>
                </a:xfrm>
                <a:prstGeom prst="rect">
                  <a:avLst/>
                </a:prstGeom>
                <a:noFill/>
                <a:ln w="9525">
                  <a:noFill/>
                </a:ln>
              </p:spPr>
            </p:pic>
          </p:grpSp>
        </p:grpSp>
        <p:sp>
          <p:nvSpPr>
            <p:cNvPr id="34" name="右箭头 9233"/>
            <p:cNvSpPr/>
            <p:nvPr>
              <p:custDataLst>
                <p:tags r:id="rId26"/>
              </p:custDataLst>
            </p:nvPr>
          </p:nvSpPr>
          <p:spPr>
            <a:xfrm>
              <a:off x="5949" y="4832"/>
              <a:ext cx="890" cy="748"/>
            </a:xfrm>
            <a:prstGeom prst="rightArrow">
              <a:avLst>
                <a:gd name="adj1" fmla="val 50000"/>
                <a:gd name="adj2" fmla="val 25000"/>
              </a:avLst>
            </a:prstGeom>
            <a:solidFill>
              <a:srgbClr val="ED7D31"/>
            </a:solidFill>
            <a:ln w="12700" cap="flat" cmpd="sng">
              <a:solidFill>
                <a:sysClr val="windowText" lastClr="000000"/>
              </a:solidFill>
              <a:prstDash val="solid"/>
              <a:miter/>
              <a:headEnd type="none" w="med" len="med"/>
              <a:tailEnd type="none" w="med" len="med"/>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ysClr val="windowText" lastClr="000000"/>
                  </a:solidFill>
                  <a:latin typeface="Franklin Gothic Book" panose="020B0503020102020204" charset="0"/>
                  <a:ea typeface="微软雅黑" panose="020B0503020204020204" pitchFamily="34" charset="-122"/>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ysClr val="windowText" lastClr="000000"/>
                  </a:solidFill>
                  <a:latin typeface="Franklin Gothic Book" panose="020B0503020102020204" charset="0"/>
                  <a:ea typeface="微软雅黑" panose="020B0503020204020204" pitchFamily="34" charset="-122"/>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ysClr val="windowText" lastClr="000000"/>
                  </a:solidFill>
                  <a:latin typeface="Franklin Gothic Book" panose="020B0503020102020204" charset="0"/>
                  <a:ea typeface="微软雅黑" panose="020B0503020204020204" pitchFamily="34" charset="-122"/>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ysClr val="windowText" lastClr="000000"/>
                  </a:solidFill>
                  <a:latin typeface="Franklin Gothic Book" panose="020B0503020102020204" charset="0"/>
                  <a:ea typeface="微软雅黑" panose="020B0503020204020204" pitchFamily="34" charset="-122"/>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ysClr val="windowText" lastClr="000000"/>
                  </a:solidFill>
                  <a:latin typeface="Franklin Gothic Book" panose="020B0503020102020204" charset="0"/>
                  <a:ea typeface="微软雅黑" panose="020B0503020204020204" pitchFamily="34" charset="-122"/>
                  <a:cs typeface="Arial" panose="020B0604020202020204" pitchFamily="34" charset="0"/>
                </a:defRPr>
              </a:lvl5pPr>
            </a:lstStyle>
            <a:p>
              <a:pPr marL="0" lvl="0" indent="0">
                <a:lnSpc>
                  <a:spcPct val="100000"/>
                </a:lnSpc>
                <a:spcBef>
                  <a:spcPct val="0"/>
                </a:spcBef>
                <a:buFontTx/>
                <a:buNone/>
              </a:pPr>
              <a:endParaRPr lang="zh-CN" altLang="en-US" sz="1800">
                <a:latin typeface="Arial" panose="020B0604020202020204" pitchFamily="34" charset="0"/>
                <a:ea typeface="微软雅黑" panose="020B0503020204020204" pitchFamily="34" charset="-122"/>
              </a:endParaRPr>
            </a:p>
          </p:txBody>
        </p:sp>
      </p:grpSp>
      <p:sp>
        <p:nvSpPr>
          <p:cNvPr id="9" name="文本框 26"/>
          <p:cNvSpPr txBox="1"/>
          <p:nvPr>
            <p:custDataLst>
              <p:tags r:id="rId27"/>
            </p:custDataLst>
          </p:nvPr>
        </p:nvSpPr>
        <p:spPr>
          <a:xfrm>
            <a:off x="417195" y="1176655"/>
            <a:ext cx="6001385" cy="553085"/>
          </a:xfrm>
          <a:prstGeom prst="rect">
            <a:avLst/>
          </a:prstGeom>
          <a:noFill/>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defPPr>
              <a:defRPr lang="zh-CN"/>
            </a:defPPr>
            <a:lvl1pPr marL="0" algn="l" defTabSz="914400" rtl="0" eaLnBrk="1" latinLnBrk="0" hangingPunct="1">
              <a:defRPr sz="1800" kern="1200">
                <a:solidFill>
                  <a:schemeClr val="tx1"/>
                </a:solidFill>
                <a:latin typeface="等线" panose="02010600030101010101" charset="-122"/>
                <a:ea typeface="Arial" panose="020B0604020202020204" pitchFamily="34" charset="0"/>
                <a:cs typeface="Arial" panose="020B0604020202020204" pitchFamily="34" charset="0"/>
              </a:defRPr>
            </a:lvl1pPr>
            <a:lvl2pPr marL="457200" algn="l" defTabSz="914400" rtl="0" eaLnBrk="1" latinLnBrk="0" hangingPunct="1">
              <a:defRPr sz="1800" kern="1200">
                <a:solidFill>
                  <a:schemeClr val="tx1"/>
                </a:solidFill>
                <a:latin typeface="等线" panose="02010600030101010101" charset="-122"/>
                <a:ea typeface="Arial" panose="020B0604020202020204" pitchFamily="34" charset="0"/>
                <a:cs typeface="Arial" panose="020B0604020202020204" pitchFamily="34" charset="0"/>
              </a:defRPr>
            </a:lvl2pPr>
            <a:lvl3pPr marL="914400" algn="l" defTabSz="914400" rtl="0" eaLnBrk="1" latinLnBrk="0" hangingPunct="1">
              <a:defRPr sz="1800" kern="1200">
                <a:solidFill>
                  <a:schemeClr val="tx1"/>
                </a:solidFill>
                <a:latin typeface="等线" panose="02010600030101010101" charset="-122"/>
                <a:ea typeface="Arial" panose="020B0604020202020204" pitchFamily="34" charset="0"/>
                <a:cs typeface="Arial" panose="020B0604020202020204" pitchFamily="34" charset="0"/>
              </a:defRPr>
            </a:lvl3pPr>
            <a:lvl4pPr marL="1371600" algn="l" defTabSz="914400" rtl="0" eaLnBrk="1" latinLnBrk="0" hangingPunct="1">
              <a:defRPr sz="1800" kern="1200">
                <a:solidFill>
                  <a:schemeClr val="tx1"/>
                </a:solidFill>
                <a:latin typeface="等线" panose="02010600030101010101" charset="-122"/>
                <a:ea typeface="Arial" panose="020B0604020202020204" pitchFamily="34" charset="0"/>
                <a:cs typeface="Arial" panose="020B0604020202020204" pitchFamily="34" charset="0"/>
              </a:defRPr>
            </a:lvl4pPr>
            <a:lvl5pPr marL="1828800" algn="l" defTabSz="914400" rtl="0" eaLnBrk="1" latinLnBrk="0" hangingPunct="1">
              <a:defRPr sz="1800" kern="1200">
                <a:solidFill>
                  <a:schemeClr val="tx1"/>
                </a:solidFill>
                <a:latin typeface="等线" panose="02010600030101010101" charset="-122"/>
                <a:ea typeface="Arial" panose="020B0604020202020204" pitchFamily="34" charset="0"/>
                <a:cs typeface="Arial" panose="020B0604020202020204" pitchFamily="34" charset="0"/>
              </a:defRPr>
            </a:lvl5pPr>
            <a:lvl6pPr marL="2286000" algn="l" defTabSz="914400" rtl="0" eaLnBrk="1" latinLnBrk="0" hangingPunct="1">
              <a:defRPr sz="1800" kern="1200">
                <a:solidFill>
                  <a:schemeClr val="tx1"/>
                </a:solidFill>
                <a:latin typeface="等线" panose="02010600030101010101" charset="-122"/>
                <a:ea typeface="Arial" panose="020B0604020202020204" pitchFamily="34" charset="0"/>
                <a:cs typeface="Arial" panose="020B0604020202020204" pitchFamily="34" charset="0"/>
              </a:defRPr>
            </a:lvl6pPr>
            <a:lvl7pPr marL="2743200" algn="l" defTabSz="914400" rtl="0" eaLnBrk="1" latinLnBrk="0" hangingPunct="1">
              <a:defRPr sz="1800" kern="1200">
                <a:solidFill>
                  <a:schemeClr val="tx1"/>
                </a:solidFill>
                <a:latin typeface="等线" panose="02010600030101010101" charset="-122"/>
                <a:ea typeface="Arial" panose="020B0604020202020204" pitchFamily="34" charset="0"/>
                <a:cs typeface="Arial" panose="020B0604020202020204" pitchFamily="34" charset="0"/>
              </a:defRPr>
            </a:lvl7pPr>
            <a:lvl8pPr marL="3200400" algn="l" defTabSz="914400" rtl="0" eaLnBrk="1" latinLnBrk="0" hangingPunct="1">
              <a:defRPr sz="1800" kern="1200">
                <a:solidFill>
                  <a:schemeClr val="tx1"/>
                </a:solidFill>
                <a:latin typeface="等线" panose="02010600030101010101" charset="-122"/>
                <a:ea typeface="Arial" panose="020B0604020202020204" pitchFamily="34" charset="0"/>
                <a:cs typeface="Arial" panose="020B0604020202020204" pitchFamily="34" charset="0"/>
              </a:defRPr>
            </a:lvl8pPr>
            <a:lvl9pPr marL="3657600" algn="l" defTabSz="914400" rtl="0" eaLnBrk="1" latinLnBrk="0" hangingPunct="1">
              <a:defRPr sz="1800" kern="1200">
                <a:solidFill>
                  <a:schemeClr val="tx1"/>
                </a:solidFill>
                <a:latin typeface="等线" panose="02010600030101010101" charset="-122"/>
                <a:ea typeface="Arial" panose="020B0604020202020204" pitchFamily="34" charset="0"/>
                <a:cs typeface="Arial" panose="020B0604020202020204" pitchFamily="34" charset="0"/>
              </a:defRPr>
            </a:lvl9pPr>
          </a:lstStyle>
          <a:p>
            <a:pPr marL="342900" indent="-342900" algn="ctr">
              <a:lnSpc>
                <a:spcPct val="125000"/>
              </a:lnSpc>
              <a:buFont typeface="Wingdings" panose="05000000000000000000" charset="0"/>
              <a:buChar char="Ø"/>
            </a:pPr>
            <a:r>
              <a:rPr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rPr>
              <a:t>问题</a:t>
            </a:r>
            <a:r>
              <a:rPr lang="en-US" altLang="zh-CN" sz="2400" b="1">
                <a:solidFill>
                  <a:srgbClr val="FF0000"/>
                </a:solidFill>
                <a:latin typeface="微软雅黑" panose="020B0503020204020204" pitchFamily="34" charset="-122"/>
                <a:ea typeface="微软雅黑" panose="020B0503020204020204" pitchFamily="34" charset="-122"/>
                <a:cs typeface="Times New Roman" panose="02020603050405020304" charset="0"/>
              </a:rPr>
              <a:t>1</a:t>
            </a:r>
            <a:r>
              <a:rPr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rPr>
              <a:t>：组成细胞膜的磷脂分子如何分布？</a:t>
            </a:r>
            <a:endParaRPr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ppt_x"/>
                                          </p:val>
                                        </p:tav>
                                        <p:tav tm="100000">
                                          <p:val>
                                            <p:strVal val="#ppt_x"/>
                                          </p:val>
                                        </p:tav>
                                      </p:tavLst>
                                    </p:anim>
                                    <p:anim calcmode="lin" valueType="num">
                                      <p:cBhvr additive="base">
                                        <p:cTn id="1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additive="base">
                                        <p:cTn id="18" dur="500" fill="hold"/>
                                        <p:tgtEl>
                                          <p:spTgt spid="17"/>
                                        </p:tgtEl>
                                        <p:attrNameLst>
                                          <p:attrName>ppt_x</p:attrName>
                                        </p:attrNameLst>
                                      </p:cBhvr>
                                      <p:tavLst>
                                        <p:tav tm="0">
                                          <p:val>
                                            <p:strVal val="#ppt_x"/>
                                          </p:val>
                                        </p:tav>
                                        <p:tav tm="100000">
                                          <p:val>
                                            <p:strVal val="#ppt_x"/>
                                          </p:val>
                                        </p:tav>
                                      </p:tavLst>
                                    </p:anim>
                                    <p:anim calcmode="lin" valueType="num">
                                      <p:cBhvr additive="base">
                                        <p:cTn id="19"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ppt_x"/>
                                          </p:val>
                                        </p:tav>
                                        <p:tav tm="100000">
                                          <p:val>
                                            <p:strVal val="#ppt_x"/>
                                          </p:val>
                                        </p:tav>
                                      </p:tavLst>
                                    </p:anim>
                                    <p:anim calcmode="lin" valueType="num">
                                      <p:cBhvr additive="base">
                                        <p:cTn id="2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0" y="1218565"/>
            <a:ext cx="4921885" cy="5639435"/>
          </a:xfrm>
          <a:prstGeom prst="rect">
            <a:avLst/>
          </a:prstGeom>
          <a:solidFill>
            <a:schemeClr val="accent1">
              <a:lumMod val="20000"/>
              <a:lumOff val="80000"/>
            </a:schemeClr>
          </a:solidFill>
          <a:ln w="9525" cap="flat" cmpd="sng" algn="ctr">
            <a:solidFill>
              <a:schemeClr val="tx1">
                <a:lumMod val="20000"/>
                <a:lumOff val="80000"/>
              </a:schemeClr>
            </a:solidFill>
            <a:prstDash val="solid"/>
            <a:round/>
            <a:headEnd type="none" w="med" len="med"/>
            <a:tailEnd type="none" w="med" len="med"/>
          </a:ln>
        </p:spPr>
        <p:txBody>
          <a:bodyPr vert="horz" wrap="square" lIns="90000" tIns="46800" rIns="90000" bIns="46800" numCol="1" anchor="t" anchorCtr="0" compatLnSpc="1">
            <a:noAutofit/>
          </a:bodyPr>
          <a:lstStyle/>
          <a:p>
            <a:pPr lvl="0" algn="r" fontAlgn="base">
              <a:buClrTx/>
              <a:buSzTx/>
              <a:buFontTx/>
            </a:pPr>
            <a:endParaRPr lang="en-US" altLang="en-US" smtClean="0">
              <a:ln>
                <a:noFill/>
              </a:ln>
              <a:effectLst/>
              <a:latin typeface="Arial" panose="020B0604020202020204" pitchFamily="34" charset="0"/>
              <a:sym typeface="+mn-ea"/>
            </a:endParaRPr>
          </a:p>
        </p:txBody>
      </p:sp>
      <p:sp>
        <p:nvSpPr>
          <p:cNvPr id="19" name="文本框 18"/>
          <p:cNvSpPr txBox="1"/>
          <p:nvPr>
            <p:custDataLst>
              <p:tags r:id="rId2"/>
            </p:custDataLst>
          </p:nvPr>
        </p:nvSpPr>
        <p:spPr>
          <a:xfrm>
            <a:off x="5194935" y="1243330"/>
            <a:ext cx="6402705" cy="3091180"/>
          </a:xfrm>
          <a:prstGeom prst="rect">
            <a:avLst/>
          </a:prstGeom>
          <a:noFill/>
        </p:spPr>
        <p:txBody>
          <a:bodyPr wrap="square" lIns="68580" tIns="34290" rIns="68580" bIns="34290" rtlCol="0" anchor="ctr" anchorCtr="0"/>
          <a:lstStyle>
            <a:defPPr>
              <a:defRPr lang="zh-CN"/>
            </a:defPPr>
            <a:lvl1pPr fontAlgn="auto">
              <a:lnSpc>
                <a:spcPct val="130000"/>
              </a:lnSpc>
              <a:spcAft>
                <a:spcPts val="1000"/>
              </a:spcAft>
              <a:defRPr sz="1600" spc="150"/>
            </a:lvl1pPr>
          </a:lstStyle>
          <a:p>
            <a:pPr lvl="0" indent="0" algn="l" fontAlgn="ctr" latinLnBrk="1">
              <a:lnSpc>
                <a:spcPct val="70000"/>
              </a:lnSpc>
              <a:buClr>
                <a:srgbClr val="BBC5D2">
                  <a:lumMod val="60000"/>
                  <a:lumOff val="40000"/>
                </a:srgbClr>
              </a:buClr>
              <a:buSzPct val="130000"/>
              <a:buFont typeface="Wingdings" panose="05000000000000000000" pitchFamily="2" charset="2"/>
              <a:buNone/>
            </a:pPr>
            <a:r>
              <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时间：</a:t>
            </a:r>
            <a:r>
              <a:rPr lang="en-US" altLang="zh-CN"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1925</a:t>
            </a:r>
            <a:r>
              <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年</a:t>
            </a:r>
            <a:endPar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endParaRPr>
          </a:p>
          <a:p>
            <a:pPr lvl="0" indent="0" algn="l" fontAlgn="ctr" latinLnBrk="1">
              <a:lnSpc>
                <a:spcPct val="70000"/>
              </a:lnSpc>
              <a:buClr>
                <a:srgbClr val="BBC5D2">
                  <a:lumMod val="60000"/>
                  <a:lumOff val="40000"/>
                </a:srgbClr>
              </a:buClr>
              <a:buSzPct val="130000"/>
              <a:buFont typeface="Wingdings" panose="05000000000000000000" pitchFamily="2" charset="2"/>
              <a:buNone/>
            </a:pPr>
            <a:r>
              <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人物：荷兰科学家戈特（</a:t>
            </a:r>
            <a:r>
              <a:rPr lang="en-US" altLang="zh-CN"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E.Gorter</a:t>
            </a:r>
            <a:r>
              <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endParaRPr>
          </a:p>
          <a:p>
            <a:pPr lvl="0" indent="0" algn="l" fontAlgn="ctr" latinLnBrk="1">
              <a:lnSpc>
                <a:spcPct val="70000"/>
              </a:lnSpc>
              <a:buClr>
                <a:srgbClr val="BBC5D2">
                  <a:lumMod val="60000"/>
                  <a:lumOff val="40000"/>
                </a:srgbClr>
              </a:buClr>
              <a:buSzPct val="130000"/>
              <a:buFont typeface="Wingdings" panose="05000000000000000000" pitchFamily="2" charset="2"/>
              <a:buNone/>
            </a:pPr>
            <a:r>
              <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　　　和格伦德尔（</a:t>
            </a:r>
            <a:r>
              <a:rPr lang="en-US" altLang="zh-CN"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F.Grendel</a:t>
            </a:r>
            <a:r>
              <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endParaRPr>
          </a:p>
          <a:p>
            <a:pPr lvl="0" indent="0" algn="l" fontAlgn="ctr" latinLnBrk="1">
              <a:lnSpc>
                <a:spcPct val="70000"/>
              </a:lnSpc>
              <a:buClr>
                <a:srgbClr val="BBC5D2">
                  <a:lumMod val="60000"/>
                  <a:lumOff val="40000"/>
                </a:srgbClr>
              </a:buClr>
              <a:buSzPct val="130000"/>
              <a:buFont typeface="Wingdings" panose="05000000000000000000" pitchFamily="2" charset="2"/>
              <a:buNone/>
            </a:pPr>
            <a:r>
              <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实验：用丙醇从人的红细胞中</a:t>
            </a:r>
            <a:r>
              <a:rPr lang="zh-CN" altLang="en-US" sz="2400" b="1">
                <a:solidFill>
                  <a:srgbClr val="FF0000"/>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提取脂质</a:t>
            </a:r>
            <a:r>
              <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endParaRPr>
          </a:p>
          <a:p>
            <a:pPr lvl="0" indent="0" algn="l" fontAlgn="ctr" latinLnBrk="1">
              <a:lnSpc>
                <a:spcPct val="70000"/>
              </a:lnSpc>
              <a:buClr>
                <a:srgbClr val="BBC5D2">
                  <a:lumMod val="60000"/>
                  <a:lumOff val="40000"/>
                </a:srgbClr>
              </a:buClr>
              <a:buSzPct val="130000"/>
              <a:buFont typeface="Wingdings" panose="05000000000000000000" pitchFamily="2" charset="2"/>
              <a:buNone/>
            </a:pPr>
            <a:r>
              <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　　　在</a:t>
            </a:r>
            <a:r>
              <a:rPr lang="zh-CN" altLang="en-US" sz="2400" b="1">
                <a:solidFill>
                  <a:srgbClr val="FF0000"/>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空气</a:t>
            </a:r>
            <a:r>
              <a:rPr lang="en-US" altLang="zh-CN" sz="2400" b="1">
                <a:solidFill>
                  <a:srgbClr val="FF0000"/>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b="1">
                <a:solidFill>
                  <a:srgbClr val="FF0000"/>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水界面</a:t>
            </a:r>
            <a:r>
              <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上铺展成单分子</a:t>
            </a:r>
            <a:endPar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endParaRPr>
          </a:p>
          <a:p>
            <a:pPr lvl="0" indent="0" algn="l" fontAlgn="ctr" latinLnBrk="1">
              <a:lnSpc>
                <a:spcPct val="70000"/>
              </a:lnSpc>
              <a:buClr>
                <a:srgbClr val="BBC5D2">
                  <a:lumMod val="60000"/>
                  <a:lumOff val="40000"/>
                </a:srgbClr>
              </a:buClr>
              <a:buSzPct val="130000"/>
              <a:buFont typeface="Wingdings" panose="05000000000000000000" pitchFamily="2" charset="2"/>
              <a:buNone/>
            </a:pPr>
            <a:r>
              <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　　　层，测得单层分子的面积恰为</a:t>
            </a:r>
            <a:endPar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endParaRPr>
          </a:p>
          <a:p>
            <a:pPr lvl="0" indent="0" algn="l" fontAlgn="ctr" latinLnBrk="1">
              <a:lnSpc>
                <a:spcPct val="70000"/>
              </a:lnSpc>
              <a:buClr>
                <a:srgbClr val="BBC5D2">
                  <a:lumMod val="60000"/>
                  <a:lumOff val="40000"/>
                </a:srgbClr>
              </a:buClr>
              <a:buSzPct val="130000"/>
              <a:buFont typeface="Wingdings" panose="05000000000000000000" pitchFamily="2" charset="2"/>
              <a:buNone/>
            </a:pPr>
            <a:r>
              <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　　　表面积的</a:t>
            </a:r>
            <a:r>
              <a:rPr lang="en-US" altLang="zh-CN" sz="2400" b="1">
                <a:solidFill>
                  <a:srgbClr val="FF0000"/>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en-US" sz="2400" b="1">
                <a:solidFill>
                  <a:srgbClr val="FF0000"/>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倍</a:t>
            </a:r>
            <a:r>
              <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endParaRPr>
          </a:p>
          <a:p>
            <a:pPr lvl="0" indent="0" algn="l" fontAlgn="ctr" latinLnBrk="1">
              <a:lnSpc>
                <a:spcPct val="70000"/>
              </a:lnSpc>
              <a:buClr>
                <a:srgbClr val="BBC5D2">
                  <a:lumMod val="60000"/>
                  <a:lumOff val="40000"/>
                </a:srgbClr>
              </a:buClr>
              <a:buSzPct val="130000"/>
              <a:buFont typeface="Wingdings" panose="05000000000000000000" pitchFamily="2" charset="2"/>
              <a:buNone/>
            </a:pPr>
            <a:r>
              <a:rPr lang="zh-CN" altLang="en-US" sz="2400" b="1">
                <a:solidFill>
                  <a:srgbClr val="FF0000"/>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提出假说：</a:t>
            </a:r>
            <a:endParaRPr lang="zh-CN" altLang="en-US" sz="2400" b="1">
              <a:solidFill>
                <a:srgbClr val="FF0000"/>
              </a:solidFill>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7" name="文本框 16"/>
          <p:cNvSpPr txBox="1"/>
          <p:nvPr>
            <p:custDataLst>
              <p:tags r:id="rId3"/>
            </p:custDataLst>
          </p:nvPr>
        </p:nvSpPr>
        <p:spPr>
          <a:xfrm>
            <a:off x="6986905" y="3903980"/>
            <a:ext cx="4037965" cy="829945"/>
          </a:xfrm>
          <a:prstGeom prst="rect">
            <a:avLst/>
          </a:prstGeom>
          <a:solidFill>
            <a:schemeClr val="accent2">
              <a:lumMod val="20000"/>
              <a:lumOff val="80000"/>
            </a:schemeClr>
          </a:solidFill>
        </p:spPr>
        <p:txBody>
          <a:bodyPr wrap="square" rtlCol="0" anchor="t">
            <a:spAutoFit/>
          </a:bodyPr>
          <a:lstStyle/>
          <a:p>
            <a:pPr algn="l"/>
            <a:r>
              <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细胞膜中的</a:t>
            </a:r>
            <a:r>
              <a:rPr lang="zh-CN" altLang="en-US" sz="2400" b="1">
                <a:solidFill>
                  <a:srgbClr val="FF0000"/>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磷脂分子</a:t>
            </a:r>
            <a:r>
              <a:rPr lang="zh-CN" altLang="en-US" sz="2400" b="1">
                <a:solidFill>
                  <a:sysClr val="windowText" lastClr="000000">
                    <a:lumMod val="85000"/>
                    <a:lumOff val="15000"/>
                  </a:sysClr>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必然排列为连续的</a:t>
            </a:r>
            <a:r>
              <a:rPr lang="zh-CN" altLang="en-US" sz="2400" b="1">
                <a:solidFill>
                  <a:srgbClr val="FF0000"/>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两层。</a:t>
            </a:r>
            <a:endParaRPr lang="zh-CN" altLang="en-US" sz="2400" b="1">
              <a:solidFill>
                <a:srgbClr val="FF0000"/>
              </a:solidFill>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42" name="文本框 41"/>
          <p:cNvSpPr txBox="1"/>
          <p:nvPr>
            <p:custDataLst>
              <p:tags r:id="rId4"/>
            </p:custDataLst>
          </p:nvPr>
        </p:nvSpPr>
        <p:spPr>
          <a:xfrm>
            <a:off x="149225" y="1316990"/>
            <a:ext cx="2672080" cy="521970"/>
          </a:xfrm>
          <a:prstGeom prst="rect">
            <a:avLst/>
          </a:prstGeom>
          <a:noFill/>
        </p:spPr>
        <p:txBody>
          <a:bodyPr wrap="none" rtlCol="0" anchor="t">
            <a:spAutoFit/>
          </a:bodyPr>
          <a:lstStyle/>
          <a:p>
            <a:pPr lvl="0" algn="l">
              <a:buClrTx/>
              <a:buSzTx/>
              <a:buFontTx/>
            </a:pPr>
            <a:r>
              <a:rPr lang="zh-CN" altLang="en-US" sz="2800" b="1">
                <a:solidFill>
                  <a:srgbClr val="FF0000"/>
                </a:solidFill>
                <a:latin typeface="微软雅黑" panose="020B0503020204020204" pitchFamily="34" charset="-122"/>
                <a:ea typeface="微软雅黑" panose="020B0503020204020204" pitchFamily="34" charset="-122"/>
                <a:sym typeface="+mn-ea"/>
              </a:rPr>
              <a:t>（二）结构探究</a:t>
            </a:r>
            <a:endParaRPr lang="zh-CN" altLang="en-US" sz="2800" b="1">
              <a:solidFill>
                <a:srgbClr val="FF0000"/>
              </a:solidFill>
              <a:latin typeface="微软雅黑" panose="020B0503020204020204" pitchFamily="34" charset="-122"/>
              <a:ea typeface="微软雅黑" panose="020B0503020204020204" pitchFamily="34" charset="-122"/>
              <a:sym typeface="+mn-ea"/>
            </a:endParaRPr>
          </a:p>
        </p:txBody>
      </p:sp>
      <p:pic>
        <p:nvPicPr>
          <p:cNvPr id="25" name="图片 24"/>
          <p:cNvPicPr>
            <a:picLocks noChangeAspect="1"/>
          </p:cNvPicPr>
          <p:nvPr>
            <p:custDataLst>
              <p:tags r:id="rId5"/>
            </p:custDataLst>
          </p:nvPr>
        </p:nvPicPr>
        <p:blipFill>
          <a:blip r:embed="rId6"/>
          <a:stretch>
            <a:fillRect/>
          </a:stretch>
        </p:blipFill>
        <p:spPr>
          <a:xfrm>
            <a:off x="5048250" y="4988560"/>
            <a:ext cx="5111750" cy="1777365"/>
          </a:xfrm>
          <a:prstGeom prst="rect">
            <a:avLst/>
          </a:prstGeom>
        </p:spPr>
      </p:pic>
      <p:sp>
        <p:nvSpPr>
          <p:cNvPr id="2" name="文本占位符 2"/>
          <p:cNvSpPr>
            <a:spLocks noGrp="1"/>
          </p:cNvSpPr>
          <p:nvPr>
            <p:custDataLst>
              <p:tags r:id="rId7"/>
            </p:custDataLst>
          </p:nvPr>
        </p:nvSpPr>
        <p:spPr>
          <a:xfrm>
            <a:off x="0" y="1560830"/>
            <a:ext cx="4922520" cy="4079240"/>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2800" b="1" baseline="0">
                <a:solidFill>
                  <a:schemeClr val="tx1"/>
                </a:solidFill>
                <a:latin typeface="Arial" panose="020B0604020202020204" pitchFamily="34" charset="0"/>
                <a:ea typeface="微软雅黑" panose="020B0503020204020204" pitchFamily="34" charset="-122"/>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aseline="0">
                <a:solidFill>
                  <a:schemeClr val="tx1"/>
                </a:solidFill>
                <a:latin typeface="Arial" panose="020B0604020202020204" pitchFamily="34" charset="0"/>
                <a:ea typeface="微软雅黑" panose="020B0503020204020204" pitchFamily="34" charset="-122"/>
              </a:defRPr>
            </a:lvl2pPr>
            <a:lvl3pPr marL="1143000" indent="-228600" algn="l" rtl="0" eaLnBrk="0" fontAlgn="base" hangingPunct="0">
              <a:spcBef>
                <a:spcPct val="20000"/>
              </a:spcBef>
              <a:spcAft>
                <a:spcPct val="0"/>
              </a:spcAft>
              <a:buClr>
                <a:schemeClr val="tx1"/>
              </a:buClr>
              <a:buChar char="•"/>
              <a:defRPr sz="2400" baseline="0">
                <a:solidFill>
                  <a:schemeClr val="tx1"/>
                </a:solidFill>
                <a:latin typeface="Arial" panose="020B0604020202020204" pitchFamily="34" charset="0"/>
                <a:ea typeface="微软雅黑" panose="020B0503020204020204" pitchFamily="34" charset="-122"/>
              </a:defRPr>
            </a:lvl3pPr>
            <a:lvl4pPr marL="1600200" indent="-228600" algn="l" rtl="0" eaLnBrk="0" fontAlgn="base" hangingPunct="0">
              <a:spcBef>
                <a:spcPct val="20000"/>
              </a:spcBef>
              <a:spcAft>
                <a:spcPct val="0"/>
              </a:spcAft>
              <a:buChar char="–"/>
              <a:defRPr sz="2000" baseline="0">
                <a:solidFill>
                  <a:schemeClr val="tx1"/>
                </a:solidFill>
                <a:latin typeface="Arial" panose="020B0604020202020204" pitchFamily="34" charset="0"/>
                <a:ea typeface="微软雅黑" panose="020B0503020204020204" pitchFamily="34" charset="-122"/>
              </a:defRPr>
            </a:lvl4pPr>
            <a:lvl5pPr marL="2057400" indent="-228600" algn="l" rtl="0" eaLnBrk="0" fontAlgn="base" hangingPunct="0">
              <a:spcBef>
                <a:spcPct val="20000"/>
              </a:spcBef>
              <a:spcAft>
                <a:spcPct val="0"/>
              </a:spcAft>
              <a:buChar char="»"/>
              <a:defRPr sz="2000" baseline="0">
                <a:solidFill>
                  <a:schemeClr val="tx1"/>
                </a:solidFill>
                <a:latin typeface="Arial" panose="020B0604020202020204" pitchFamily="34" charset="0"/>
                <a:ea typeface="微软雅黑" panose="020B0503020204020204" pitchFamily="34" charset="-122"/>
              </a:defRPr>
            </a:lvl5pPr>
            <a:lvl6pPr marL="2514600" indent="-228600" algn="l" rtl="0" fontAlgn="base">
              <a:spcBef>
                <a:spcPct val="20000"/>
              </a:spcBef>
              <a:spcAft>
                <a:spcPct val="0"/>
              </a:spcAft>
              <a:buChar char="»"/>
              <a:defRPr sz="2000">
                <a:solidFill>
                  <a:schemeClr val="tx1"/>
                </a:solidFill>
                <a:latin typeface="Arial" panose="020B0604020202020204" pitchFamily="34" charset="0"/>
              </a:defRPr>
            </a:lvl6pPr>
            <a:lvl7pPr marL="2971800" indent="-228600" algn="l" rtl="0" fontAlgn="base">
              <a:spcBef>
                <a:spcPct val="20000"/>
              </a:spcBef>
              <a:spcAft>
                <a:spcPct val="0"/>
              </a:spcAft>
              <a:buChar char="»"/>
              <a:defRPr sz="2000">
                <a:solidFill>
                  <a:schemeClr val="tx1"/>
                </a:solidFill>
                <a:latin typeface="Arial" panose="020B0604020202020204" pitchFamily="34" charset="0"/>
              </a:defRPr>
            </a:lvl7pPr>
            <a:lvl8pPr marL="3429000" indent="-228600" algn="l" rtl="0" fontAlgn="base">
              <a:spcBef>
                <a:spcPct val="20000"/>
              </a:spcBef>
              <a:spcAft>
                <a:spcPct val="0"/>
              </a:spcAft>
              <a:buChar char="»"/>
              <a:defRPr sz="2000">
                <a:solidFill>
                  <a:schemeClr val="tx1"/>
                </a:solidFill>
                <a:latin typeface="Arial" panose="020B0604020202020204" pitchFamily="34" charset="0"/>
              </a:defRPr>
            </a:lvl8pPr>
            <a:lvl9pPr marL="3886200" indent="-228600" algn="l" rtl="0" fontAlgn="base">
              <a:spcBef>
                <a:spcPct val="20000"/>
              </a:spcBef>
              <a:spcAft>
                <a:spcPct val="0"/>
              </a:spcAft>
              <a:buChar char="»"/>
              <a:defRPr sz="2000">
                <a:solidFill>
                  <a:schemeClr val="tx1"/>
                </a:solidFill>
                <a:latin typeface="Arial" panose="020B0604020202020204" pitchFamily="34" charset="0"/>
              </a:defRPr>
            </a:lvl9pPr>
          </a:lstStyle>
          <a:p>
            <a:pPr marL="0" indent="0">
              <a:lnSpc>
                <a:spcPct val="40000"/>
              </a:lnSpc>
              <a:buFont typeface="Wingdings" panose="05000000000000000000" charset="0"/>
              <a:buNone/>
            </a:pPr>
            <a:endParaRPr lang="zh-CN" altLang="en-US" b="1">
              <a:effectLst/>
              <a:latin typeface="微软雅黑" panose="020B0503020204020204" pitchFamily="34" charset="-122"/>
              <a:cs typeface="幼圆" panose="02010509060101010101" pitchFamily="49" charset="-122"/>
            </a:endParaRPr>
          </a:p>
          <a:p>
            <a:pPr marL="0" indent="0">
              <a:lnSpc>
                <a:spcPct val="120000"/>
              </a:lnSpc>
              <a:buFont typeface="Wingdings" panose="05000000000000000000" charset="0"/>
              <a:buNone/>
            </a:pPr>
            <a:r>
              <a:rPr lang="zh-CN" altLang="en-US" u="sng">
                <a:solidFill>
                  <a:srgbClr val="FF0000"/>
                </a:solidFill>
                <a:effectLst/>
                <a:latin typeface="微软雅黑" panose="020B0503020204020204" pitchFamily="34" charset="-122"/>
                <a:cs typeface="幼圆" panose="02010509060101010101" pitchFamily="49" charset="-122"/>
                <a:sym typeface="+mn-ea"/>
              </a:rPr>
              <a:t>①磷脂分子</a:t>
            </a:r>
            <a:r>
              <a:rPr lang="zh-CN" altLang="en-US">
                <a:solidFill>
                  <a:sysClr val="windowText" lastClr="000000">
                    <a:lumMod val="85000"/>
                    <a:lumOff val="15000"/>
                  </a:sysClr>
                </a:solidFill>
                <a:effectLst/>
                <a:latin typeface="微软雅黑" panose="020B0503020204020204" pitchFamily="34" charset="-122"/>
                <a:cs typeface="幼圆" panose="02010509060101010101" pitchFamily="49" charset="-122"/>
                <a:sym typeface="+mn-ea"/>
              </a:rPr>
              <a:t>必然排列为</a:t>
            </a:r>
            <a:r>
              <a:rPr lang="zh-CN" altLang="en-US" u="sng">
                <a:solidFill>
                  <a:srgbClr val="FF0000"/>
                </a:solidFill>
                <a:effectLst/>
                <a:latin typeface="微软雅黑" panose="020B0503020204020204" pitchFamily="34" charset="-122"/>
                <a:cs typeface="幼圆" panose="02010509060101010101" pitchFamily="49" charset="-122"/>
                <a:sym typeface="+mn-ea"/>
              </a:rPr>
              <a:t>连续的两层</a:t>
            </a:r>
            <a:r>
              <a:rPr lang="zh-CN" altLang="en-US">
                <a:solidFill>
                  <a:sysClr val="windowText" lastClr="000000">
                    <a:lumMod val="85000"/>
                    <a:lumOff val="15000"/>
                  </a:sysClr>
                </a:solidFill>
                <a:effectLst/>
                <a:latin typeface="微软雅黑" panose="020B0503020204020204" pitchFamily="34" charset="-122"/>
                <a:cs typeface="幼圆" panose="02010509060101010101" pitchFamily="49" charset="-122"/>
                <a:sym typeface="+mn-ea"/>
              </a:rPr>
              <a:t>。</a:t>
            </a:r>
            <a:endParaRPr lang="zh-CN" altLang="en-US" b="1">
              <a:effectLst/>
              <a:latin typeface="微软雅黑" panose="020B0503020204020204" pitchFamily="34" charset="-122"/>
              <a:cs typeface="幼圆" panose="02010509060101010101" pitchFamily="49" charset="-122"/>
            </a:endParaRPr>
          </a:p>
        </p:txBody>
      </p:sp>
      <p:pic>
        <p:nvPicPr>
          <p:cNvPr id="3" name="图片 2"/>
          <p:cNvPicPr>
            <a:picLocks noChangeAspect="1"/>
          </p:cNvPicPr>
          <p:nvPr>
            <p:custDataLst>
              <p:tags r:id="rId8"/>
            </p:custDataLst>
          </p:nvPr>
        </p:nvPicPr>
        <p:blipFill>
          <a:blip r:embed="rId9"/>
          <a:srcRect l="6609"/>
          <a:stretch>
            <a:fillRect/>
          </a:stretch>
        </p:blipFill>
        <p:spPr>
          <a:xfrm>
            <a:off x="971550" y="3451860"/>
            <a:ext cx="3158490" cy="3074670"/>
          </a:xfrm>
          <a:prstGeom prst="rect">
            <a:avLst/>
          </a:prstGeom>
        </p:spPr>
      </p:pic>
      <p:grpSp>
        <p:nvGrpSpPr>
          <p:cNvPr id="13" name="组合 12"/>
          <p:cNvGrpSpPr/>
          <p:nvPr>
            <p:custDataLst>
              <p:tags r:id="rId10"/>
            </p:custDataLst>
          </p:nvPr>
        </p:nvGrpSpPr>
        <p:grpSpPr>
          <a:xfrm>
            <a:off x="149225" y="81280"/>
            <a:ext cx="5497830" cy="1152525"/>
            <a:chOff x="235" y="128"/>
            <a:chExt cx="8658" cy="1815"/>
          </a:xfrm>
        </p:grpSpPr>
        <p:sp>
          <p:nvSpPr>
            <p:cNvPr id="31" name="文本框 30"/>
            <p:cNvSpPr txBox="1"/>
            <p:nvPr>
              <p:custDataLst>
                <p:tags r:id="rId11"/>
              </p:custDataLst>
            </p:nvPr>
          </p:nvSpPr>
          <p:spPr>
            <a:xfrm>
              <a:off x="449" y="927"/>
              <a:ext cx="8444" cy="1016"/>
            </a:xfrm>
            <a:prstGeom prst="rect">
              <a:avLst/>
            </a:prstGeom>
          </p:spPr>
          <p:txBody>
            <a:bodyPr wrap="square">
              <a:spAutoFit/>
            </a:bodyPr>
            <a:lstStyle/>
            <a:p>
              <a:pPr algn="just" defTabSz="266700" fontAlgn="ctr">
                <a:lnSpc>
                  <a:spcPct val="150000"/>
                </a:lnSpc>
                <a:spcBef>
                  <a:spcPct val="0"/>
                </a:spcBef>
                <a:spcAft>
                  <a:spcPct val="0"/>
                </a:spcAft>
              </a:pPr>
              <a:r>
                <a:rPr sz="2400" b="1">
                  <a:solidFill>
                    <a:schemeClr val="accent1"/>
                  </a:solidFill>
                  <a:highlight>
                    <a:srgbClr val="C0C0C0"/>
                  </a:highlight>
                  <a:ea typeface="微软雅黑" panose="020B0503020204020204" pitchFamily="34" charset="-122"/>
                </a:rPr>
                <a:t>知识点2  对细胞膜</a:t>
              </a:r>
              <a:r>
                <a:rPr lang="zh-CN" sz="2400" b="1">
                  <a:solidFill>
                    <a:schemeClr val="accent1"/>
                  </a:solidFill>
                  <a:highlight>
                    <a:srgbClr val="C0C0C0"/>
                  </a:highlight>
                  <a:ea typeface="微软雅黑" panose="020B0503020204020204" pitchFamily="34" charset="-122"/>
                </a:rPr>
                <a:t>成分和</a:t>
              </a:r>
              <a:r>
                <a:rPr sz="2400" b="1">
                  <a:solidFill>
                    <a:schemeClr val="accent1"/>
                  </a:solidFill>
                  <a:highlight>
                    <a:srgbClr val="C0C0C0"/>
                  </a:highlight>
                  <a:ea typeface="微软雅黑" panose="020B0503020204020204" pitchFamily="34" charset="-122"/>
                </a:rPr>
                <a:t>结构的探索</a:t>
              </a:r>
              <a:endParaRPr sz="2400" b="1">
                <a:solidFill>
                  <a:schemeClr val="accent1"/>
                </a:solidFill>
                <a:highlight>
                  <a:srgbClr val="C0C0C0"/>
                </a:highlight>
                <a:ea typeface="微软雅黑" panose="020B0503020204020204" pitchFamily="34" charset="-122"/>
              </a:endParaRPr>
            </a:p>
          </p:txBody>
        </p:sp>
        <p:grpSp>
          <p:nvGrpSpPr>
            <p:cNvPr id="11" name="组合 10"/>
            <p:cNvGrpSpPr/>
            <p:nvPr>
              <p:custDataLst>
                <p:tags r:id="rId12"/>
              </p:custDataLst>
            </p:nvPr>
          </p:nvGrpSpPr>
          <p:grpSpPr>
            <a:xfrm>
              <a:off x="235" y="128"/>
              <a:ext cx="8256" cy="899"/>
              <a:chOff x="587375" y="977268"/>
              <a:chExt cx="5242560" cy="570900"/>
            </a:xfrm>
          </p:grpSpPr>
          <p:sp>
            <p:nvSpPr>
              <p:cNvPr id="215" name="任意多边形: 形状 17"/>
              <p:cNvSpPr/>
              <p:nvPr>
                <p:custDataLst>
                  <p:tags r:id="rId13"/>
                </p:custDataLst>
              </p:nvPr>
            </p:nvSpPr>
            <p:spPr>
              <a:xfrm rot="5400000">
                <a:off x="3441686" y="-903584"/>
                <a:ext cx="441987" cy="433387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4"/>
                </p:custDataLst>
              </p:nvPr>
            </p:nvSpPr>
            <p:spPr>
              <a:xfrm>
                <a:off x="2478405" y="977268"/>
                <a:ext cx="3351530" cy="570900"/>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1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6"/>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0" name="图片 9" descr="32303137373532353b32303137393931383bc9faceefcfd4cea2beb5cfb8b0fb"/>
            <p:cNvPicPr>
              <a:picLocks noChangeAspect="1"/>
            </p:cNvPicPr>
            <p:nvPr>
              <p:custDataLst>
                <p:tags r:id="rId17"/>
              </p:custDataLst>
            </p:nvPr>
          </p:nvPicPr>
          <p:blipFill>
            <a:blip r:embed="rId18"/>
            <a:stretch>
              <a:fillRect/>
            </a:stretch>
          </p:blipFill>
          <p:spPr>
            <a:xfrm>
              <a:off x="1119" y="207"/>
              <a:ext cx="719" cy="719"/>
            </a:xfrm>
            <a:prstGeom prst="rect">
              <a:avLst/>
            </a:prstGeom>
          </p:spPr>
        </p:pic>
      </p:grpSp>
      <p:pic>
        <p:nvPicPr>
          <p:cNvPr id="4" name="图片 3"/>
          <p:cNvPicPr>
            <a:picLocks noChangeAspect="1"/>
          </p:cNvPicPr>
          <p:nvPr>
            <p:custDataLst>
              <p:tags r:id="rId19"/>
            </p:custDataLst>
          </p:nvPr>
        </p:nvPicPr>
        <p:blipFill>
          <a:blip r:embed="rId20">
            <a:clrChange>
              <a:clrFrom>
                <a:srgbClr val="FFFFFF">
                  <a:alpha val="100000"/>
                </a:srgbClr>
              </a:clrFrom>
              <a:clrTo>
                <a:srgbClr val="FFFFFF">
                  <a:alpha val="100000"/>
                  <a:alpha val="0"/>
                </a:srgbClr>
              </a:clrTo>
            </a:clrChange>
          </a:blip>
          <a:srcRect l="71077" b="47371"/>
          <a:stretch>
            <a:fillRect/>
          </a:stretch>
        </p:blipFill>
        <p:spPr>
          <a:xfrm>
            <a:off x="10179685" y="5085080"/>
            <a:ext cx="1925320" cy="1584325"/>
          </a:xfrm>
          <a:prstGeom prst="rect">
            <a:avLst/>
          </a:prstGeom>
        </p:spPr>
      </p:pic>
    </p:spTree>
    <p:custDataLst>
      <p:tags r:id="rId2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par>
                          <p:cTn id="12" fill="hold">
                            <p:stCondLst>
                              <p:cond delay="1000"/>
                            </p:stCondLst>
                            <p:childTnLst>
                              <p:par>
                                <p:cTn id="13" presetID="49" presetClass="entr" presetSubtype="0" decel="100000" fill="hold" nodeType="after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 calcmode="lin" valueType="num">
                                      <p:cBhvr>
                                        <p:cTn id="15"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2">
                                            <p:txEl>
                                              <p:pRg st="1" end="1"/>
                                            </p:txEl>
                                          </p:spTgt>
                                        </p:tgtEl>
                                        <p:attrNameLst>
                                          <p:attrName>ppt_h</p:attrName>
                                        </p:attrNameLst>
                                      </p:cBhvr>
                                      <p:tavLst>
                                        <p:tav tm="0">
                                          <p:val>
                                            <p:fltVal val="0"/>
                                          </p:val>
                                        </p:tav>
                                        <p:tav tm="100000">
                                          <p:val>
                                            <p:strVal val="#ppt_h"/>
                                          </p:val>
                                        </p:tav>
                                      </p:tavLst>
                                    </p:anim>
                                    <p:anim calcmode="lin" valueType="num">
                                      <p:cBhvr>
                                        <p:cTn id="17" dur="500" fill="hold"/>
                                        <p:tgtEl>
                                          <p:spTgt spid="2">
                                            <p:txEl>
                                              <p:pRg st="1" end="1"/>
                                            </p:txEl>
                                          </p:spTgt>
                                        </p:tgtEl>
                                        <p:attrNameLst>
                                          <p:attrName>style.rotation</p:attrName>
                                        </p:attrNameLst>
                                      </p:cBhvr>
                                      <p:tavLst>
                                        <p:tav tm="0">
                                          <p:val>
                                            <p:fltVal val="360"/>
                                          </p:val>
                                        </p:tav>
                                        <p:tav tm="100000">
                                          <p:val>
                                            <p:fltVal val="0"/>
                                          </p:val>
                                        </p:tav>
                                      </p:tavLst>
                                    </p:anim>
                                    <p:animEffect transition="in" filter="fade">
                                      <p:cBhvr>
                                        <p:cTn id="18" dur="500"/>
                                        <p:tgtEl>
                                          <p:spTgt spid="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left)">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8436610" y="2813050"/>
            <a:ext cx="3709035" cy="2204085"/>
          </a:xfrm>
          <a:prstGeom prst="rect">
            <a:avLst/>
          </a:prstGeom>
        </p:spPr>
      </p:pic>
      <p:sp>
        <p:nvSpPr>
          <p:cNvPr id="8" name="矩形 7"/>
          <p:cNvSpPr/>
          <p:nvPr>
            <p:custDataLst>
              <p:tags r:id="rId3"/>
            </p:custDataLst>
          </p:nvPr>
        </p:nvSpPr>
        <p:spPr>
          <a:xfrm>
            <a:off x="635" y="1287780"/>
            <a:ext cx="4664075" cy="5570220"/>
          </a:xfrm>
          <a:prstGeom prst="rect">
            <a:avLst/>
          </a:prstGeom>
          <a:solidFill>
            <a:schemeClr val="accent1">
              <a:lumMod val="20000"/>
              <a:lumOff val="80000"/>
            </a:schemeClr>
          </a:solidFill>
          <a:ln w="9525" cap="flat" cmpd="sng" algn="ctr">
            <a:solidFill>
              <a:schemeClr val="tx1">
                <a:lumMod val="20000"/>
                <a:lumOff val="80000"/>
              </a:schemeClr>
            </a:solidFill>
            <a:prstDash val="solid"/>
            <a:round/>
            <a:headEnd type="none" w="med" len="med"/>
            <a:tailEnd type="none" w="med" len="med"/>
          </a:ln>
        </p:spPr>
        <p:txBody>
          <a:bodyPr vert="horz" wrap="square" lIns="90000" tIns="46800" rIns="90000" bIns="46800" numCol="1" anchor="t" anchorCtr="0" compatLnSpc="1">
            <a:noAutofit/>
          </a:bodyPr>
          <a:lstStyle/>
          <a:p>
            <a:pPr lvl="0" algn="r" fontAlgn="base">
              <a:buClrTx/>
              <a:buSzTx/>
              <a:buFontTx/>
            </a:pPr>
            <a:endParaRPr lang="en-US" altLang="en-US" smtClean="0">
              <a:ln>
                <a:noFill/>
              </a:ln>
              <a:effectLst/>
              <a:latin typeface="Arial" panose="020B0604020202020204" pitchFamily="34" charset="0"/>
              <a:sym typeface="+mn-ea"/>
            </a:endParaRPr>
          </a:p>
        </p:txBody>
      </p:sp>
      <p:sp>
        <p:nvSpPr>
          <p:cNvPr id="4" name="内容占位符 3"/>
          <p:cNvSpPr>
            <a:spLocks noGrp="1"/>
          </p:cNvSpPr>
          <p:nvPr>
            <p:custDataLst>
              <p:tags r:id="rId4"/>
            </p:custDataLst>
          </p:nvPr>
        </p:nvSpPr>
        <p:spPr>
          <a:xfrm>
            <a:off x="4664710" y="1308100"/>
            <a:ext cx="7671435" cy="2845435"/>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2800" b="1" baseline="0">
                <a:solidFill>
                  <a:schemeClr val="tx1"/>
                </a:solidFill>
                <a:latin typeface="Arial" panose="020B0604020202020204" pitchFamily="34" charset="0"/>
                <a:ea typeface="微软雅黑" panose="020B0503020204020204" pitchFamily="34" charset="-122"/>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aseline="0">
                <a:solidFill>
                  <a:schemeClr val="tx1"/>
                </a:solidFill>
                <a:latin typeface="Arial" panose="020B0604020202020204" pitchFamily="34" charset="0"/>
                <a:ea typeface="微软雅黑" panose="020B0503020204020204" pitchFamily="34" charset="-122"/>
              </a:defRPr>
            </a:lvl2pPr>
            <a:lvl3pPr marL="1143000" indent="-228600" algn="l" rtl="0" eaLnBrk="0" fontAlgn="base" hangingPunct="0">
              <a:spcBef>
                <a:spcPct val="20000"/>
              </a:spcBef>
              <a:spcAft>
                <a:spcPct val="0"/>
              </a:spcAft>
              <a:buClr>
                <a:schemeClr val="tx1"/>
              </a:buClr>
              <a:buChar char="•"/>
              <a:defRPr sz="2400" baseline="0">
                <a:solidFill>
                  <a:schemeClr val="tx1"/>
                </a:solidFill>
                <a:latin typeface="Arial" panose="020B0604020202020204" pitchFamily="34" charset="0"/>
                <a:ea typeface="微软雅黑" panose="020B0503020204020204" pitchFamily="34" charset="-122"/>
              </a:defRPr>
            </a:lvl3pPr>
            <a:lvl4pPr marL="1600200" indent="-228600" algn="l" rtl="0" eaLnBrk="0" fontAlgn="base" hangingPunct="0">
              <a:spcBef>
                <a:spcPct val="20000"/>
              </a:spcBef>
              <a:spcAft>
                <a:spcPct val="0"/>
              </a:spcAft>
              <a:buChar char="–"/>
              <a:defRPr sz="2000" baseline="0">
                <a:solidFill>
                  <a:schemeClr val="tx1"/>
                </a:solidFill>
                <a:latin typeface="Arial" panose="020B0604020202020204" pitchFamily="34" charset="0"/>
                <a:ea typeface="微软雅黑" panose="020B0503020204020204" pitchFamily="34" charset="-122"/>
              </a:defRPr>
            </a:lvl4pPr>
            <a:lvl5pPr marL="2057400" indent="-228600" algn="l" rtl="0" eaLnBrk="0" fontAlgn="base" hangingPunct="0">
              <a:spcBef>
                <a:spcPct val="20000"/>
              </a:spcBef>
              <a:spcAft>
                <a:spcPct val="0"/>
              </a:spcAft>
              <a:buChar char="»"/>
              <a:defRPr sz="2000" baseline="0">
                <a:solidFill>
                  <a:schemeClr val="tx1"/>
                </a:solidFill>
                <a:latin typeface="Arial" panose="020B0604020202020204" pitchFamily="34" charset="0"/>
                <a:ea typeface="微软雅黑" panose="020B0503020204020204" pitchFamily="34" charset="-122"/>
              </a:defRPr>
            </a:lvl5pPr>
            <a:lvl6pPr marL="2514600" indent="-228600" algn="l" rtl="0" fontAlgn="base">
              <a:spcBef>
                <a:spcPct val="20000"/>
              </a:spcBef>
              <a:spcAft>
                <a:spcPct val="0"/>
              </a:spcAft>
              <a:buChar char="»"/>
              <a:defRPr sz="2000">
                <a:solidFill>
                  <a:schemeClr val="tx1"/>
                </a:solidFill>
                <a:latin typeface="Arial" panose="020B0604020202020204" pitchFamily="34" charset="0"/>
              </a:defRPr>
            </a:lvl6pPr>
            <a:lvl7pPr marL="2971800" indent="-228600" algn="l" rtl="0" fontAlgn="base">
              <a:spcBef>
                <a:spcPct val="20000"/>
              </a:spcBef>
              <a:spcAft>
                <a:spcPct val="0"/>
              </a:spcAft>
              <a:buChar char="»"/>
              <a:defRPr sz="2000">
                <a:solidFill>
                  <a:schemeClr val="tx1"/>
                </a:solidFill>
                <a:latin typeface="Arial" panose="020B0604020202020204" pitchFamily="34" charset="0"/>
              </a:defRPr>
            </a:lvl7pPr>
            <a:lvl8pPr marL="3429000" indent="-228600" algn="l" rtl="0" fontAlgn="base">
              <a:spcBef>
                <a:spcPct val="20000"/>
              </a:spcBef>
              <a:spcAft>
                <a:spcPct val="0"/>
              </a:spcAft>
              <a:buChar char="»"/>
              <a:defRPr sz="2000">
                <a:solidFill>
                  <a:schemeClr val="tx1"/>
                </a:solidFill>
                <a:latin typeface="Arial" panose="020B0604020202020204" pitchFamily="34" charset="0"/>
              </a:defRPr>
            </a:lvl8pPr>
            <a:lvl9pPr marL="3886200" indent="-228600" algn="l" rtl="0" fontAlgn="base">
              <a:spcBef>
                <a:spcPct val="20000"/>
              </a:spcBef>
              <a:spcAft>
                <a:spcPct val="0"/>
              </a:spcAft>
              <a:buChar char="»"/>
              <a:defRPr sz="2000">
                <a:solidFill>
                  <a:schemeClr val="tx1"/>
                </a:solidFill>
                <a:latin typeface="Arial" panose="020B0604020202020204" pitchFamily="34" charset="0"/>
              </a:defRPr>
            </a:lvl9pPr>
          </a:lstStyle>
          <a:p>
            <a:pPr marL="0" indent="0" algn="l" fontAlgn="auto">
              <a:lnSpc>
                <a:spcPts val="3060"/>
              </a:lnSpc>
              <a:spcBef>
                <a:spcPct val="0"/>
              </a:spcBef>
              <a:spcAft>
                <a:spcPts val="1000"/>
              </a:spcAft>
              <a:buClrTx/>
              <a:buSzTx/>
              <a:buFont typeface="Arial" panose="020B0604020202020204" pitchFamily="34" charset="0"/>
              <a:buNone/>
            </a:pPr>
            <a:r>
              <a:rPr lang="zh-CN" altLang="en-US" sz="2000">
                <a:solidFill>
                  <a:schemeClr val="tx1"/>
                </a:solidFill>
                <a:latin typeface="微软雅黑" panose="020B0503020204020204" pitchFamily="34" charset="-122"/>
                <a:cs typeface="微软雅黑" panose="020B0503020204020204" pitchFamily="34" charset="-120"/>
              </a:rPr>
              <a:t>人物：</a:t>
            </a:r>
            <a:r>
              <a:rPr lang="zh-CN" altLang="en-US" sz="2000" b="0">
                <a:solidFill>
                  <a:schemeClr val="tx1"/>
                </a:solidFill>
                <a:latin typeface="微软雅黑" panose="020B0503020204020204" pitchFamily="34" charset="-122"/>
                <a:cs typeface="微软雅黑" panose="020B0503020204020204" pitchFamily="34" charset="-120"/>
              </a:rPr>
              <a:t>罗伯特森（</a:t>
            </a:r>
            <a:r>
              <a:rPr lang="en-US" altLang="zh-CN" sz="2000" b="0">
                <a:solidFill>
                  <a:schemeClr val="tx1"/>
                </a:solidFill>
                <a:latin typeface="微软雅黑" panose="020B0503020204020204" pitchFamily="34" charset="-122"/>
                <a:cs typeface="微软雅黑" panose="020B0503020204020204" pitchFamily="34" charset="-120"/>
              </a:rPr>
              <a:t>J.D.Robertson</a:t>
            </a:r>
            <a:r>
              <a:rPr lang="zh-CN" altLang="en-US" sz="2000" b="0">
                <a:solidFill>
                  <a:schemeClr val="tx1"/>
                </a:solidFill>
                <a:latin typeface="微软雅黑" panose="020B0503020204020204" pitchFamily="34" charset="-122"/>
                <a:cs typeface="微软雅黑" panose="020B0503020204020204" pitchFamily="34" charset="-120"/>
              </a:rPr>
              <a:t>）</a:t>
            </a:r>
            <a:endParaRPr lang="zh-CN" altLang="en-US" sz="2000" b="0">
              <a:solidFill>
                <a:schemeClr val="tx1"/>
              </a:solidFill>
              <a:latin typeface="微软雅黑" panose="020B0503020204020204" pitchFamily="34" charset="-122"/>
              <a:cs typeface="微软雅黑" panose="020B0503020204020204" pitchFamily="34" charset="-120"/>
            </a:endParaRPr>
          </a:p>
          <a:p>
            <a:pPr marL="0" indent="0" algn="l" fontAlgn="auto">
              <a:lnSpc>
                <a:spcPts val="3060"/>
              </a:lnSpc>
              <a:spcBef>
                <a:spcPct val="0"/>
              </a:spcBef>
              <a:spcAft>
                <a:spcPts val="1000"/>
              </a:spcAft>
              <a:buClrTx/>
              <a:buSzTx/>
              <a:buFont typeface="Arial" panose="020B0604020202020204" pitchFamily="34" charset="0"/>
              <a:buNone/>
            </a:pPr>
            <a:r>
              <a:rPr lang="zh-CN" altLang="en-US" sz="2000">
                <a:solidFill>
                  <a:schemeClr val="tx1"/>
                </a:solidFill>
                <a:latin typeface="微软雅黑" panose="020B0503020204020204" pitchFamily="34" charset="-122"/>
                <a:cs typeface="微软雅黑" panose="020B0503020204020204" pitchFamily="34" charset="-120"/>
              </a:rPr>
              <a:t>观察现象：</a:t>
            </a:r>
            <a:r>
              <a:rPr lang="zh-CN" altLang="en-US" sz="2000" b="0">
                <a:solidFill>
                  <a:schemeClr val="tx1"/>
                </a:solidFill>
                <a:latin typeface="微软雅黑" panose="020B0503020204020204" pitchFamily="34" charset="-122"/>
                <a:cs typeface="微软雅黑" panose="020B0503020204020204" pitchFamily="34" charset="-120"/>
              </a:rPr>
              <a:t>在</a:t>
            </a:r>
            <a:r>
              <a:rPr lang="zh-CN" altLang="en-US" sz="2000" b="0">
                <a:solidFill>
                  <a:srgbClr val="FF0000"/>
                </a:solidFill>
                <a:latin typeface="微软雅黑" panose="020B0503020204020204" pitchFamily="34" charset="-122"/>
                <a:cs typeface="微软雅黑" panose="020B0503020204020204" pitchFamily="34" charset="-120"/>
              </a:rPr>
              <a:t>电镜下</a:t>
            </a:r>
            <a:r>
              <a:rPr lang="zh-CN" altLang="en-US" sz="2000" b="0">
                <a:solidFill>
                  <a:schemeClr val="tx1"/>
                </a:solidFill>
                <a:latin typeface="微软雅黑" panose="020B0503020204020204" pitchFamily="34" charset="-122"/>
                <a:cs typeface="微软雅黑" panose="020B0503020204020204" pitchFamily="34" charset="-120"/>
              </a:rPr>
              <a:t>看到了清晰的</a:t>
            </a:r>
            <a:r>
              <a:rPr lang="zh-CN" altLang="en-US" sz="2000" b="0">
                <a:solidFill>
                  <a:srgbClr val="0000FF"/>
                </a:solidFill>
                <a:latin typeface="微软雅黑" panose="020B0503020204020204" pitchFamily="34" charset="-122"/>
                <a:cs typeface="微软雅黑" panose="020B0503020204020204" pitchFamily="34" charset="-120"/>
              </a:rPr>
              <a:t>暗</a:t>
            </a:r>
            <a:r>
              <a:rPr lang="en-US" altLang="zh-CN" sz="2000" b="0">
                <a:solidFill>
                  <a:srgbClr val="0000FF"/>
                </a:solidFill>
                <a:latin typeface="微软雅黑" panose="020B0503020204020204" pitchFamily="34" charset="-122"/>
                <a:cs typeface="微软雅黑" panose="020B0503020204020204" pitchFamily="34" charset="-120"/>
              </a:rPr>
              <a:t>—</a:t>
            </a:r>
            <a:r>
              <a:rPr lang="zh-CN" altLang="en-US" sz="2000" b="0">
                <a:solidFill>
                  <a:srgbClr val="0000FF"/>
                </a:solidFill>
                <a:latin typeface="微软雅黑" panose="020B0503020204020204" pitchFamily="34" charset="-122"/>
                <a:cs typeface="微软雅黑" panose="020B0503020204020204" pitchFamily="34" charset="-120"/>
              </a:rPr>
              <a:t>明</a:t>
            </a:r>
            <a:r>
              <a:rPr lang="en-US" altLang="zh-CN" sz="2000" b="0">
                <a:solidFill>
                  <a:srgbClr val="0000FF"/>
                </a:solidFill>
                <a:latin typeface="微软雅黑" panose="020B0503020204020204" pitchFamily="34" charset="-122"/>
                <a:cs typeface="微软雅黑" panose="020B0503020204020204" pitchFamily="34" charset="-120"/>
                <a:sym typeface="+mn-ea"/>
              </a:rPr>
              <a:t>—</a:t>
            </a:r>
            <a:r>
              <a:rPr lang="zh-CN" altLang="en-US" sz="2000" b="0">
                <a:solidFill>
                  <a:srgbClr val="0000FF"/>
                </a:solidFill>
                <a:latin typeface="微软雅黑" panose="020B0503020204020204" pitchFamily="34" charset="-122"/>
                <a:cs typeface="微软雅黑" panose="020B0503020204020204" pitchFamily="34" charset="-120"/>
              </a:rPr>
              <a:t>暗</a:t>
            </a:r>
            <a:r>
              <a:rPr lang="zh-CN" altLang="en-US" sz="2000" b="0">
                <a:solidFill>
                  <a:schemeClr val="tx1"/>
                </a:solidFill>
                <a:latin typeface="微软雅黑" panose="020B0503020204020204" pitchFamily="34" charset="-122"/>
                <a:cs typeface="微软雅黑" panose="020B0503020204020204" pitchFamily="34" charset="-120"/>
              </a:rPr>
              <a:t>三层结构</a:t>
            </a:r>
            <a:endParaRPr lang="zh-CN" altLang="en-US" sz="2000" b="0">
              <a:solidFill>
                <a:schemeClr val="tx1"/>
              </a:solidFill>
              <a:latin typeface="微软雅黑" panose="020B0503020204020204" pitchFamily="34" charset="-122"/>
              <a:cs typeface="微软雅黑" panose="020B0503020204020204" pitchFamily="34" charset="-120"/>
            </a:endParaRPr>
          </a:p>
          <a:p>
            <a:pPr marL="0" indent="0" algn="l" fontAlgn="auto">
              <a:lnSpc>
                <a:spcPts val="3060"/>
              </a:lnSpc>
              <a:spcBef>
                <a:spcPct val="0"/>
              </a:spcBef>
              <a:spcAft>
                <a:spcPts val="1000"/>
              </a:spcAft>
              <a:buClrTx/>
              <a:buSzTx/>
              <a:buFont typeface="Arial" panose="020B0604020202020204" pitchFamily="34" charset="0"/>
              <a:buNone/>
            </a:pPr>
            <a:r>
              <a:rPr lang="zh-CN" altLang="en-US" sz="2000">
                <a:solidFill>
                  <a:srgbClr val="FF0000"/>
                </a:solidFill>
                <a:latin typeface="微软雅黑" panose="020B0503020204020204" pitchFamily="34" charset="-122"/>
                <a:cs typeface="微软雅黑" panose="020B0503020204020204" pitchFamily="34" charset="-120"/>
              </a:rPr>
              <a:t>提出假说</a:t>
            </a:r>
            <a:r>
              <a:rPr lang="zh-CN" altLang="en-US" sz="2000">
                <a:solidFill>
                  <a:schemeClr val="tx1"/>
                </a:solidFill>
                <a:latin typeface="微软雅黑" panose="020B0503020204020204" pitchFamily="34" charset="-122"/>
                <a:cs typeface="微软雅黑" panose="020B0503020204020204" pitchFamily="34" charset="-120"/>
              </a:rPr>
              <a:t>：</a:t>
            </a:r>
            <a:r>
              <a:rPr lang="zh-CN" altLang="en-US" sz="2000" b="0">
                <a:solidFill>
                  <a:srgbClr val="0000FF"/>
                </a:solidFill>
                <a:latin typeface="微软雅黑" panose="020B0503020204020204" pitchFamily="34" charset="-122"/>
                <a:cs typeface="微软雅黑" panose="020B0503020204020204" pitchFamily="34" charset="-120"/>
              </a:rPr>
              <a:t>所有的细胞膜都是由蛋白质</a:t>
            </a:r>
            <a:r>
              <a:rPr lang="en-US" altLang="zh-CN" sz="2000" b="0">
                <a:solidFill>
                  <a:srgbClr val="0000FF"/>
                </a:solidFill>
                <a:latin typeface="微软雅黑" panose="020B0503020204020204" pitchFamily="34" charset="-122"/>
                <a:cs typeface="微软雅黑" panose="020B0503020204020204" pitchFamily="34" charset="-120"/>
              </a:rPr>
              <a:t>—</a:t>
            </a:r>
            <a:r>
              <a:rPr lang="zh-CN" altLang="en-US" sz="2000" b="0">
                <a:solidFill>
                  <a:srgbClr val="0000FF"/>
                </a:solidFill>
                <a:latin typeface="微软雅黑" panose="020B0503020204020204" pitchFamily="34" charset="-122"/>
                <a:cs typeface="微软雅黑" panose="020B0503020204020204" pitchFamily="34" charset="-120"/>
              </a:rPr>
              <a:t>脂质</a:t>
            </a:r>
            <a:r>
              <a:rPr lang="en-US" altLang="zh-CN" sz="2000" b="0">
                <a:solidFill>
                  <a:srgbClr val="0000FF"/>
                </a:solidFill>
                <a:latin typeface="微软雅黑" panose="020B0503020204020204" pitchFamily="34" charset="-122"/>
                <a:cs typeface="微软雅黑" panose="020B0503020204020204" pitchFamily="34" charset="-120"/>
                <a:sym typeface="+mn-ea"/>
              </a:rPr>
              <a:t>—</a:t>
            </a:r>
            <a:r>
              <a:rPr lang="zh-CN" altLang="en-US" sz="2000" b="0">
                <a:solidFill>
                  <a:srgbClr val="0000FF"/>
                </a:solidFill>
                <a:latin typeface="微软雅黑" panose="020B0503020204020204" pitchFamily="34" charset="-122"/>
                <a:cs typeface="微软雅黑" panose="020B0503020204020204" pitchFamily="34" charset="-120"/>
              </a:rPr>
              <a:t>蛋白质三层结</a:t>
            </a:r>
            <a:r>
              <a:rPr lang="zh-CN" altLang="en-US" sz="2000" b="0">
                <a:solidFill>
                  <a:srgbClr val="0000FF"/>
                </a:solidFill>
                <a:latin typeface="微软雅黑" panose="020B0503020204020204" pitchFamily="34" charset="-122"/>
                <a:cs typeface="微软雅黑" panose="020B0503020204020204" pitchFamily="34" charset="-120"/>
                <a:sym typeface="+mn-ea"/>
              </a:rPr>
              <a:t>构构成</a:t>
            </a:r>
            <a:r>
              <a:rPr lang="zh-CN" altLang="en-US" sz="2000" b="0">
                <a:latin typeface="微软雅黑" panose="020B0503020204020204" pitchFamily="34" charset="-122"/>
                <a:cs typeface="微软雅黑" panose="020B0503020204020204" pitchFamily="34" charset="-120"/>
                <a:sym typeface="+mn-ea"/>
              </a:rPr>
              <a:t>。他把细胞膜描述为</a:t>
            </a:r>
            <a:r>
              <a:rPr lang="zh-CN" altLang="en-US" sz="2000" b="0">
                <a:solidFill>
                  <a:srgbClr val="FF0000"/>
                </a:solidFill>
                <a:latin typeface="微软雅黑" panose="020B0503020204020204" pitchFamily="34" charset="-122"/>
                <a:cs typeface="微软雅黑" panose="020B0503020204020204" pitchFamily="34" charset="-120"/>
                <a:sym typeface="+mn-ea"/>
              </a:rPr>
              <a:t>静态</a:t>
            </a:r>
            <a:r>
              <a:rPr lang="zh-CN" altLang="en-US" sz="2000" b="0">
                <a:latin typeface="微软雅黑" panose="020B0503020204020204" pitchFamily="34" charset="-122"/>
                <a:cs typeface="微软雅黑" panose="020B0503020204020204" pitchFamily="34" charset="-120"/>
                <a:sym typeface="+mn-ea"/>
              </a:rPr>
              <a:t>的结构</a:t>
            </a:r>
            <a:r>
              <a:rPr lang="zh-CN" altLang="en-US" sz="2000" b="0">
                <a:solidFill>
                  <a:schemeClr val="tx1">
                    <a:lumMod val="85000"/>
                    <a:lumOff val="15000"/>
                  </a:schemeClr>
                </a:solidFill>
                <a:latin typeface="微软雅黑" panose="020B0503020204020204" pitchFamily="34" charset="-122"/>
                <a:cs typeface="微软雅黑" panose="020B0503020204020204" pitchFamily="34" charset="-120"/>
                <a:sym typeface="+mn-ea"/>
              </a:rPr>
              <a:t>。</a:t>
            </a:r>
            <a:endParaRPr lang="zh-CN" altLang="en-US" sz="2000" b="0">
              <a:solidFill>
                <a:schemeClr val="tx1">
                  <a:lumMod val="85000"/>
                  <a:lumOff val="15000"/>
                </a:schemeClr>
              </a:solidFill>
              <a:latin typeface="微软雅黑" panose="020B0503020204020204" pitchFamily="34" charset="-122"/>
              <a:cs typeface="微软雅黑" panose="020B0503020204020204" pitchFamily="34" charset="-120"/>
              <a:sym typeface="+mn-ea"/>
            </a:endParaRPr>
          </a:p>
        </p:txBody>
      </p:sp>
      <p:sp>
        <p:nvSpPr>
          <p:cNvPr id="42" name="文本框 41"/>
          <p:cNvSpPr txBox="1"/>
          <p:nvPr>
            <p:custDataLst>
              <p:tags r:id="rId5"/>
            </p:custDataLst>
          </p:nvPr>
        </p:nvSpPr>
        <p:spPr>
          <a:xfrm>
            <a:off x="233680" y="1308100"/>
            <a:ext cx="2672080" cy="521970"/>
          </a:xfrm>
          <a:prstGeom prst="rect">
            <a:avLst/>
          </a:prstGeom>
          <a:noFill/>
        </p:spPr>
        <p:txBody>
          <a:bodyPr wrap="none" rtlCol="0" anchor="t">
            <a:spAutoFit/>
          </a:bodyPr>
          <a:lstStyle/>
          <a:p>
            <a:pPr lvl="0" algn="l">
              <a:buClrTx/>
              <a:buSzTx/>
              <a:buFontTx/>
            </a:pPr>
            <a:r>
              <a:rPr lang="zh-CN" altLang="en-US" sz="2800" b="1">
                <a:solidFill>
                  <a:srgbClr val="FF0000"/>
                </a:solidFill>
                <a:latin typeface="微软雅黑" panose="020B0503020204020204" pitchFamily="34" charset="-122"/>
                <a:ea typeface="微软雅黑" panose="020B0503020204020204" pitchFamily="34" charset="-122"/>
                <a:sym typeface="+mn-ea"/>
              </a:rPr>
              <a:t>（二）结构探究</a:t>
            </a:r>
            <a:endParaRPr lang="zh-CN" altLang="en-US" sz="2800" b="1">
              <a:solidFill>
                <a:srgbClr val="FF0000"/>
              </a:solidFill>
              <a:latin typeface="微软雅黑" panose="020B0503020204020204" pitchFamily="34" charset="-122"/>
              <a:ea typeface="微软雅黑" panose="020B0503020204020204" pitchFamily="34" charset="-122"/>
              <a:sym typeface="+mn-ea"/>
            </a:endParaRPr>
          </a:p>
        </p:txBody>
      </p:sp>
      <p:sp>
        <p:nvSpPr>
          <p:cNvPr id="6" name="文本占位符 2"/>
          <p:cNvSpPr>
            <a:spLocks noGrp="1"/>
          </p:cNvSpPr>
          <p:nvPr>
            <p:custDataLst>
              <p:tags r:id="rId6"/>
            </p:custDataLst>
          </p:nvPr>
        </p:nvSpPr>
        <p:spPr>
          <a:xfrm>
            <a:off x="39370" y="1905635"/>
            <a:ext cx="4587240" cy="3288665"/>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2800" b="1" baseline="0">
                <a:solidFill>
                  <a:schemeClr val="tx1"/>
                </a:solidFill>
                <a:latin typeface="Arial" panose="020B0604020202020204" pitchFamily="34" charset="0"/>
                <a:ea typeface="微软雅黑" panose="020B0503020204020204" pitchFamily="34" charset="-122"/>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aseline="0">
                <a:solidFill>
                  <a:schemeClr val="tx1"/>
                </a:solidFill>
                <a:latin typeface="Arial" panose="020B0604020202020204" pitchFamily="34" charset="0"/>
                <a:ea typeface="微软雅黑" panose="020B0503020204020204" pitchFamily="34" charset="-122"/>
              </a:defRPr>
            </a:lvl2pPr>
            <a:lvl3pPr marL="1143000" indent="-228600" algn="l" rtl="0" eaLnBrk="0" fontAlgn="base" hangingPunct="0">
              <a:spcBef>
                <a:spcPct val="20000"/>
              </a:spcBef>
              <a:spcAft>
                <a:spcPct val="0"/>
              </a:spcAft>
              <a:buClr>
                <a:schemeClr val="tx1"/>
              </a:buClr>
              <a:buChar char="•"/>
              <a:defRPr sz="2400" baseline="0">
                <a:solidFill>
                  <a:schemeClr val="tx1"/>
                </a:solidFill>
                <a:latin typeface="Arial" panose="020B0604020202020204" pitchFamily="34" charset="0"/>
                <a:ea typeface="微软雅黑" panose="020B0503020204020204" pitchFamily="34" charset="-122"/>
              </a:defRPr>
            </a:lvl3pPr>
            <a:lvl4pPr marL="1600200" indent="-228600" algn="l" rtl="0" eaLnBrk="0" fontAlgn="base" hangingPunct="0">
              <a:spcBef>
                <a:spcPct val="20000"/>
              </a:spcBef>
              <a:spcAft>
                <a:spcPct val="0"/>
              </a:spcAft>
              <a:buChar char="–"/>
              <a:defRPr sz="2000" baseline="0">
                <a:solidFill>
                  <a:schemeClr val="tx1"/>
                </a:solidFill>
                <a:latin typeface="Arial" panose="020B0604020202020204" pitchFamily="34" charset="0"/>
                <a:ea typeface="微软雅黑" panose="020B0503020204020204" pitchFamily="34" charset="-122"/>
              </a:defRPr>
            </a:lvl4pPr>
            <a:lvl5pPr marL="2057400" indent="-228600" algn="l" rtl="0" eaLnBrk="0" fontAlgn="base" hangingPunct="0">
              <a:spcBef>
                <a:spcPct val="20000"/>
              </a:spcBef>
              <a:spcAft>
                <a:spcPct val="0"/>
              </a:spcAft>
              <a:buChar char="»"/>
              <a:defRPr sz="2000" baseline="0">
                <a:solidFill>
                  <a:schemeClr val="tx1"/>
                </a:solidFill>
                <a:latin typeface="Arial" panose="020B0604020202020204" pitchFamily="34" charset="0"/>
                <a:ea typeface="微软雅黑" panose="020B0503020204020204" pitchFamily="34" charset="-122"/>
              </a:defRPr>
            </a:lvl5pPr>
            <a:lvl6pPr marL="2514600" indent="-228600" algn="l" rtl="0" fontAlgn="base">
              <a:spcBef>
                <a:spcPct val="20000"/>
              </a:spcBef>
              <a:spcAft>
                <a:spcPct val="0"/>
              </a:spcAft>
              <a:buChar char="»"/>
              <a:defRPr sz="2000">
                <a:solidFill>
                  <a:schemeClr val="tx1"/>
                </a:solidFill>
                <a:latin typeface="Arial" panose="020B0604020202020204" pitchFamily="34" charset="0"/>
              </a:defRPr>
            </a:lvl6pPr>
            <a:lvl7pPr marL="2971800" indent="-228600" algn="l" rtl="0" fontAlgn="base">
              <a:spcBef>
                <a:spcPct val="20000"/>
              </a:spcBef>
              <a:spcAft>
                <a:spcPct val="0"/>
              </a:spcAft>
              <a:buChar char="»"/>
              <a:defRPr sz="2000">
                <a:solidFill>
                  <a:schemeClr val="tx1"/>
                </a:solidFill>
                <a:latin typeface="Arial" panose="020B0604020202020204" pitchFamily="34" charset="0"/>
              </a:defRPr>
            </a:lvl7pPr>
            <a:lvl8pPr marL="3429000" indent="-228600" algn="l" rtl="0" fontAlgn="base">
              <a:spcBef>
                <a:spcPct val="20000"/>
              </a:spcBef>
              <a:spcAft>
                <a:spcPct val="0"/>
              </a:spcAft>
              <a:buChar char="»"/>
              <a:defRPr sz="2000">
                <a:solidFill>
                  <a:schemeClr val="tx1"/>
                </a:solidFill>
                <a:latin typeface="Arial" panose="020B0604020202020204" pitchFamily="34" charset="0"/>
              </a:defRPr>
            </a:lvl8pPr>
            <a:lvl9pPr marL="3886200" indent="-228600" algn="l" rtl="0" fontAlgn="base">
              <a:spcBef>
                <a:spcPct val="20000"/>
              </a:spcBef>
              <a:spcAft>
                <a:spcPct val="0"/>
              </a:spcAft>
              <a:buChar char="»"/>
              <a:defRPr sz="2000">
                <a:solidFill>
                  <a:schemeClr val="tx1"/>
                </a:solidFill>
                <a:latin typeface="Arial" panose="020B0604020202020204" pitchFamily="34" charset="0"/>
              </a:defRPr>
            </a:lvl9pPr>
          </a:lstStyle>
          <a:p>
            <a:pPr marL="0" indent="0">
              <a:lnSpc>
                <a:spcPct val="40000"/>
              </a:lnSpc>
              <a:buFont typeface="Wingdings" panose="05000000000000000000" charset="0"/>
              <a:buNone/>
            </a:pPr>
            <a:endParaRPr lang="zh-CN" altLang="en-US" b="1">
              <a:effectLst/>
              <a:latin typeface="微软雅黑" panose="020B0503020204020204" pitchFamily="34" charset="-122"/>
              <a:cs typeface="微软雅黑" panose="020B0503020204020204" pitchFamily="34" charset="-120"/>
            </a:endParaRPr>
          </a:p>
          <a:p>
            <a:pPr marL="0" indent="0">
              <a:lnSpc>
                <a:spcPct val="120000"/>
              </a:lnSpc>
              <a:buFont typeface="Wingdings" panose="05000000000000000000" charset="0"/>
              <a:buNone/>
            </a:pPr>
            <a:r>
              <a:rPr lang="zh-CN" altLang="en-US">
                <a:solidFill>
                  <a:srgbClr val="FF0000"/>
                </a:solidFill>
                <a:effectLst/>
                <a:latin typeface="微软雅黑" panose="020B0503020204020204" pitchFamily="34" charset="-122"/>
                <a:cs typeface="微软雅黑" panose="020B0503020204020204" pitchFamily="34" charset="-120"/>
                <a:sym typeface="+mn-ea"/>
              </a:rPr>
              <a:t>①</a:t>
            </a:r>
            <a:r>
              <a:rPr lang="zh-CN" altLang="en-US" u="sng">
                <a:solidFill>
                  <a:srgbClr val="FF0000"/>
                </a:solidFill>
                <a:effectLst/>
                <a:latin typeface="微软雅黑" panose="020B0503020204020204" pitchFamily="34" charset="-122"/>
                <a:cs typeface="微软雅黑" panose="020B0503020204020204" pitchFamily="34" charset="-120"/>
                <a:sym typeface="+mn-ea"/>
              </a:rPr>
              <a:t>磷脂分子</a:t>
            </a:r>
            <a:r>
              <a:rPr lang="zh-CN" altLang="en-US">
                <a:solidFill>
                  <a:sysClr val="windowText" lastClr="000000">
                    <a:lumMod val="85000"/>
                    <a:lumOff val="15000"/>
                  </a:sysClr>
                </a:solidFill>
                <a:effectLst/>
                <a:latin typeface="微软雅黑" panose="020B0503020204020204" pitchFamily="34" charset="-122"/>
                <a:cs typeface="微软雅黑" panose="020B0503020204020204" pitchFamily="34" charset="-120"/>
                <a:sym typeface="+mn-ea"/>
              </a:rPr>
              <a:t>必然排列为</a:t>
            </a:r>
            <a:r>
              <a:rPr lang="zh-CN" altLang="en-US" u="sng">
                <a:solidFill>
                  <a:srgbClr val="FF0000"/>
                </a:solidFill>
                <a:effectLst/>
                <a:latin typeface="微软雅黑" panose="020B0503020204020204" pitchFamily="34" charset="-122"/>
                <a:cs typeface="微软雅黑" panose="020B0503020204020204" pitchFamily="34" charset="-120"/>
                <a:sym typeface="+mn-ea"/>
              </a:rPr>
              <a:t>连续的两层</a:t>
            </a:r>
            <a:r>
              <a:rPr lang="zh-CN" altLang="en-US">
                <a:solidFill>
                  <a:sysClr val="windowText" lastClr="000000">
                    <a:lumMod val="85000"/>
                    <a:lumOff val="15000"/>
                  </a:sysClr>
                </a:solidFill>
                <a:effectLst/>
                <a:latin typeface="微软雅黑" panose="020B0503020204020204" pitchFamily="34" charset="-122"/>
                <a:cs typeface="微软雅黑" panose="020B0503020204020204" pitchFamily="34" charset="-120"/>
                <a:sym typeface="+mn-ea"/>
              </a:rPr>
              <a:t>。</a:t>
            </a:r>
            <a:endParaRPr lang="zh-CN" altLang="en-US" b="1">
              <a:solidFill>
                <a:schemeClr val="tx1"/>
              </a:solidFill>
              <a:effectLst/>
              <a:latin typeface="微软雅黑" panose="020B0503020204020204" pitchFamily="34" charset="-122"/>
              <a:cs typeface="微软雅黑" panose="020B0503020204020204" pitchFamily="34" charset="-120"/>
              <a:sym typeface="+mn-ea"/>
            </a:endParaRPr>
          </a:p>
          <a:p>
            <a:pPr>
              <a:lnSpc>
                <a:spcPct val="70000"/>
              </a:lnSpc>
              <a:buFont typeface="Wingdings" panose="05000000000000000000" charset="0"/>
              <a:buChar char="ü"/>
            </a:pPr>
            <a:endParaRPr lang="zh-CN" altLang="en-US">
              <a:effectLst/>
              <a:latin typeface="微软雅黑" panose="020B0503020204020204" pitchFamily="34" charset="-122"/>
              <a:cs typeface="微软雅黑" panose="020B0503020204020204" pitchFamily="34" charset="-120"/>
              <a:sym typeface="+mn-ea"/>
            </a:endParaRPr>
          </a:p>
          <a:p>
            <a:pPr marL="0" indent="0">
              <a:lnSpc>
                <a:spcPct val="120000"/>
              </a:lnSpc>
              <a:buFont typeface="Wingdings" panose="05000000000000000000" charset="0"/>
              <a:buNone/>
            </a:pPr>
            <a:r>
              <a:rPr lang="zh-CN" altLang="en-US">
                <a:effectLst/>
                <a:latin typeface="微软雅黑" panose="020B0503020204020204" pitchFamily="34" charset="-122"/>
                <a:cs typeface="微软雅黑" panose="020B0503020204020204" pitchFamily="34" charset="-120"/>
                <a:sym typeface="+mn-ea"/>
              </a:rPr>
              <a:t>②静态的</a:t>
            </a:r>
            <a:r>
              <a:rPr lang="zh-CN" altLang="en-US">
                <a:solidFill>
                  <a:srgbClr val="FF0000"/>
                </a:solidFill>
                <a:effectLst/>
                <a:latin typeface="微软雅黑" panose="020B0503020204020204" pitchFamily="34" charset="-122"/>
                <a:cs typeface="微软雅黑" panose="020B0503020204020204" pitchFamily="34" charset="-120"/>
                <a:sym typeface="+mn-ea"/>
              </a:rPr>
              <a:t>蛋白质</a:t>
            </a:r>
            <a:r>
              <a:rPr lang="en-US" altLang="zh-CN">
                <a:solidFill>
                  <a:srgbClr val="FF0000"/>
                </a:solidFill>
                <a:effectLst/>
                <a:latin typeface="微软雅黑" panose="020B0503020204020204" pitchFamily="34" charset="-122"/>
                <a:cs typeface="微软雅黑" panose="020B0503020204020204" pitchFamily="34" charset="-120"/>
                <a:sym typeface="+mn-ea"/>
              </a:rPr>
              <a:t>—</a:t>
            </a:r>
            <a:r>
              <a:rPr lang="zh-CN" altLang="en-US">
                <a:solidFill>
                  <a:srgbClr val="FF0000"/>
                </a:solidFill>
                <a:effectLst/>
                <a:latin typeface="微软雅黑" panose="020B0503020204020204" pitchFamily="34" charset="-122"/>
                <a:cs typeface="微软雅黑" panose="020B0503020204020204" pitchFamily="34" charset="-120"/>
                <a:sym typeface="+mn-ea"/>
              </a:rPr>
              <a:t>脂质</a:t>
            </a:r>
            <a:r>
              <a:rPr lang="en-US" altLang="zh-CN">
                <a:solidFill>
                  <a:srgbClr val="FF0000"/>
                </a:solidFill>
                <a:effectLst/>
                <a:latin typeface="微软雅黑" panose="020B0503020204020204" pitchFamily="34" charset="-122"/>
                <a:cs typeface="微软雅黑" panose="020B0503020204020204" pitchFamily="34" charset="-120"/>
                <a:sym typeface="+mn-ea"/>
              </a:rPr>
              <a:t>—</a:t>
            </a:r>
            <a:r>
              <a:rPr lang="zh-CN" altLang="en-US">
                <a:solidFill>
                  <a:srgbClr val="FF0000"/>
                </a:solidFill>
                <a:effectLst/>
                <a:latin typeface="微软雅黑" panose="020B0503020204020204" pitchFamily="34" charset="-122"/>
                <a:cs typeface="微软雅黑" panose="020B0503020204020204" pitchFamily="34" charset="-120"/>
                <a:sym typeface="+mn-ea"/>
              </a:rPr>
              <a:t>蛋白质</a:t>
            </a:r>
            <a:r>
              <a:rPr lang="zh-CN" altLang="en-US">
                <a:effectLst/>
                <a:latin typeface="微软雅黑" panose="020B0503020204020204" pitchFamily="34" charset="-122"/>
                <a:cs typeface="微软雅黑" panose="020B0503020204020204" pitchFamily="34" charset="-120"/>
                <a:sym typeface="+mn-ea"/>
              </a:rPr>
              <a:t>三层结构。</a:t>
            </a:r>
            <a:endParaRPr lang="zh-CN" altLang="en-US" b="1">
              <a:effectLst/>
              <a:latin typeface="微软雅黑" panose="020B0503020204020204" pitchFamily="34" charset="-122"/>
              <a:cs typeface="微软雅黑" panose="020B0503020204020204" pitchFamily="34" charset="-120"/>
            </a:endParaRPr>
          </a:p>
        </p:txBody>
      </p:sp>
      <p:sp>
        <p:nvSpPr>
          <p:cNvPr id="2" name="文本框 1"/>
          <p:cNvSpPr txBox="1"/>
          <p:nvPr>
            <p:custDataLst>
              <p:tags r:id="rId7"/>
            </p:custDataLst>
          </p:nvPr>
        </p:nvSpPr>
        <p:spPr>
          <a:xfrm>
            <a:off x="4728845" y="5017135"/>
            <a:ext cx="7352665" cy="1014730"/>
          </a:xfrm>
          <a:prstGeom prst="rect">
            <a:avLst/>
          </a:prstGeom>
          <a:noFill/>
        </p:spPr>
        <p:txBody>
          <a:bodyPr wrap="square" rtlCol="0" anchor="t">
            <a:spAutoFit/>
          </a:bodyPr>
          <a:lstStyle/>
          <a:p>
            <a:pPr marL="342900" indent="-342900">
              <a:buFont typeface="Wingdings" panose="05000000000000000000" charset="0"/>
              <a:buChar char="ü"/>
            </a:pPr>
            <a:r>
              <a:rPr lang="zh-CN" altLang="en-US" sz="2000" b="1">
                <a:highlight>
                  <a:srgbClr val="FFFF00"/>
                </a:highlight>
                <a:latin typeface="微软雅黑" panose="020B0503020204020204" pitchFamily="34" charset="-122"/>
                <a:ea typeface="微软雅黑" panose="020B0503020204020204" pitchFamily="34" charset="-122"/>
                <a:cs typeface="微软雅黑" panose="020B0503020204020204" pitchFamily="34" charset="-120"/>
              </a:rPr>
              <a:t>实验验证：</a:t>
            </a:r>
            <a:r>
              <a:rPr lang="zh-CN" altLang="en-US" sz="2000" b="1">
                <a:latin typeface="微软雅黑" panose="020B0503020204020204" pitchFamily="34" charset="-122"/>
                <a:ea typeface="微软雅黑" panose="020B0503020204020204" pitchFamily="34" charset="-122"/>
                <a:cs typeface="微软雅黑" panose="020B0503020204020204" pitchFamily="34" charset="-120"/>
              </a:rPr>
              <a:t>电子显微镜下，</a:t>
            </a:r>
            <a:r>
              <a:rPr lang="zh-CN" altLang="en-US" sz="20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单层磷脂厚度约为3.5nm</a:t>
            </a:r>
            <a:r>
              <a:rPr lang="zh-CN" altLang="en-US" sz="2000" b="1">
                <a:latin typeface="微软雅黑" panose="020B0503020204020204" pitchFamily="34" charset="-122"/>
                <a:ea typeface="微软雅黑" panose="020B0503020204020204" pitchFamily="34" charset="-122"/>
                <a:cs typeface="微软雅黑" panose="020B0503020204020204" pitchFamily="34" charset="-120"/>
              </a:rPr>
              <a:t>，单层蛋白质厚度约为5—10nm，理论上来说，膜的总厚度应当超过 20 nm。但实际上</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细胞膜的厚度只有约为7~8nm</a:t>
            </a:r>
            <a:r>
              <a:rPr lang="zh-CN" altLang="en-US" sz="2000" b="1">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0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3" name="下箭头 12"/>
          <p:cNvSpPr/>
          <p:nvPr>
            <p:custDataLst>
              <p:tags r:id="rId8"/>
            </p:custDataLst>
          </p:nvPr>
        </p:nvSpPr>
        <p:spPr>
          <a:xfrm rot="10800000">
            <a:off x="6886575" y="4485640"/>
            <a:ext cx="405130" cy="57340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圆角 45"/>
          <p:cNvSpPr/>
          <p:nvPr>
            <p:custDataLst>
              <p:tags r:id="rId9"/>
            </p:custDataLst>
          </p:nvPr>
        </p:nvSpPr>
        <p:spPr>
          <a:xfrm>
            <a:off x="6313805" y="3920490"/>
            <a:ext cx="1551305" cy="501015"/>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latin typeface="微软雅黑" panose="020B0503020204020204" pitchFamily="34" charset="-122"/>
                <a:ea typeface="微软雅黑" panose="020B0503020204020204" pitchFamily="34" charset="-122"/>
              </a:rPr>
              <a:t>推翻假说</a:t>
            </a:r>
            <a:endParaRPr lang="zh-CN" altLang="en-US" sz="2400" b="1">
              <a:latin typeface="微软雅黑" panose="020B0503020204020204" pitchFamily="34" charset="-122"/>
              <a:ea typeface="微软雅黑" panose="020B0503020204020204" pitchFamily="34" charset="-122"/>
            </a:endParaRPr>
          </a:p>
        </p:txBody>
      </p:sp>
      <p:sp>
        <p:nvSpPr>
          <p:cNvPr id="9" name="文本框 26"/>
          <p:cNvSpPr txBox="1"/>
          <p:nvPr>
            <p:custDataLst>
              <p:tags r:id="rId10"/>
            </p:custDataLst>
          </p:nvPr>
        </p:nvSpPr>
        <p:spPr>
          <a:xfrm>
            <a:off x="5271135" y="734695"/>
            <a:ext cx="6668135" cy="553085"/>
          </a:xfrm>
          <a:prstGeom prst="rect">
            <a:avLst/>
          </a:prstGeom>
          <a:solidFill>
            <a:schemeClr val="accent4">
              <a:lumMod val="20000"/>
              <a:lumOff val="80000"/>
            </a:schemeClr>
          </a:solid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l">
              <a:lnSpc>
                <a:spcPct val="125000"/>
              </a:lnSpc>
              <a:buFont typeface="Wingdings" panose="05000000000000000000" charset="0"/>
              <a:buChar char="Ø"/>
            </a:pPr>
            <a:r>
              <a:rPr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charset="0"/>
              </a:rPr>
              <a:t>问题</a:t>
            </a:r>
            <a:r>
              <a:rPr lang="en-US" altLang="zh-CN" sz="2400" b="1">
                <a:solidFill>
                  <a:srgbClr val="7030A0"/>
                </a:solidFill>
                <a:latin typeface="微软雅黑" panose="020B0503020204020204" pitchFamily="34" charset="-122"/>
                <a:ea typeface="微软雅黑" panose="020B0503020204020204" pitchFamily="34" charset="-122"/>
                <a:cs typeface="Times New Roman" panose="02020603050405020304" charset="0"/>
              </a:rPr>
              <a:t>2</a:t>
            </a:r>
            <a:r>
              <a:rPr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charset="0"/>
              </a:rPr>
              <a:t>：组成细胞膜的蛋白质分子如何分布？</a:t>
            </a:r>
            <a:endParaRPr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3" name="文本框 2"/>
          <p:cNvSpPr txBox="1"/>
          <p:nvPr>
            <p:custDataLst>
              <p:tags r:id="rId11"/>
            </p:custDataLst>
          </p:nvPr>
        </p:nvSpPr>
        <p:spPr>
          <a:xfrm>
            <a:off x="4664710" y="6028055"/>
            <a:ext cx="7480935" cy="829945"/>
          </a:xfrm>
          <a:prstGeom prst="rect">
            <a:avLst/>
          </a:prstGeom>
          <a:solidFill>
            <a:schemeClr val="accent6">
              <a:lumMod val="20000"/>
              <a:lumOff val="80000"/>
            </a:schemeClr>
          </a:solidFill>
        </p:spPr>
        <p:txBody>
          <a:bodyPr wrap="square" rtlCol="0" anchor="t">
            <a:spAutoFit/>
          </a:bodyPr>
          <a:lstStyle/>
          <a:p>
            <a:r>
              <a:rPr lang="zh-CN" altLang="en-US" sz="2400" b="1">
                <a:solidFill>
                  <a:srgbClr val="FF0000"/>
                </a:solidFill>
                <a:latin typeface="微软雅黑" panose="020B0503020204020204" pitchFamily="34" charset="-122"/>
                <a:ea typeface="微软雅黑" panose="020B0503020204020204" pitchFamily="34" charset="-122"/>
                <a:sym typeface="+mn-ea"/>
              </a:rPr>
              <a:t>推测：</a:t>
            </a:r>
            <a:r>
              <a:rPr lang="zh-CN" altLang="en-US" sz="2400" b="1">
                <a:solidFill>
                  <a:prstClr val="black"/>
                </a:solidFill>
                <a:latin typeface="微软雅黑" panose="020B0503020204020204" pitchFamily="34" charset="-122"/>
                <a:ea typeface="微软雅黑" panose="020B0503020204020204" pitchFamily="34" charset="-122"/>
                <a:sym typeface="+mn-ea"/>
              </a:rPr>
              <a:t>蛋白质分子镶嵌、部分或全部嵌入、贯穿于脂双层。</a:t>
            </a:r>
            <a:endParaRPr lang="zh-CN" altLang="en-US" sz="2400" b="1">
              <a:solidFill>
                <a:prstClr val="black"/>
              </a:solidFill>
              <a:latin typeface="微软雅黑" panose="020B0503020204020204" pitchFamily="34" charset="-122"/>
              <a:ea typeface="微软雅黑" panose="020B0503020204020204" pitchFamily="34" charset="-122"/>
              <a:sym typeface="+mn-ea"/>
            </a:endParaRPr>
          </a:p>
        </p:txBody>
      </p:sp>
      <p:grpSp>
        <p:nvGrpSpPr>
          <p:cNvPr id="10" name="组合 9"/>
          <p:cNvGrpSpPr/>
          <p:nvPr>
            <p:custDataLst>
              <p:tags r:id="rId12"/>
            </p:custDataLst>
          </p:nvPr>
        </p:nvGrpSpPr>
        <p:grpSpPr>
          <a:xfrm>
            <a:off x="97790" y="80010"/>
            <a:ext cx="5497830" cy="1152525"/>
            <a:chOff x="235" y="128"/>
            <a:chExt cx="8658" cy="1815"/>
          </a:xfrm>
        </p:grpSpPr>
        <p:sp>
          <p:nvSpPr>
            <p:cNvPr id="31" name="文本框 30"/>
            <p:cNvSpPr txBox="1"/>
            <p:nvPr>
              <p:custDataLst>
                <p:tags r:id="rId13"/>
              </p:custDataLst>
            </p:nvPr>
          </p:nvSpPr>
          <p:spPr>
            <a:xfrm>
              <a:off x="449" y="927"/>
              <a:ext cx="8444" cy="1016"/>
            </a:xfrm>
            <a:prstGeom prst="rect">
              <a:avLst/>
            </a:prstGeom>
          </p:spPr>
          <p:txBody>
            <a:bodyPr wrap="square">
              <a:spAutoFit/>
            </a:bodyPr>
            <a:lstStyle/>
            <a:p>
              <a:pPr algn="just" defTabSz="266700" fontAlgn="ctr">
                <a:lnSpc>
                  <a:spcPct val="150000"/>
                </a:lnSpc>
                <a:spcBef>
                  <a:spcPct val="0"/>
                </a:spcBef>
                <a:spcAft>
                  <a:spcPct val="0"/>
                </a:spcAft>
              </a:pPr>
              <a:r>
                <a:rPr sz="2400" b="1">
                  <a:solidFill>
                    <a:schemeClr val="accent1"/>
                  </a:solidFill>
                  <a:highlight>
                    <a:srgbClr val="C0C0C0"/>
                  </a:highlight>
                  <a:ea typeface="微软雅黑" panose="020B0503020204020204" pitchFamily="34" charset="-122"/>
                </a:rPr>
                <a:t>知识点2  对细胞膜</a:t>
              </a:r>
              <a:r>
                <a:rPr lang="zh-CN" sz="2400" b="1">
                  <a:solidFill>
                    <a:schemeClr val="accent1"/>
                  </a:solidFill>
                  <a:highlight>
                    <a:srgbClr val="C0C0C0"/>
                  </a:highlight>
                  <a:ea typeface="微软雅黑" panose="020B0503020204020204" pitchFamily="34" charset="-122"/>
                </a:rPr>
                <a:t>成分和</a:t>
              </a:r>
              <a:r>
                <a:rPr sz="2400" b="1">
                  <a:solidFill>
                    <a:schemeClr val="accent1"/>
                  </a:solidFill>
                  <a:highlight>
                    <a:srgbClr val="C0C0C0"/>
                  </a:highlight>
                  <a:ea typeface="微软雅黑" panose="020B0503020204020204" pitchFamily="34" charset="-122"/>
                </a:rPr>
                <a:t>结构的探索</a:t>
              </a:r>
              <a:endParaRPr sz="2400" b="1">
                <a:solidFill>
                  <a:schemeClr val="accent1"/>
                </a:solidFill>
                <a:highlight>
                  <a:srgbClr val="C0C0C0"/>
                </a:highlight>
                <a:ea typeface="微软雅黑" panose="020B0503020204020204" pitchFamily="34" charset="-122"/>
              </a:endParaRPr>
            </a:p>
          </p:txBody>
        </p:sp>
        <p:grpSp>
          <p:nvGrpSpPr>
            <p:cNvPr id="11" name="组合 10"/>
            <p:cNvGrpSpPr/>
            <p:nvPr>
              <p:custDataLst>
                <p:tags r:id="rId14"/>
              </p:custDataLst>
            </p:nvPr>
          </p:nvGrpSpPr>
          <p:grpSpPr>
            <a:xfrm>
              <a:off x="235" y="128"/>
              <a:ext cx="8256" cy="899"/>
              <a:chOff x="587375" y="977268"/>
              <a:chExt cx="5242560" cy="570900"/>
            </a:xfrm>
          </p:grpSpPr>
          <p:sp>
            <p:nvSpPr>
              <p:cNvPr id="215" name="任意多边形: 形状 17"/>
              <p:cNvSpPr/>
              <p:nvPr>
                <p:custDataLst>
                  <p:tags r:id="rId15"/>
                </p:custDataLst>
              </p:nvPr>
            </p:nvSpPr>
            <p:spPr>
              <a:xfrm rot="5400000">
                <a:off x="3441686" y="-903584"/>
                <a:ext cx="441987" cy="433387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6"/>
                </p:custDataLst>
              </p:nvPr>
            </p:nvSpPr>
            <p:spPr>
              <a:xfrm>
                <a:off x="2478405" y="977268"/>
                <a:ext cx="3351530" cy="570900"/>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17"/>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8"/>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2" name="图片 11" descr="32303137373532353b32303137393931383bc9faceefcfd4cea2beb5cfb8b0fb"/>
            <p:cNvPicPr>
              <a:picLocks noChangeAspect="1"/>
            </p:cNvPicPr>
            <p:nvPr>
              <p:custDataLst>
                <p:tags r:id="rId19"/>
              </p:custDataLst>
            </p:nvPr>
          </p:nvPicPr>
          <p:blipFill>
            <a:blip r:embed="rId20"/>
            <a:stretch>
              <a:fillRect/>
            </a:stretch>
          </p:blipFill>
          <p:spPr>
            <a:xfrm>
              <a:off x="1119" y="207"/>
              <a:ext cx="719" cy="719"/>
            </a:xfrm>
            <a:prstGeom prst="rect">
              <a:avLst/>
            </a:prstGeom>
          </p:spPr>
        </p:pic>
      </p:grpSp>
      <p:grpSp>
        <p:nvGrpSpPr>
          <p:cNvPr id="132" name="组合 3"/>
          <p:cNvGrpSpPr/>
          <p:nvPr>
            <p:custDataLst>
              <p:tags r:id="rId21"/>
            </p:custDataLst>
          </p:nvPr>
        </p:nvGrpSpPr>
        <p:grpSpPr>
          <a:xfrm>
            <a:off x="397227" y="4794048"/>
            <a:ext cx="4212406" cy="2063736"/>
            <a:chOff x="1310516" y="2756802"/>
            <a:chExt cx="4044778" cy="2231250"/>
          </a:xfrm>
        </p:grpSpPr>
        <p:grpSp>
          <p:nvGrpSpPr>
            <p:cNvPr id="133" name="组合 1"/>
            <p:cNvGrpSpPr/>
            <p:nvPr>
              <p:custDataLst>
                <p:tags r:id="rId22"/>
              </p:custDataLst>
            </p:nvPr>
          </p:nvGrpSpPr>
          <p:grpSpPr>
            <a:xfrm>
              <a:off x="1310516" y="3043605"/>
              <a:ext cx="4044778" cy="1944447"/>
              <a:chOff x="2682875" y="2239589"/>
              <a:chExt cx="2994584" cy="1144961"/>
            </a:xfrm>
          </p:grpSpPr>
          <p:pic>
            <p:nvPicPr>
              <p:cNvPr id="2097291" name="Picture 5" descr="细胞膜的电镜照片"/>
              <p:cNvPicPr>
                <a:picLocks noChangeAspect="1" noChangeArrowheads="1"/>
              </p:cNvPicPr>
              <p:nvPr>
                <p:custDataLst>
                  <p:tags r:id="rId23"/>
                </p:custDataLst>
              </p:nvPr>
            </p:nvPicPr>
            <p:blipFill>
              <a:blip r:embed="rId24"/>
              <a:srcRect t="31254"/>
              <a:stretch>
                <a:fillRect/>
              </a:stretch>
            </p:blipFill>
            <p:spPr bwMode="auto">
              <a:xfrm>
                <a:off x="2682875" y="2239726"/>
                <a:ext cx="2430463" cy="1144824"/>
              </a:xfrm>
              <a:prstGeom prst="rect">
                <a:avLst/>
              </a:prstGeom>
              <a:noFill/>
              <a:ln>
                <a:noFill/>
              </a:ln>
            </p:spPr>
          </p:pic>
          <p:grpSp>
            <p:nvGrpSpPr>
              <p:cNvPr id="134" name="组合 3"/>
              <p:cNvGrpSpPr/>
              <p:nvPr>
                <p:custDataLst>
                  <p:tags r:id="rId25"/>
                </p:custDataLst>
              </p:nvPr>
            </p:nvGrpSpPr>
            <p:grpSpPr>
              <a:xfrm>
                <a:off x="3960028" y="2239589"/>
                <a:ext cx="1717431" cy="398831"/>
                <a:chOff x="3960639" y="2239529"/>
                <a:chExt cx="1716570" cy="399352"/>
              </a:xfrm>
            </p:grpSpPr>
            <p:sp>
              <p:nvSpPr>
                <p:cNvPr id="1048823" name="Text Box 42"/>
                <p:cNvSpPr txBox="1">
                  <a:spLocks noChangeArrowheads="1"/>
                </p:cNvSpPr>
                <p:nvPr>
                  <p:custDataLst>
                    <p:tags r:id="rId26"/>
                  </p:custDataLst>
                </p:nvPr>
              </p:nvSpPr>
              <p:spPr bwMode="auto">
                <a:xfrm>
                  <a:off x="4302922" y="2239529"/>
                  <a:ext cx="1374287" cy="271993"/>
                </a:xfrm>
                <a:prstGeom prst="rect">
                  <a:avLst/>
                </a:prstGeom>
                <a:noFill/>
                <a:ln>
                  <a:noFill/>
                </a:ln>
              </p:spPr>
              <p:txBody>
                <a:bodyPr wrap="square" lIns="121877" tIns="60940" rIns="121877" bIns="60940">
                  <a:spAutoFit/>
                </a:bodyPr>
                <a:lstStyle>
                  <a:lvl1pPr eaLnBrk="0" hangingPunct="0">
                    <a:defRPr>
                      <a:solidFill>
                        <a:sysClr val="windowText" lastClr="000000"/>
                      </a:solidFill>
                      <a:latin typeface="Arial" panose="020B0604020202020204" pitchFamily="34" charset="0"/>
                      <a:ea typeface="宋体" panose="02010600030101010101" pitchFamily="2" charset="-122"/>
                    </a:defRPr>
                  </a:lvl1pPr>
                  <a:lvl2pPr marL="742950" indent="-285750" eaLnBrk="0" hangingPunct="0">
                    <a:defRPr>
                      <a:solidFill>
                        <a:sysClr val="windowText" lastClr="000000"/>
                      </a:solidFill>
                      <a:latin typeface="Arial" panose="020B0604020202020204" pitchFamily="34" charset="0"/>
                      <a:ea typeface="宋体" panose="02010600030101010101" pitchFamily="2" charset="-122"/>
                    </a:defRPr>
                  </a:lvl2pPr>
                  <a:lvl3pPr marL="1143000" indent="-228600" eaLnBrk="0" hangingPunct="0">
                    <a:defRPr>
                      <a:solidFill>
                        <a:sysClr val="windowText" lastClr="000000"/>
                      </a:solidFill>
                      <a:latin typeface="Arial" panose="020B0604020202020204" pitchFamily="34" charset="0"/>
                      <a:ea typeface="宋体" panose="02010600030101010101" pitchFamily="2" charset="-122"/>
                    </a:defRPr>
                  </a:lvl3pPr>
                  <a:lvl4pPr marL="1600200" indent="-228600" eaLnBrk="0" hangingPunct="0">
                    <a:defRPr>
                      <a:solidFill>
                        <a:sysClr val="windowText" lastClr="000000"/>
                      </a:solidFill>
                      <a:latin typeface="Arial" panose="020B0604020202020204" pitchFamily="34" charset="0"/>
                      <a:ea typeface="宋体" panose="02010600030101010101" pitchFamily="2" charset="-122"/>
                    </a:defRPr>
                  </a:lvl4pPr>
                  <a:lvl5pPr marL="2057400" indent="-228600" eaLnBrk="0" hangingPunct="0">
                    <a:defRPr>
                      <a:solidFill>
                        <a:sysClr val="windowText" lastClr="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ysClr val="windowText" lastClr="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ysClr val="windowText" lastClr="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ysClr val="windowText" lastClr="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ysClr val="windowText" lastClr="000000"/>
                      </a:solidFill>
                      <a:latin typeface="Arial" panose="020B0604020202020204" pitchFamily="34" charset="0"/>
                      <a:ea typeface="宋体" panose="02010600030101010101" pitchFamily="2" charset="-122"/>
                    </a:defRPr>
                  </a:lvl9pPr>
                </a:lstStyle>
                <a:p>
                  <a:pPr algn="ctr" eaLnBrk="1" hangingPunct="1"/>
                  <a:r>
                    <a:rPr lang="zh-CN" altLang="en-US" sz="2400">
                      <a:solidFill>
                        <a:sysClr val="windowText" lastClr="000000"/>
                      </a:solidFill>
                      <a:latin typeface="黑体" panose="02010609060101010101" charset="-122"/>
                      <a:ea typeface="黑体" panose="02010609060101010101" charset="-122"/>
                    </a:rPr>
                    <a:t>内外层暗</a:t>
                  </a:r>
                  <a:endParaRPr lang="zh-CN" altLang="en-US" sz="2400">
                    <a:solidFill>
                      <a:sysClr val="windowText" lastClr="000000"/>
                    </a:solidFill>
                    <a:latin typeface="黑体" panose="02010609060101010101" charset="-122"/>
                    <a:ea typeface="黑体" panose="02010609060101010101" charset="-122"/>
                  </a:endParaRPr>
                </a:p>
              </p:txBody>
            </p:sp>
            <p:sp>
              <p:nvSpPr>
                <p:cNvPr id="1048824" name="Line 43"/>
                <p:cNvSpPr>
                  <a:spLocks noChangeShapeType="1"/>
                </p:cNvSpPr>
                <p:nvPr>
                  <p:custDataLst>
                    <p:tags r:id="rId27"/>
                  </p:custDataLst>
                </p:nvPr>
              </p:nvSpPr>
              <p:spPr bwMode="auto">
                <a:xfrm flipV="1">
                  <a:off x="3960639" y="2317181"/>
                  <a:ext cx="129960" cy="321700"/>
                </a:xfrm>
                <a:prstGeom prst="line">
                  <a:avLst/>
                </a:prstGeom>
                <a:noFill/>
                <a:ln w="25400">
                  <a:solidFill>
                    <a:sysClr val="windowText" lastClr="000000"/>
                  </a:solidFill>
                  <a:round/>
                </a:ln>
              </p:spPr>
              <p:txBody>
                <a:bodyPr/>
                <a:lstStyle/>
                <a:p>
                  <a:endParaRPr lang="zh-CN" altLang="en-US" sz="2400"/>
                </a:p>
              </p:txBody>
            </p:sp>
          </p:grpSp>
          <p:sp>
            <p:nvSpPr>
              <p:cNvPr id="1048825" name="Line 43"/>
              <p:cNvSpPr>
                <a:spLocks noChangeShapeType="1"/>
              </p:cNvSpPr>
              <p:nvPr>
                <p:custDataLst>
                  <p:tags r:id="rId28"/>
                </p:custDataLst>
              </p:nvPr>
            </p:nvSpPr>
            <p:spPr bwMode="auto">
              <a:xfrm flipV="1">
                <a:off x="4400550" y="2460737"/>
                <a:ext cx="460375" cy="366712"/>
              </a:xfrm>
              <a:prstGeom prst="line">
                <a:avLst/>
              </a:prstGeom>
              <a:noFill/>
              <a:ln w="25400">
                <a:solidFill>
                  <a:sysClr val="windowText" lastClr="000000"/>
                </a:solidFill>
                <a:round/>
              </a:ln>
            </p:spPr>
            <p:txBody>
              <a:bodyPr/>
              <a:lstStyle/>
              <a:p>
                <a:endParaRPr lang="zh-CN" altLang="en-US" sz="2400"/>
              </a:p>
            </p:txBody>
          </p:sp>
          <p:sp>
            <p:nvSpPr>
              <p:cNvPr id="1048826" name="Line 43"/>
              <p:cNvSpPr>
                <a:spLocks noChangeShapeType="1"/>
              </p:cNvSpPr>
              <p:nvPr>
                <p:custDataLst>
                  <p:tags r:id="rId29"/>
                </p:custDataLst>
              </p:nvPr>
            </p:nvSpPr>
            <p:spPr bwMode="auto">
              <a:xfrm flipV="1">
                <a:off x="4537075" y="2511425"/>
                <a:ext cx="323850" cy="473075"/>
              </a:xfrm>
              <a:prstGeom prst="line">
                <a:avLst/>
              </a:prstGeom>
              <a:noFill/>
              <a:ln w="25400">
                <a:solidFill>
                  <a:sysClr val="windowText" lastClr="000000"/>
                </a:solidFill>
                <a:round/>
              </a:ln>
            </p:spPr>
            <p:txBody>
              <a:bodyPr/>
              <a:lstStyle/>
              <a:p>
                <a:endParaRPr lang="zh-CN" altLang="en-US" sz="2400"/>
              </a:p>
            </p:txBody>
          </p:sp>
        </p:grpSp>
        <p:sp>
          <p:nvSpPr>
            <p:cNvPr id="1048827" name="Text Box 42"/>
            <p:cNvSpPr txBox="1">
              <a:spLocks noChangeArrowheads="1"/>
            </p:cNvSpPr>
            <p:nvPr>
              <p:custDataLst>
                <p:tags r:id="rId30"/>
              </p:custDataLst>
            </p:nvPr>
          </p:nvSpPr>
          <p:spPr bwMode="auto">
            <a:xfrm>
              <a:off x="2367001" y="2756802"/>
              <a:ext cx="1656825" cy="461315"/>
            </a:xfrm>
            <a:prstGeom prst="rect">
              <a:avLst/>
            </a:prstGeom>
            <a:noFill/>
            <a:ln>
              <a:noFill/>
            </a:ln>
          </p:spPr>
          <p:txBody>
            <a:bodyPr wrap="square" lIns="121877" tIns="60940" rIns="121877" bIns="60940">
              <a:spAutoFit/>
            </a:bodyPr>
            <a:lstStyle>
              <a:lvl1pPr eaLnBrk="0" hangingPunct="0">
                <a:defRPr>
                  <a:solidFill>
                    <a:sysClr val="windowText" lastClr="000000"/>
                  </a:solidFill>
                  <a:latin typeface="Arial" panose="020B0604020202020204" pitchFamily="34" charset="0"/>
                  <a:ea typeface="宋体" panose="02010600030101010101" pitchFamily="2" charset="-122"/>
                </a:defRPr>
              </a:lvl1pPr>
              <a:lvl2pPr marL="742950" indent="-285750" eaLnBrk="0" hangingPunct="0">
                <a:defRPr>
                  <a:solidFill>
                    <a:sysClr val="windowText" lastClr="000000"/>
                  </a:solidFill>
                  <a:latin typeface="Arial" panose="020B0604020202020204" pitchFamily="34" charset="0"/>
                  <a:ea typeface="宋体" panose="02010600030101010101" pitchFamily="2" charset="-122"/>
                </a:defRPr>
              </a:lvl2pPr>
              <a:lvl3pPr marL="1143000" indent="-228600" eaLnBrk="0" hangingPunct="0">
                <a:defRPr>
                  <a:solidFill>
                    <a:sysClr val="windowText" lastClr="000000"/>
                  </a:solidFill>
                  <a:latin typeface="Arial" panose="020B0604020202020204" pitchFamily="34" charset="0"/>
                  <a:ea typeface="宋体" panose="02010600030101010101" pitchFamily="2" charset="-122"/>
                </a:defRPr>
              </a:lvl3pPr>
              <a:lvl4pPr marL="1600200" indent="-228600" eaLnBrk="0" hangingPunct="0">
                <a:defRPr>
                  <a:solidFill>
                    <a:sysClr val="windowText" lastClr="000000"/>
                  </a:solidFill>
                  <a:latin typeface="Arial" panose="020B0604020202020204" pitchFamily="34" charset="0"/>
                  <a:ea typeface="宋体" panose="02010600030101010101" pitchFamily="2" charset="-122"/>
                </a:defRPr>
              </a:lvl4pPr>
              <a:lvl5pPr marL="2057400" indent="-228600" eaLnBrk="0" hangingPunct="0">
                <a:defRPr>
                  <a:solidFill>
                    <a:sysClr val="windowText" lastClr="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ysClr val="windowText" lastClr="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ysClr val="windowText" lastClr="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ysClr val="windowText" lastClr="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ysClr val="windowText" lastClr="000000"/>
                  </a:solidFill>
                  <a:latin typeface="Arial" panose="020B0604020202020204" pitchFamily="34" charset="0"/>
                  <a:ea typeface="宋体" panose="02010600030101010101" pitchFamily="2" charset="-122"/>
                </a:defRPr>
              </a:lvl9pPr>
            </a:lstStyle>
            <a:p>
              <a:pPr algn="ctr" eaLnBrk="1" hangingPunct="1"/>
              <a:r>
                <a:rPr lang="zh-CN" altLang="en-US" sz="2400">
                  <a:solidFill>
                    <a:sysClr val="windowText" lastClr="000000"/>
                  </a:solidFill>
                  <a:latin typeface="黑体" panose="02010609060101010101" charset="-122"/>
                  <a:ea typeface="黑体" panose="02010609060101010101" charset="-122"/>
                </a:rPr>
                <a:t>中间层亮</a:t>
              </a:r>
              <a:endParaRPr lang="zh-CN" altLang="en-US" sz="2400">
                <a:solidFill>
                  <a:sysClr val="windowText" lastClr="000000"/>
                </a:solidFill>
                <a:latin typeface="黑体" panose="02010609060101010101" charset="-122"/>
                <a:ea typeface="黑体" panose="02010609060101010101" charset="-122"/>
              </a:endParaRPr>
            </a:p>
          </p:txBody>
        </p:sp>
      </p:grpSp>
    </p:spTree>
    <p:custDataLst>
      <p:tags r:id="rId3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barn(inVertical)">
                                      <p:cBhvr>
                                        <p:cTn id="7" dur="500"/>
                                        <p:tgtEl>
                                          <p:spTgt spid="6">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32"/>
                                        </p:tgtEl>
                                        <p:attrNameLst>
                                          <p:attrName>style.visibility</p:attrName>
                                        </p:attrNameLst>
                                      </p:cBhvr>
                                      <p:to>
                                        <p:strVal val="visible"/>
                                      </p:to>
                                    </p:set>
                                    <p:animEffect transition="in" filter="fade">
                                      <p:cBhvr>
                                        <p:cTn id="10" dur="500"/>
                                        <p:tgtEl>
                                          <p:spTgt spid="13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linds(horizontal)">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linds(horizontal)">
                                      <p:cBhvr>
                                        <p:cTn id="24" dur="500"/>
                                        <p:tgtEl>
                                          <p:spTgt spid="13"/>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linds(horizont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blinds(horizontal)">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3" grpId="0" animBg="1"/>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635" y="1241425"/>
            <a:ext cx="4921250" cy="5616575"/>
          </a:xfrm>
          <a:prstGeom prst="rect">
            <a:avLst/>
          </a:prstGeom>
          <a:solidFill>
            <a:schemeClr val="accent5">
              <a:lumMod val="20000"/>
              <a:lumOff val="80000"/>
            </a:schemeClr>
          </a:solidFill>
          <a:ln w="9525" cap="flat" cmpd="sng" algn="ctr">
            <a:solidFill>
              <a:schemeClr val="tx1">
                <a:lumMod val="20000"/>
                <a:lumOff val="80000"/>
              </a:schemeClr>
            </a:solidFill>
            <a:prstDash val="solid"/>
            <a:round/>
            <a:headEnd type="none" w="med" len="med"/>
            <a:tailEnd type="none" w="med" len="med"/>
          </a:ln>
        </p:spPr>
        <p:txBody>
          <a:bodyPr vert="horz" wrap="square" lIns="90000" tIns="46800" rIns="90000" bIns="46800" numCol="1" anchor="t" anchorCtr="0" compatLnSpc="1">
            <a:noAutofit/>
          </a:bodyPr>
          <a:lstStyle/>
          <a:p>
            <a:pPr lvl="0" algn="r" fontAlgn="base">
              <a:buClrTx/>
              <a:buSzTx/>
              <a:buFontTx/>
            </a:pPr>
            <a:endParaRPr lang="en-US" altLang="en-US" smtClean="0">
              <a:ln>
                <a:noFill/>
              </a:ln>
              <a:effectLst/>
              <a:latin typeface="Arial" panose="020B0604020202020204" pitchFamily="34" charset="0"/>
              <a:sym typeface="+mn-ea"/>
            </a:endParaRPr>
          </a:p>
        </p:txBody>
      </p:sp>
      <p:sp>
        <p:nvSpPr>
          <p:cNvPr id="42" name="文本框 41"/>
          <p:cNvSpPr txBox="1"/>
          <p:nvPr>
            <p:custDataLst>
              <p:tags r:id="rId2"/>
            </p:custDataLst>
          </p:nvPr>
        </p:nvSpPr>
        <p:spPr>
          <a:xfrm>
            <a:off x="70485" y="1265555"/>
            <a:ext cx="2672080" cy="521970"/>
          </a:xfrm>
          <a:prstGeom prst="rect">
            <a:avLst/>
          </a:prstGeom>
          <a:noFill/>
        </p:spPr>
        <p:txBody>
          <a:bodyPr wrap="none" rtlCol="0" anchor="t">
            <a:spAutoFit/>
          </a:bodyPr>
          <a:lstStyle/>
          <a:p>
            <a:pPr lvl="0" algn="l">
              <a:buClrTx/>
              <a:buSzTx/>
              <a:buFontTx/>
            </a:pPr>
            <a:r>
              <a:rPr lang="zh-CN" altLang="en-US" sz="2800" b="1">
                <a:solidFill>
                  <a:srgbClr val="FF0000"/>
                </a:solidFill>
                <a:latin typeface="微软雅黑" panose="020B0503020204020204" pitchFamily="34" charset="-122"/>
                <a:ea typeface="微软雅黑" panose="020B0503020204020204" pitchFamily="34" charset="-122"/>
                <a:sym typeface="+mn-ea"/>
              </a:rPr>
              <a:t>（二）结构探究</a:t>
            </a:r>
            <a:endParaRPr lang="zh-CN" altLang="en-US" sz="2800" b="1">
              <a:solidFill>
                <a:srgbClr val="FF0000"/>
              </a:solidFill>
              <a:latin typeface="微软雅黑" panose="020B0503020204020204" pitchFamily="34" charset="-122"/>
              <a:ea typeface="微软雅黑" panose="020B0503020204020204" pitchFamily="34" charset="-122"/>
              <a:sym typeface="+mn-ea"/>
            </a:endParaRPr>
          </a:p>
        </p:txBody>
      </p:sp>
      <p:sp>
        <p:nvSpPr>
          <p:cNvPr id="6" name="文本占位符 2"/>
          <p:cNvSpPr>
            <a:spLocks noGrp="1"/>
          </p:cNvSpPr>
          <p:nvPr>
            <p:custDataLst>
              <p:tags r:id="rId3"/>
            </p:custDataLst>
          </p:nvPr>
        </p:nvSpPr>
        <p:spPr>
          <a:xfrm>
            <a:off x="70485" y="1819275"/>
            <a:ext cx="4851400" cy="4079240"/>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2800" b="1" baseline="0">
                <a:solidFill>
                  <a:schemeClr val="tx1"/>
                </a:solidFill>
                <a:latin typeface="Arial" panose="020B0604020202020204" pitchFamily="34" charset="0"/>
                <a:ea typeface="微软雅黑" panose="020B0503020204020204" pitchFamily="34" charset="-122"/>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aseline="0">
                <a:solidFill>
                  <a:schemeClr val="tx1"/>
                </a:solidFill>
                <a:latin typeface="Arial" panose="020B0604020202020204" pitchFamily="34" charset="0"/>
                <a:ea typeface="微软雅黑" panose="020B0503020204020204" pitchFamily="34" charset="-122"/>
              </a:defRPr>
            </a:lvl2pPr>
            <a:lvl3pPr marL="1143000" indent="-228600" algn="l" rtl="0" eaLnBrk="0" fontAlgn="base" hangingPunct="0">
              <a:spcBef>
                <a:spcPct val="20000"/>
              </a:spcBef>
              <a:spcAft>
                <a:spcPct val="0"/>
              </a:spcAft>
              <a:buClr>
                <a:schemeClr val="tx1"/>
              </a:buClr>
              <a:buChar char="•"/>
              <a:defRPr sz="2400" baseline="0">
                <a:solidFill>
                  <a:schemeClr val="tx1"/>
                </a:solidFill>
                <a:latin typeface="Arial" panose="020B0604020202020204" pitchFamily="34" charset="0"/>
                <a:ea typeface="微软雅黑" panose="020B0503020204020204" pitchFamily="34" charset="-122"/>
              </a:defRPr>
            </a:lvl3pPr>
            <a:lvl4pPr marL="1600200" indent="-228600" algn="l" rtl="0" eaLnBrk="0" fontAlgn="base" hangingPunct="0">
              <a:spcBef>
                <a:spcPct val="20000"/>
              </a:spcBef>
              <a:spcAft>
                <a:spcPct val="0"/>
              </a:spcAft>
              <a:buChar char="–"/>
              <a:defRPr sz="2000" baseline="0">
                <a:solidFill>
                  <a:schemeClr val="tx1"/>
                </a:solidFill>
                <a:latin typeface="Arial" panose="020B0604020202020204" pitchFamily="34" charset="0"/>
                <a:ea typeface="微软雅黑" panose="020B0503020204020204" pitchFamily="34" charset="-122"/>
              </a:defRPr>
            </a:lvl4pPr>
            <a:lvl5pPr marL="2057400" indent="-228600" algn="l" rtl="0" eaLnBrk="0" fontAlgn="base" hangingPunct="0">
              <a:spcBef>
                <a:spcPct val="20000"/>
              </a:spcBef>
              <a:spcAft>
                <a:spcPct val="0"/>
              </a:spcAft>
              <a:buChar char="»"/>
              <a:defRPr sz="2000" baseline="0">
                <a:solidFill>
                  <a:schemeClr val="tx1"/>
                </a:solidFill>
                <a:latin typeface="Arial" panose="020B0604020202020204" pitchFamily="34" charset="0"/>
                <a:ea typeface="微软雅黑" panose="020B0503020204020204" pitchFamily="34" charset="-122"/>
              </a:defRPr>
            </a:lvl5pPr>
            <a:lvl6pPr marL="2514600" indent="-228600" algn="l" rtl="0" fontAlgn="base">
              <a:spcBef>
                <a:spcPct val="20000"/>
              </a:spcBef>
              <a:spcAft>
                <a:spcPct val="0"/>
              </a:spcAft>
              <a:buChar char="»"/>
              <a:defRPr sz="2000">
                <a:solidFill>
                  <a:schemeClr val="tx1"/>
                </a:solidFill>
                <a:latin typeface="Arial" panose="020B0604020202020204" pitchFamily="34" charset="0"/>
              </a:defRPr>
            </a:lvl6pPr>
            <a:lvl7pPr marL="2971800" indent="-228600" algn="l" rtl="0" fontAlgn="base">
              <a:spcBef>
                <a:spcPct val="20000"/>
              </a:spcBef>
              <a:spcAft>
                <a:spcPct val="0"/>
              </a:spcAft>
              <a:buChar char="»"/>
              <a:defRPr sz="2000">
                <a:solidFill>
                  <a:schemeClr val="tx1"/>
                </a:solidFill>
                <a:latin typeface="Arial" panose="020B0604020202020204" pitchFamily="34" charset="0"/>
              </a:defRPr>
            </a:lvl7pPr>
            <a:lvl8pPr marL="3429000" indent="-228600" algn="l" rtl="0" fontAlgn="base">
              <a:spcBef>
                <a:spcPct val="20000"/>
              </a:spcBef>
              <a:spcAft>
                <a:spcPct val="0"/>
              </a:spcAft>
              <a:buChar char="»"/>
              <a:defRPr sz="2000">
                <a:solidFill>
                  <a:schemeClr val="tx1"/>
                </a:solidFill>
                <a:latin typeface="Arial" panose="020B0604020202020204" pitchFamily="34" charset="0"/>
              </a:defRPr>
            </a:lvl8pPr>
            <a:lvl9pPr marL="3886200" indent="-228600" algn="l" rtl="0" fontAlgn="base">
              <a:spcBef>
                <a:spcPct val="20000"/>
              </a:spcBef>
              <a:spcAft>
                <a:spcPct val="0"/>
              </a:spcAft>
              <a:buChar char="»"/>
              <a:defRPr sz="2000">
                <a:solidFill>
                  <a:schemeClr val="tx1"/>
                </a:solidFill>
                <a:latin typeface="Arial" panose="020B0604020202020204" pitchFamily="34" charset="0"/>
              </a:defRPr>
            </a:lvl9pPr>
          </a:lstStyle>
          <a:p>
            <a:pPr marL="0" indent="0">
              <a:lnSpc>
                <a:spcPct val="40000"/>
              </a:lnSpc>
              <a:buFont typeface="Wingdings" panose="05000000000000000000" charset="0"/>
              <a:buNone/>
            </a:pPr>
            <a:endParaRPr lang="zh-CN" altLang="en-US" b="1">
              <a:effectLst/>
              <a:latin typeface="微软雅黑" panose="020B0503020204020204" pitchFamily="34" charset="-122"/>
              <a:cs typeface="微软雅黑" panose="020B0503020204020204" pitchFamily="34" charset="-120"/>
            </a:endParaRPr>
          </a:p>
          <a:p>
            <a:pPr marL="0" indent="0">
              <a:lnSpc>
                <a:spcPct val="120000"/>
              </a:lnSpc>
              <a:buFont typeface="Wingdings" panose="05000000000000000000" charset="0"/>
              <a:buNone/>
            </a:pPr>
            <a:r>
              <a:rPr lang="zh-CN" altLang="en-US">
                <a:solidFill>
                  <a:srgbClr val="FF0000"/>
                </a:solidFill>
                <a:effectLst/>
                <a:latin typeface="微软雅黑" panose="020B0503020204020204" pitchFamily="34" charset="-122"/>
                <a:cs typeface="微软雅黑" panose="020B0503020204020204" pitchFamily="34" charset="-120"/>
                <a:sym typeface="+mn-ea"/>
              </a:rPr>
              <a:t>①</a:t>
            </a:r>
            <a:r>
              <a:rPr lang="zh-CN" altLang="en-US" u="sng">
                <a:solidFill>
                  <a:srgbClr val="FF0000"/>
                </a:solidFill>
                <a:effectLst/>
                <a:latin typeface="微软雅黑" panose="020B0503020204020204" pitchFamily="34" charset="-122"/>
                <a:cs typeface="微软雅黑" panose="020B0503020204020204" pitchFamily="34" charset="-120"/>
                <a:sym typeface="+mn-ea"/>
              </a:rPr>
              <a:t>磷脂分子</a:t>
            </a:r>
            <a:r>
              <a:rPr lang="zh-CN" altLang="en-US">
                <a:solidFill>
                  <a:sysClr val="windowText" lastClr="000000">
                    <a:lumMod val="85000"/>
                    <a:lumOff val="15000"/>
                  </a:sysClr>
                </a:solidFill>
                <a:effectLst/>
                <a:latin typeface="微软雅黑" panose="020B0503020204020204" pitchFamily="34" charset="-122"/>
                <a:cs typeface="微软雅黑" panose="020B0503020204020204" pitchFamily="34" charset="-120"/>
                <a:sym typeface="+mn-ea"/>
              </a:rPr>
              <a:t>必然排列为</a:t>
            </a:r>
            <a:r>
              <a:rPr lang="zh-CN" altLang="en-US" u="sng">
                <a:solidFill>
                  <a:srgbClr val="FF0000"/>
                </a:solidFill>
                <a:effectLst/>
                <a:latin typeface="微软雅黑" panose="020B0503020204020204" pitchFamily="34" charset="-122"/>
                <a:cs typeface="微软雅黑" panose="020B0503020204020204" pitchFamily="34" charset="-120"/>
                <a:sym typeface="+mn-ea"/>
              </a:rPr>
              <a:t>连续的两层</a:t>
            </a:r>
            <a:r>
              <a:rPr lang="zh-CN" altLang="en-US">
                <a:solidFill>
                  <a:sysClr val="windowText" lastClr="000000">
                    <a:lumMod val="85000"/>
                    <a:lumOff val="15000"/>
                  </a:sysClr>
                </a:solidFill>
                <a:effectLst/>
                <a:latin typeface="微软雅黑" panose="020B0503020204020204" pitchFamily="34" charset="-122"/>
                <a:cs typeface="微软雅黑" panose="020B0503020204020204" pitchFamily="34" charset="-120"/>
                <a:sym typeface="+mn-ea"/>
              </a:rPr>
              <a:t>。</a:t>
            </a:r>
            <a:endParaRPr lang="zh-CN" altLang="en-US">
              <a:effectLst/>
              <a:latin typeface="微软雅黑" panose="020B0503020204020204" pitchFamily="34" charset="-122"/>
              <a:cs typeface="微软雅黑" panose="020B0503020204020204" pitchFamily="34" charset="-120"/>
              <a:sym typeface="+mn-ea"/>
            </a:endParaRPr>
          </a:p>
          <a:p>
            <a:pPr marL="0" indent="0">
              <a:lnSpc>
                <a:spcPct val="120000"/>
              </a:lnSpc>
              <a:buFont typeface="Wingdings" panose="05000000000000000000" charset="0"/>
              <a:buNone/>
            </a:pPr>
            <a:r>
              <a:rPr lang="zh-CN" altLang="en-US">
                <a:effectLst/>
                <a:latin typeface="微软雅黑" panose="020B0503020204020204" pitchFamily="34" charset="-122"/>
                <a:cs typeface="微软雅黑" panose="020B0503020204020204" pitchFamily="34" charset="-120"/>
                <a:sym typeface="+mn-ea"/>
              </a:rPr>
              <a:t>②静态的</a:t>
            </a:r>
            <a:r>
              <a:rPr lang="zh-CN" altLang="en-US">
                <a:solidFill>
                  <a:srgbClr val="FF0000"/>
                </a:solidFill>
                <a:effectLst/>
                <a:latin typeface="微软雅黑" panose="020B0503020204020204" pitchFamily="34" charset="-122"/>
                <a:cs typeface="微软雅黑" panose="020B0503020204020204" pitchFamily="34" charset="-120"/>
                <a:sym typeface="+mn-ea"/>
              </a:rPr>
              <a:t>蛋白质</a:t>
            </a:r>
            <a:r>
              <a:rPr lang="en-US" altLang="zh-CN">
                <a:solidFill>
                  <a:srgbClr val="FF0000"/>
                </a:solidFill>
                <a:effectLst/>
                <a:latin typeface="微软雅黑" panose="020B0503020204020204" pitchFamily="34" charset="-122"/>
                <a:cs typeface="微软雅黑" panose="020B0503020204020204" pitchFamily="34" charset="-120"/>
                <a:sym typeface="+mn-ea"/>
              </a:rPr>
              <a:t>—</a:t>
            </a:r>
            <a:r>
              <a:rPr lang="zh-CN" altLang="en-US">
                <a:solidFill>
                  <a:srgbClr val="FF0000"/>
                </a:solidFill>
                <a:effectLst/>
                <a:latin typeface="微软雅黑" panose="020B0503020204020204" pitchFamily="34" charset="-122"/>
                <a:cs typeface="微软雅黑" panose="020B0503020204020204" pitchFamily="34" charset="-120"/>
                <a:sym typeface="+mn-ea"/>
              </a:rPr>
              <a:t>脂质</a:t>
            </a:r>
            <a:r>
              <a:rPr lang="en-US" altLang="zh-CN">
                <a:solidFill>
                  <a:srgbClr val="FF0000"/>
                </a:solidFill>
                <a:effectLst/>
                <a:latin typeface="微软雅黑" panose="020B0503020204020204" pitchFamily="34" charset="-122"/>
                <a:cs typeface="微软雅黑" panose="020B0503020204020204" pitchFamily="34" charset="-120"/>
                <a:sym typeface="+mn-ea"/>
              </a:rPr>
              <a:t>—</a:t>
            </a:r>
            <a:r>
              <a:rPr lang="zh-CN" altLang="en-US">
                <a:solidFill>
                  <a:srgbClr val="FF0000"/>
                </a:solidFill>
                <a:effectLst/>
                <a:latin typeface="微软雅黑" panose="020B0503020204020204" pitchFamily="34" charset="-122"/>
                <a:cs typeface="微软雅黑" panose="020B0503020204020204" pitchFamily="34" charset="-120"/>
                <a:sym typeface="+mn-ea"/>
              </a:rPr>
              <a:t>蛋白质</a:t>
            </a:r>
            <a:r>
              <a:rPr lang="zh-CN" altLang="en-US">
                <a:effectLst/>
                <a:latin typeface="微软雅黑" panose="020B0503020204020204" pitchFamily="34" charset="-122"/>
                <a:cs typeface="微软雅黑" panose="020B0503020204020204" pitchFamily="34" charset="-120"/>
                <a:sym typeface="+mn-ea"/>
              </a:rPr>
              <a:t>三层结构。</a:t>
            </a:r>
            <a:endParaRPr lang="zh-CN" altLang="en-US">
              <a:effectLst/>
              <a:latin typeface="微软雅黑" panose="020B0503020204020204" pitchFamily="34" charset="-122"/>
              <a:cs typeface="微软雅黑" panose="020B0503020204020204" pitchFamily="34" charset="-120"/>
              <a:sym typeface="+mn-ea"/>
            </a:endParaRPr>
          </a:p>
          <a:p>
            <a:pPr marL="0" indent="0">
              <a:lnSpc>
                <a:spcPct val="120000"/>
              </a:lnSpc>
              <a:buFont typeface="Wingdings" panose="05000000000000000000" charset="0"/>
              <a:buNone/>
            </a:pPr>
            <a:r>
              <a:rPr lang="zh-CN" altLang="en-US">
                <a:solidFill>
                  <a:prstClr val="black"/>
                </a:solidFill>
                <a:effectLst/>
                <a:latin typeface="微软雅黑" panose="020B0503020204020204" pitchFamily="34" charset="-122"/>
                <a:cs typeface="微软雅黑" panose="020B0503020204020204" pitchFamily="34" charset="-120"/>
                <a:sym typeface="+mn-ea"/>
              </a:rPr>
              <a:t>③蛋白质分子镶嵌、部分或全部嵌入、贯穿于脂双层</a:t>
            </a:r>
            <a:endParaRPr lang="zh-CN" altLang="en-US" b="1">
              <a:effectLst/>
              <a:latin typeface="微软雅黑" panose="020B0503020204020204" pitchFamily="34" charset="-122"/>
              <a:cs typeface="微软雅黑" panose="020B0503020204020204" pitchFamily="34" charset="-120"/>
            </a:endParaRPr>
          </a:p>
        </p:txBody>
      </p:sp>
      <p:pic>
        <p:nvPicPr>
          <p:cNvPr id="3" name="图片 2"/>
          <p:cNvPicPr>
            <a:picLocks noChangeAspect="1"/>
          </p:cNvPicPr>
          <p:nvPr>
            <p:custDataLst>
              <p:tags r:id="rId4"/>
            </p:custDataLst>
          </p:nvPr>
        </p:nvPicPr>
        <p:blipFill>
          <a:blip r:embed="rId5"/>
          <a:stretch>
            <a:fillRect/>
          </a:stretch>
        </p:blipFill>
        <p:spPr>
          <a:xfrm>
            <a:off x="5073015" y="2167890"/>
            <a:ext cx="6946900" cy="2804160"/>
          </a:xfrm>
          <a:prstGeom prst="rect">
            <a:avLst/>
          </a:prstGeom>
        </p:spPr>
      </p:pic>
      <p:sp>
        <p:nvSpPr>
          <p:cNvPr id="9" name="矩形: 圆角 3"/>
          <p:cNvSpPr/>
          <p:nvPr>
            <p:custDataLst>
              <p:tags r:id="rId6"/>
            </p:custDataLst>
          </p:nvPr>
        </p:nvSpPr>
        <p:spPr>
          <a:xfrm>
            <a:off x="5017770" y="5495290"/>
            <a:ext cx="2075815" cy="600075"/>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latin typeface="微软雅黑" panose="020B0503020204020204" pitchFamily="34" charset="-122"/>
                <a:ea typeface="微软雅黑" panose="020B0503020204020204" pitchFamily="34" charset="-122"/>
              </a:rPr>
              <a:t>冰冻蚀刻技术</a:t>
            </a:r>
            <a:endParaRPr lang="zh-CN" altLang="en-US" sz="2400" b="1">
              <a:latin typeface="微软雅黑" panose="020B0503020204020204" pitchFamily="34" charset="-122"/>
              <a:ea typeface="微软雅黑" panose="020B0503020204020204" pitchFamily="34" charset="-122"/>
            </a:endParaRPr>
          </a:p>
        </p:txBody>
      </p:sp>
      <p:sp>
        <p:nvSpPr>
          <p:cNvPr id="11" name="文本框 10"/>
          <p:cNvSpPr txBox="1"/>
          <p:nvPr>
            <p:custDataLst>
              <p:tags r:id="rId7"/>
            </p:custDataLst>
          </p:nvPr>
        </p:nvSpPr>
        <p:spPr>
          <a:xfrm>
            <a:off x="5017770" y="4972050"/>
            <a:ext cx="1953895" cy="460375"/>
          </a:xfrm>
          <a:prstGeom prst="rect">
            <a:avLst/>
          </a:prstGeom>
          <a:noFill/>
        </p:spPr>
        <p:txBody>
          <a:bodyPr wrap="square" rtlCol="0" anchor="t">
            <a:spAutoFit/>
          </a:bodyPr>
          <a:lstStyle/>
          <a:p>
            <a:r>
              <a:rPr lang="zh-CN" altLang="en-US" sz="2400" b="1">
                <a:highlight>
                  <a:srgbClr val="FFFF00"/>
                </a:highlight>
                <a:latin typeface="微软雅黑" panose="020B0503020204020204" pitchFamily="34" charset="-122"/>
                <a:ea typeface="微软雅黑" panose="020B0503020204020204" pitchFamily="34" charset="-122"/>
                <a:cs typeface="微软雅黑" panose="020B0503020204020204" pitchFamily="34" charset="-120"/>
                <a:sym typeface="+mn-ea"/>
              </a:rPr>
              <a:t>实验验证：</a:t>
            </a:r>
            <a:endParaRPr lang="zh-CN" altLang="en-US" sz="2400" b="1">
              <a:highlight>
                <a:srgbClr val="FFFF00"/>
              </a:highlight>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2" name="文本框 11"/>
          <p:cNvSpPr txBox="1"/>
          <p:nvPr>
            <p:custDataLst>
              <p:tags r:id="rId8"/>
            </p:custDataLst>
          </p:nvPr>
        </p:nvSpPr>
        <p:spPr>
          <a:xfrm>
            <a:off x="5073015" y="1426210"/>
            <a:ext cx="7004050" cy="829945"/>
          </a:xfrm>
          <a:prstGeom prst="rect">
            <a:avLst/>
          </a:prstGeom>
          <a:noFill/>
        </p:spPr>
        <p:txBody>
          <a:bodyPr wrap="square" rtlCol="0" anchor="t">
            <a:spAutoFit/>
          </a:bodyPr>
          <a:lstStyle/>
          <a:p>
            <a:r>
              <a:rPr lang="zh-CN" altLang="en-US" sz="2400" b="1">
                <a:solidFill>
                  <a:srgbClr val="FF0000"/>
                </a:solidFill>
                <a:latin typeface="微软雅黑" panose="020B0503020204020204" pitchFamily="34" charset="-122"/>
                <a:ea typeface="微软雅黑" panose="020B0503020204020204" pitchFamily="34" charset="-122"/>
                <a:sym typeface="+mn-ea"/>
              </a:rPr>
              <a:t>推测：</a:t>
            </a:r>
            <a:r>
              <a:rPr lang="zh-CN" altLang="en-US" sz="2400" b="1">
                <a:solidFill>
                  <a:prstClr val="black"/>
                </a:solidFill>
                <a:latin typeface="微软雅黑" panose="020B0503020204020204" pitchFamily="34" charset="-122"/>
                <a:ea typeface="微软雅黑" panose="020B0503020204020204" pitchFamily="34" charset="-122"/>
                <a:sym typeface="+mn-ea"/>
              </a:rPr>
              <a:t>蛋白质分子镶嵌、部分或全部嵌入、贯穿于脂双层。</a:t>
            </a:r>
            <a:endParaRPr lang="zh-CN" altLang="en-US" sz="2400" b="1">
              <a:solidFill>
                <a:prstClr val="black"/>
              </a:solidFill>
              <a:latin typeface="微软雅黑" panose="020B0503020204020204" pitchFamily="34" charset="-122"/>
              <a:ea typeface="微软雅黑" panose="020B0503020204020204" pitchFamily="34" charset="-122"/>
              <a:sym typeface="+mn-ea"/>
            </a:endParaRPr>
          </a:p>
        </p:txBody>
      </p:sp>
      <p:grpSp>
        <p:nvGrpSpPr>
          <p:cNvPr id="13" name="组合 12"/>
          <p:cNvGrpSpPr/>
          <p:nvPr>
            <p:custDataLst>
              <p:tags r:id="rId9"/>
            </p:custDataLst>
          </p:nvPr>
        </p:nvGrpSpPr>
        <p:grpSpPr>
          <a:xfrm>
            <a:off x="149225" y="81280"/>
            <a:ext cx="5497830" cy="1152525"/>
            <a:chOff x="235" y="128"/>
            <a:chExt cx="8658" cy="1815"/>
          </a:xfrm>
        </p:grpSpPr>
        <p:sp>
          <p:nvSpPr>
            <p:cNvPr id="31" name="文本框 30"/>
            <p:cNvSpPr txBox="1"/>
            <p:nvPr>
              <p:custDataLst>
                <p:tags r:id="rId10"/>
              </p:custDataLst>
            </p:nvPr>
          </p:nvSpPr>
          <p:spPr>
            <a:xfrm>
              <a:off x="449" y="927"/>
              <a:ext cx="8444" cy="1016"/>
            </a:xfrm>
            <a:prstGeom prst="rect">
              <a:avLst/>
            </a:prstGeom>
          </p:spPr>
          <p:txBody>
            <a:bodyPr wrap="square">
              <a:spAutoFit/>
            </a:bodyPr>
            <a:lstStyle/>
            <a:p>
              <a:pPr algn="just" defTabSz="266700" fontAlgn="ctr">
                <a:lnSpc>
                  <a:spcPct val="150000"/>
                </a:lnSpc>
                <a:spcBef>
                  <a:spcPct val="0"/>
                </a:spcBef>
                <a:spcAft>
                  <a:spcPct val="0"/>
                </a:spcAft>
              </a:pPr>
              <a:r>
                <a:rPr sz="2400" b="1">
                  <a:solidFill>
                    <a:schemeClr val="accent1"/>
                  </a:solidFill>
                  <a:highlight>
                    <a:srgbClr val="C0C0C0"/>
                  </a:highlight>
                  <a:ea typeface="微软雅黑" panose="020B0503020204020204" pitchFamily="34" charset="-122"/>
                </a:rPr>
                <a:t>知识点2  对细胞膜</a:t>
              </a:r>
              <a:r>
                <a:rPr lang="zh-CN" sz="2400" b="1">
                  <a:solidFill>
                    <a:schemeClr val="accent1"/>
                  </a:solidFill>
                  <a:highlight>
                    <a:srgbClr val="C0C0C0"/>
                  </a:highlight>
                  <a:ea typeface="微软雅黑" panose="020B0503020204020204" pitchFamily="34" charset="-122"/>
                </a:rPr>
                <a:t>成分和</a:t>
              </a:r>
              <a:r>
                <a:rPr sz="2400" b="1">
                  <a:solidFill>
                    <a:schemeClr val="accent1"/>
                  </a:solidFill>
                  <a:highlight>
                    <a:srgbClr val="C0C0C0"/>
                  </a:highlight>
                  <a:ea typeface="微软雅黑" panose="020B0503020204020204" pitchFamily="34" charset="-122"/>
                </a:rPr>
                <a:t>结构的探索</a:t>
              </a:r>
              <a:endParaRPr sz="2400" b="1">
                <a:solidFill>
                  <a:schemeClr val="accent1"/>
                </a:solidFill>
                <a:highlight>
                  <a:srgbClr val="C0C0C0"/>
                </a:highlight>
                <a:ea typeface="微软雅黑" panose="020B0503020204020204" pitchFamily="34" charset="-122"/>
              </a:endParaRPr>
            </a:p>
          </p:txBody>
        </p:sp>
        <p:grpSp>
          <p:nvGrpSpPr>
            <p:cNvPr id="2" name="组合 1"/>
            <p:cNvGrpSpPr/>
            <p:nvPr>
              <p:custDataLst>
                <p:tags r:id="rId11"/>
              </p:custDataLst>
            </p:nvPr>
          </p:nvGrpSpPr>
          <p:grpSpPr>
            <a:xfrm>
              <a:off x="235" y="128"/>
              <a:ext cx="8256" cy="899"/>
              <a:chOff x="587375" y="977268"/>
              <a:chExt cx="5242560" cy="570900"/>
            </a:xfrm>
          </p:grpSpPr>
          <p:sp>
            <p:nvSpPr>
              <p:cNvPr id="215" name="任意多边形: 形状 17"/>
              <p:cNvSpPr/>
              <p:nvPr>
                <p:custDataLst>
                  <p:tags r:id="rId12"/>
                </p:custDataLst>
              </p:nvPr>
            </p:nvSpPr>
            <p:spPr>
              <a:xfrm rot="5400000">
                <a:off x="3441686" y="-903584"/>
                <a:ext cx="441987" cy="433387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3"/>
                </p:custDataLst>
              </p:nvPr>
            </p:nvSpPr>
            <p:spPr>
              <a:xfrm>
                <a:off x="2478405" y="977268"/>
                <a:ext cx="3351530" cy="570900"/>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14"/>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5"/>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4" name="图片 3" descr="32303137373532353b32303137393931383bc9faceefcfd4cea2beb5cfb8b0fb"/>
            <p:cNvPicPr>
              <a:picLocks noChangeAspect="1"/>
            </p:cNvPicPr>
            <p:nvPr>
              <p:custDataLst>
                <p:tags r:id="rId16"/>
              </p:custDataLst>
            </p:nvPr>
          </p:nvPicPr>
          <p:blipFill>
            <a:blip r:embed="rId17"/>
            <a:stretch>
              <a:fillRect/>
            </a:stretch>
          </p:blipFill>
          <p:spPr>
            <a:xfrm>
              <a:off x="1119" y="207"/>
              <a:ext cx="719" cy="719"/>
            </a:xfrm>
            <a:prstGeom prst="rect">
              <a:avLst/>
            </a:prstGeom>
          </p:spPr>
        </p:pic>
      </p:grpSp>
      <p:sp>
        <p:nvSpPr>
          <p:cNvPr id="5" name="文本框 26"/>
          <p:cNvSpPr txBox="1"/>
          <p:nvPr>
            <p:custDataLst>
              <p:tags r:id="rId18"/>
            </p:custDataLst>
          </p:nvPr>
        </p:nvSpPr>
        <p:spPr>
          <a:xfrm>
            <a:off x="5271135" y="734695"/>
            <a:ext cx="6668135" cy="553085"/>
          </a:xfrm>
          <a:prstGeom prst="rect">
            <a:avLst/>
          </a:prstGeom>
          <a:solidFill>
            <a:schemeClr val="accent4">
              <a:lumMod val="20000"/>
              <a:lumOff val="80000"/>
            </a:schemeClr>
          </a:solid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l">
              <a:lnSpc>
                <a:spcPct val="125000"/>
              </a:lnSpc>
              <a:buFont typeface="Wingdings" panose="05000000000000000000" charset="0"/>
              <a:buChar char="Ø"/>
            </a:pPr>
            <a:r>
              <a:rPr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charset="0"/>
              </a:rPr>
              <a:t>问题</a:t>
            </a:r>
            <a:r>
              <a:rPr lang="en-US" altLang="zh-CN" sz="2400" b="1">
                <a:solidFill>
                  <a:srgbClr val="7030A0"/>
                </a:solidFill>
                <a:latin typeface="微软雅黑" panose="020B0503020204020204" pitchFamily="34" charset="-122"/>
                <a:ea typeface="微软雅黑" panose="020B0503020204020204" pitchFamily="34" charset="-122"/>
                <a:cs typeface="Times New Roman" panose="02020603050405020304" charset="0"/>
              </a:rPr>
              <a:t>2</a:t>
            </a:r>
            <a:r>
              <a:rPr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charset="0"/>
              </a:rPr>
              <a:t>：组成细胞膜的蛋白质分子如何分布？</a:t>
            </a:r>
            <a:endParaRPr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charset="0"/>
            </a:endParaRPr>
          </a:p>
        </p:txBody>
      </p:sp>
      <p:grpSp>
        <p:nvGrpSpPr>
          <p:cNvPr id="7" name="组合 6"/>
          <p:cNvGrpSpPr/>
          <p:nvPr>
            <p:custDataLst>
              <p:tags r:id="rId19"/>
            </p:custDataLst>
          </p:nvPr>
        </p:nvGrpSpPr>
        <p:grpSpPr>
          <a:xfrm>
            <a:off x="7189470" y="4972050"/>
            <a:ext cx="4678680" cy="1885950"/>
            <a:chOff x="1541464" y="923082"/>
            <a:chExt cx="6705600" cy="3802062"/>
          </a:xfrm>
        </p:grpSpPr>
        <p:pic>
          <p:nvPicPr>
            <p:cNvPr id="29" name="图片 28"/>
            <p:cNvPicPr>
              <a:picLocks noChangeAspect="1" noChangeArrowheads="1"/>
            </p:cNvPicPr>
            <p:nvPr>
              <p:custDataLst>
                <p:tags r:id="rId20"/>
              </p:custDataLst>
            </p:nvPr>
          </p:nvPicPr>
          <p:blipFill>
            <a:blip r:embed="rId21">
              <a:extLst>
                <a:ext uri="{28A0092B-C50C-407E-A947-70E740481C1C}">
                  <a14:useLocalDpi xmlns:a14="http://schemas.microsoft.com/office/drawing/2010/main" val="0"/>
                </a:ext>
              </a:extLst>
            </a:blip>
            <a:stretch>
              <a:fillRect/>
            </a:stretch>
          </p:blipFill>
          <p:spPr bwMode="auto">
            <a:xfrm>
              <a:off x="1541464" y="923082"/>
              <a:ext cx="6705600" cy="380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 name="组合 11273"/>
            <p:cNvGrpSpPr/>
            <p:nvPr>
              <p:custDataLst>
                <p:tags r:id="rId22"/>
              </p:custDataLst>
            </p:nvPr>
          </p:nvGrpSpPr>
          <p:grpSpPr>
            <a:xfrm>
              <a:off x="3699855" y="1146792"/>
              <a:ext cx="1193800" cy="1325563"/>
              <a:chOff x="-32" y="29"/>
              <a:chExt cx="752" cy="835"/>
            </a:xfrm>
          </p:grpSpPr>
          <p:sp>
            <p:nvSpPr>
              <p:cNvPr id="14" name="文本框 11274"/>
              <p:cNvSpPr txBox="1">
                <a:spLocks noChangeArrowheads="1"/>
              </p:cNvSpPr>
              <p:nvPr>
                <p:custDataLst>
                  <p:tags r:id="rId23"/>
                </p:custDataLst>
              </p:nvPr>
            </p:nvSpPr>
            <p:spPr bwMode="auto">
              <a:xfrm>
                <a:off x="-32" y="29"/>
                <a:ext cx="416" cy="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zh-CN" altLang="en-US" sz="2400">
                    <a:solidFill>
                      <a:srgbClr val="FF3300"/>
                    </a:solidFill>
                    <a:latin typeface="Times New Roman" panose="02020603050405020304"/>
                    <a:ea typeface="微软雅黑" panose="020B0503020204020204" pitchFamily="34" charset="-122"/>
                  </a:rPr>
                  <a:t>嵌</a:t>
                </a:r>
                <a:endParaRPr lang="zh-CN" altLang="en-US" sz="2400">
                  <a:solidFill>
                    <a:srgbClr val="FF3300"/>
                  </a:solidFill>
                  <a:latin typeface="Times New Roman" panose="02020603050405020304"/>
                  <a:ea typeface="微软雅黑" panose="020B0503020204020204" pitchFamily="34" charset="-122"/>
                </a:endParaRPr>
              </a:p>
            </p:txBody>
          </p:sp>
          <p:sp>
            <p:nvSpPr>
              <p:cNvPr id="32" name="直接连接符 11275"/>
              <p:cNvSpPr>
                <a:spLocks noChangeShapeType="1"/>
              </p:cNvSpPr>
              <p:nvPr>
                <p:custDataLst>
                  <p:tags r:id="rId24"/>
                </p:custDataLst>
              </p:nvPr>
            </p:nvSpPr>
            <p:spPr bwMode="auto">
              <a:xfrm>
                <a:off x="384" y="336"/>
                <a:ext cx="336" cy="528"/>
              </a:xfrm>
              <a:prstGeom prst="line">
                <a:avLst/>
              </a:prstGeom>
              <a:noFill/>
              <a:ln w="57150">
                <a:solidFill>
                  <a:srgbClr val="FF3300"/>
                </a:solidFill>
                <a:round/>
              </a:ln>
              <a:extLst>
                <a:ext uri="{909E8E84-426E-40DD-AFC4-6F175D3DCCD1}">
                  <a14:hiddenFill xmlns:a14="http://schemas.microsoft.com/office/drawing/2010/main">
                    <a:noFill/>
                  </a14:hiddenFill>
                </a:ext>
              </a:extLst>
            </p:spPr>
            <p:txBody>
              <a:bodyPr/>
              <a:lstStyle/>
              <a:p>
                <a:endParaRPr lang="zh-CN" altLang="en-US"/>
              </a:p>
            </p:txBody>
          </p:sp>
        </p:grpSp>
        <p:grpSp>
          <p:nvGrpSpPr>
            <p:cNvPr id="33" name="组合 11276"/>
            <p:cNvGrpSpPr/>
            <p:nvPr>
              <p:custDataLst>
                <p:tags r:id="rId25"/>
              </p:custDataLst>
            </p:nvPr>
          </p:nvGrpSpPr>
          <p:grpSpPr>
            <a:xfrm>
              <a:off x="2858166" y="3540872"/>
              <a:ext cx="1684340" cy="928688"/>
              <a:chOff x="-1627" y="1649"/>
              <a:chExt cx="1061" cy="585"/>
            </a:xfrm>
          </p:grpSpPr>
          <p:sp>
            <p:nvSpPr>
              <p:cNvPr id="34" name="矩形 11277"/>
              <p:cNvSpPr>
                <a:spLocks noChangeArrowheads="1"/>
              </p:cNvSpPr>
              <p:nvPr>
                <p:custDataLst>
                  <p:tags r:id="rId26"/>
                </p:custDataLst>
              </p:nvPr>
            </p:nvSpPr>
            <p:spPr bwMode="auto">
              <a:xfrm>
                <a:off x="-1529" y="1649"/>
                <a:ext cx="963" cy="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zh-CN" altLang="en-US" sz="2400">
                    <a:solidFill>
                      <a:srgbClr val="FF3300"/>
                    </a:solidFill>
                    <a:latin typeface="Times New Roman" panose="02020603050405020304"/>
                    <a:ea typeface="微软雅黑" panose="020B0503020204020204" pitchFamily="34" charset="-122"/>
                  </a:rPr>
                  <a:t>贯穿</a:t>
                </a:r>
                <a:endParaRPr lang="zh-CN" altLang="en-US" sz="2400">
                  <a:solidFill>
                    <a:srgbClr val="FF3300"/>
                  </a:solidFill>
                  <a:latin typeface="Times New Roman" panose="02020603050405020304"/>
                  <a:ea typeface="微软雅黑" panose="020B0503020204020204" pitchFamily="34" charset="-122"/>
                </a:endParaRPr>
              </a:p>
            </p:txBody>
          </p:sp>
          <p:sp>
            <p:nvSpPr>
              <p:cNvPr id="35" name="直接连接符 11278"/>
              <p:cNvSpPr>
                <a:spLocks noChangeShapeType="1"/>
              </p:cNvSpPr>
              <p:nvPr>
                <p:custDataLst>
                  <p:tags r:id="rId27"/>
                </p:custDataLst>
              </p:nvPr>
            </p:nvSpPr>
            <p:spPr bwMode="auto">
              <a:xfrm>
                <a:off x="-1627" y="1649"/>
                <a:ext cx="147" cy="281"/>
              </a:xfrm>
              <a:prstGeom prst="line">
                <a:avLst/>
              </a:prstGeom>
              <a:noFill/>
              <a:ln w="57150">
                <a:solidFill>
                  <a:srgbClr val="FF3300"/>
                </a:solidFill>
                <a:round/>
              </a:ln>
              <a:extLst>
                <a:ext uri="{909E8E84-426E-40DD-AFC4-6F175D3DCCD1}">
                  <a14:hiddenFill xmlns:a14="http://schemas.microsoft.com/office/drawing/2010/main">
                    <a:noFill/>
                  </a14:hiddenFill>
                </a:ext>
              </a:extLst>
            </p:spPr>
            <p:txBody>
              <a:bodyPr/>
              <a:lstStyle/>
              <a:p>
                <a:endParaRPr lang="zh-CN" altLang="en-US"/>
              </a:p>
            </p:txBody>
          </p:sp>
        </p:grpSp>
        <p:pic>
          <p:nvPicPr>
            <p:cNvPr id="36" name="图片 11279"/>
            <p:cNvPicPr>
              <a:picLocks noChangeAspect="1" noChangeArrowheads="1"/>
            </p:cNvPicPr>
            <p:nvPr>
              <p:custDataLst>
                <p:tags r:id="rId28"/>
              </p:custDataLst>
            </p:nvPr>
          </p:nvPicPr>
          <p:blipFill>
            <a:blip r:embed="rId2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rot="18850452">
              <a:off x="1752659" y="2005865"/>
              <a:ext cx="792163" cy="90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 name="组合 11270"/>
            <p:cNvGrpSpPr/>
            <p:nvPr>
              <p:custDataLst>
                <p:tags r:id="rId30"/>
              </p:custDataLst>
            </p:nvPr>
          </p:nvGrpSpPr>
          <p:grpSpPr>
            <a:xfrm>
              <a:off x="1619436" y="923082"/>
              <a:ext cx="681038" cy="1598613"/>
              <a:chOff x="71" y="0"/>
              <a:chExt cx="429" cy="1007"/>
            </a:xfrm>
          </p:grpSpPr>
          <p:sp>
            <p:nvSpPr>
              <p:cNvPr id="15" name="文本框 11271"/>
              <p:cNvSpPr txBox="1">
                <a:spLocks noChangeArrowheads="1"/>
              </p:cNvSpPr>
              <p:nvPr>
                <p:custDataLst>
                  <p:tags r:id="rId31"/>
                </p:custDataLst>
              </p:nvPr>
            </p:nvSpPr>
            <p:spPr bwMode="auto">
              <a:xfrm>
                <a:off x="71" y="0"/>
                <a:ext cx="416" cy="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zh-CN" altLang="en-US" sz="2400">
                    <a:solidFill>
                      <a:srgbClr val="FF3300"/>
                    </a:solidFill>
                    <a:latin typeface="Times New Roman" panose="02020603050405020304"/>
                    <a:ea typeface="微软雅黑" panose="020B0503020204020204" pitchFamily="34" charset="-122"/>
                  </a:rPr>
                  <a:t>镶</a:t>
                </a:r>
                <a:endParaRPr lang="zh-CN" altLang="en-US" sz="2400">
                  <a:solidFill>
                    <a:srgbClr val="FF3300"/>
                  </a:solidFill>
                  <a:latin typeface="Times New Roman" panose="02020603050405020304"/>
                  <a:ea typeface="微软雅黑" panose="020B0503020204020204" pitchFamily="34" charset="-122"/>
                </a:endParaRPr>
              </a:p>
            </p:txBody>
          </p:sp>
          <p:sp>
            <p:nvSpPr>
              <p:cNvPr id="16" name="直接连接符 11272"/>
              <p:cNvSpPr>
                <a:spLocks noChangeShapeType="1"/>
              </p:cNvSpPr>
              <p:nvPr>
                <p:custDataLst>
                  <p:tags r:id="rId32"/>
                </p:custDataLst>
              </p:nvPr>
            </p:nvSpPr>
            <p:spPr bwMode="auto">
              <a:xfrm>
                <a:off x="371" y="526"/>
                <a:ext cx="129" cy="481"/>
              </a:xfrm>
              <a:prstGeom prst="line">
                <a:avLst/>
              </a:prstGeom>
              <a:noFill/>
              <a:ln w="57150">
                <a:solidFill>
                  <a:srgbClr val="FF3300"/>
                </a:solidFill>
                <a:round/>
              </a:ln>
              <a:extLst>
                <a:ext uri="{909E8E84-426E-40DD-AFC4-6F175D3DCCD1}">
                  <a14:hiddenFill xmlns:a14="http://schemas.microsoft.com/office/drawing/2010/main">
                    <a:noFill/>
                  </a14:hiddenFill>
                </a:ext>
              </a:extLst>
            </p:spPr>
            <p:txBody>
              <a:bodyPr/>
              <a:lstStyle/>
              <a:p>
                <a:endParaRPr lang="zh-CN" altLang="en-US"/>
              </a:p>
            </p:txBody>
          </p:sp>
        </p:grpSp>
      </p:grpSp>
    </p:spTree>
    <p:custDataLst>
      <p:tags r:id="rId3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barn(inVertical)">
                                      <p:cBhvr>
                                        <p:cTn id="12" dur="500"/>
                                        <p:tgtEl>
                                          <p:spTgt spid="6">
                                            <p:txEl>
                                              <p:pRg st="3" end="3"/>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文本框 9"/>
          <p:cNvSpPr txBox="1">
            <a:spLocks noChangeArrowheads="1"/>
          </p:cNvSpPr>
          <p:nvPr>
            <p:custDataLst>
              <p:tags r:id="rId1"/>
            </p:custDataLst>
          </p:nvPr>
        </p:nvSpPr>
        <p:spPr bwMode="auto">
          <a:xfrm>
            <a:off x="8536940" y="3356610"/>
            <a:ext cx="3386455" cy="521970"/>
          </a:xfrm>
          <a:prstGeom prst="rect">
            <a:avLst/>
          </a:prstGeom>
          <a:noFill/>
          <a:ln w="9525">
            <a:noFill/>
            <a:miter lim="800000"/>
          </a:ln>
        </p:spPr>
        <p:txBody>
          <a:bodyPr wrap="square">
            <a:spAutoFit/>
          </a:bodyPr>
          <a:lstStyle/>
          <a:p>
            <a:pPr algn="ctr"/>
            <a:r>
              <a:rPr lang="zh-CN" altLang="en-US" sz="2800" b="1">
                <a:solidFill>
                  <a:schemeClr val="tx1"/>
                </a:solidFill>
                <a:latin typeface="微软雅黑" panose="020B0503020204020204" pitchFamily="34" charset="-122"/>
                <a:ea typeface="微软雅黑" panose="020B0503020204020204" pitchFamily="34" charset="-122"/>
                <a:sym typeface="+mn-ea"/>
              </a:rPr>
              <a:t>细胞的生长与分裂</a:t>
            </a:r>
            <a:endParaRPr lang="zh-CN" altLang="en-US" sz="2800" b="1">
              <a:solidFill>
                <a:schemeClr val="tx1"/>
              </a:solidFill>
              <a:latin typeface="微软雅黑" panose="020B0503020204020204" pitchFamily="34" charset="-122"/>
              <a:ea typeface="微软雅黑" panose="020B0503020204020204" pitchFamily="34" charset="-122"/>
              <a:sym typeface="+mn-ea"/>
            </a:endParaRPr>
          </a:p>
        </p:txBody>
      </p:sp>
      <p:sp>
        <p:nvSpPr>
          <p:cNvPr id="42" name="文本框 9"/>
          <p:cNvSpPr txBox="1">
            <a:spLocks noChangeArrowheads="1"/>
          </p:cNvSpPr>
          <p:nvPr>
            <p:custDataLst>
              <p:tags r:id="rId2"/>
            </p:custDataLst>
          </p:nvPr>
        </p:nvSpPr>
        <p:spPr bwMode="auto">
          <a:xfrm>
            <a:off x="883920" y="3141345"/>
            <a:ext cx="3357245" cy="737235"/>
          </a:xfrm>
          <a:prstGeom prst="rect">
            <a:avLst/>
          </a:prstGeom>
          <a:noFill/>
          <a:ln w="9525">
            <a:noFill/>
            <a:miter lim="800000"/>
          </a:ln>
        </p:spPr>
        <p:txBody>
          <a:bodyPr wrap="square">
            <a:spAutoFit/>
          </a:bodyPr>
          <a:lstStyle/>
          <a:p>
            <a:pPr algn="ctr" eaLnBrk="1" hangingPunct="1">
              <a:lnSpc>
                <a:spcPct val="150000"/>
              </a:lnSpc>
              <a:spcBef>
                <a:spcPct val="0"/>
              </a:spcBef>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mn-ea"/>
              </a:rPr>
              <a:t>变形虫的变形运动</a:t>
            </a:r>
            <a:endParaRPr lang="zh-CN" altLang="en-US" sz="2800" b="1">
              <a:solidFill>
                <a:schemeClr val="tx1"/>
              </a:solidFill>
              <a:latin typeface="微软雅黑" panose="020B0503020204020204" pitchFamily="34" charset="-122"/>
              <a:ea typeface="微软雅黑" panose="020B0503020204020204" pitchFamily="34" charset="-122"/>
              <a:sym typeface="+mn-ea"/>
            </a:endParaRPr>
          </a:p>
        </p:txBody>
      </p:sp>
      <p:sp>
        <p:nvSpPr>
          <p:cNvPr id="43" name="文本框 9"/>
          <p:cNvSpPr txBox="1">
            <a:spLocks noChangeArrowheads="1"/>
          </p:cNvSpPr>
          <p:nvPr>
            <p:custDataLst>
              <p:tags r:id="rId3"/>
            </p:custDataLst>
          </p:nvPr>
        </p:nvSpPr>
        <p:spPr bwMode="auto">
          <a:xfrm>
            <a:off x="1313180" y="6267450"/>
            <a:ext cx="2705735" cy="521970"/>
          </a:xfrm>
          <a:prstGeom prst="rect">
            <a:avLst/>
          </a:prstGeom>
          <a:noFill/>
          <a:ln w="9525">
            <a:noFill/>
            <a:miter lim="800000"/>
          </a:ln>
        </p:spPr>
        <p:txBody>
          <a:bodyPr wrap="square">
            <a:spAutoFit/>
          </a:bodyPr>
          <a:lstStyle/>
          <a:p>
            <a:pPr algn="ctr"/>
            <a:r>
              <a:rPr lang="zh-CN" altLang="en-US" sz="2800" b="1">
                <a:solidFill>
                  <a:schemeClr val="tx1"/>
                </a:solidFill>
                <a:latin typeface="微软雅黑" panose="020B0503020204020204" pitchFamily="34" charset="-122"/>
                <a:ea typeface="微软雅黑" panose="020B0503020204020204" pitchFamily="34" charset="-122"/>
                <a:sym typeface="+mn-ea"/>
              </a:rPr>
              <a:t>受精时细胞融合</a:t>
            </a:r>
            <a:endParaRPr lang="zh-CN" altLang="en-US" sz="2800" b="1">
              <a:solidFill>
                <a:schemeClr val="tx1"/>
              </a:solidFill>
              <a:latin typeface="微软雅黑" panose="020B0503020204020204" pitchFamily="34" charset="-122"/>
              <a:ea typeface="微软雅黑" panose="020B0503020204020204" pitchFamily="34" charset="-122"/>
              <a:sym typeface="+mn-ea"/>
            </a:endParaRPr>
          </a:p>
        </p:txBody>
      </p:sp>
      <p:sp>
        <p:nvSpPr>
          <p:cNvPr id="44" name="文本框 9"/>
          <p:cNvSpPr txBox="1">
            <a:spLocks noChangeArrowheads="1"/>
          </p:cNvSpPr>
          <p:nvPr>
            <p:custDataLst>
              <p:tags r:id="rId4"/>
            </p:custDataLst>
          </p:nvPr>
        </p:nvSpPr>
        <p:spPr bwMode="auto">
          <a:xfrm>
            <a:off x="5028565" y="3141345"/>
            <a:ext cx="2727325" cy="737235"/>
          </a:xfrm>
          <a:prstGeom prst="rect">
            <a:avLst/>
          </a:prstGeom>
          <a:noFill/>
          <a:ln w="9525">
            <a:noFill/>
            <a:miter lim="800000"/>
          </a:ln>
        </p:spPr>
        <p:txBody>
          <a:bodyPr wrap="square">
            <a:spAutoFit/>
          </a:bodyPr>
          <a:lstStyle/>
          <a:p>
            <a:pPr algn="l" eaLnBrk="1" hangingPunct="1">
              <a:lnSpc>
                <a:spcPct val="150000"/>
              </a:lnSpc>
              <a:spcBef>
                <a:spcPct val="0"/>
              </a:spcBef>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mn-ea"/>
              </a:rPr>
              <a:t>白细胞追杀细菌</a:t>
            </a:r>
            <a:endParaRPr lang="zh-CN" altLang="en-US" sz="2800" b="1">
              <a:solidFill>
                <a:schemeClr val="tx1"/>
              </a:solidFill>
              <a:latin typeface="微软雅黑" panose="020B0503020204020204" pitchFamily="34" charset="-122"/>
              <a:ea typeface="微软雅黑" panose="020B0503020204020204" pitchFamily="34" charset="-122"/>
              <a:sym typeface="+mn-ea"/>
            </a:endParaRPr>
          </a:p>
        </p:txBody>
      </p:sp>
      <p:sp>
        <p:nvSpPr>
          <p:cNvPr id="45" name="文本框 9"/>
          <p:cNvSpPr txBox="1">
            <a:spLocks noChangeArrowheads="1"/>
          </p:cNvSpPr>
          <p:nvPr>
            <p:custDataLst>
              <p:tags r:id="rId5"/>
            </p:custDataLst>
          </p:nvPr>
        </p:nvSpPr>
        <p:spPr bwMode="auto">
          <a:xfrm>
            <a:off x="5125085" y="6267450"/>
            <a:ext cx="3266440" cy="521970"/>
          </a:xfrm>
          <a:prstGeom prst="rect">
            <a:avLst/>
          </a:prstGeom>
          <a:noFill/>
          <a:ln w="9525">
            <a:noFill/>
            <a:miter lim="800000"/>
          </a:ln>
        </p:spPr>
        <p:txBody>
          <a:bodyPr wrap="square">
            <a:spAutoFit/>
          </a:bodyPr>
          <a:lstStyle/>
          <a:p>
            <a:pPr algn="ctr"/>
            <a:r>
              <a:rPr lang="zh-CN" altLang="en-US" sz="2800" b="1">
                <a:solidFill>
                  <a:schemeClr val="tx1"/>
                </a:solidFill>
                <a:latin typeface="微软雅黑" panose="020B0503020204020204" pitchFamily="34" charset="-122"/>
                <a:ea typeface="微软雅黑" panose="020B0503020204020204" pitchFamily="34" charset="-122"/>
              </a:rPr>
              <a:t>酵母菌的出芽生殖</a:t>
            </a:r>
            <a:endParaRPr lang="zh-CN" altLang="en-US" sz="2800" b="1">
              <a:solidFill>
                <a:schemeClr val="tx1"/>
              </a:solidFill>
              <a:latin typeface="微软雅黑" panose="020B0503020204020204" pitchFamily="34" charset="-122"/>
              <a:ea typeface="微软雅黑" panose="020B0503020204020204" pitchFamily="34" charset="-122"/>
            </a:endParaRPr>
          </a:p>
        </p:txBody>
      </p:sp>
      <p:pic>
        <p:nvPicPr>
          <p:cNvPr id="18" name="图片 17"/>
          <p:cNvPicPr>
            <a:picLocks noChangeAspect="1"/>
          </p:cNvPicPr>
          <p:nvPr>
            <p:custDataLst>
              <p:tags r:id="rId6"/>
            </p:custDataLst>
          </p:nvPr>
        </p:nvPicPr>
        <p:blipFill>
          <a:blip r:embed="rId7"/>
          <a:stretch>
            <a:fillRect/>
          </a:stretch>
        </p:blipFill>
        <p:spPr>
          <a:xfrm>
            <a:off x="5125085" y="4105910"/>
            <a:ext cx="3411855" cy="2054860"/>
          </a:xfrm>
          <a:prstGeom prst="rect">
            <a:avLst/>
          </a:prstGeom>
        </p:spPr>
      </p:pic>
      <p:pic>
        <p:nvPicPr>
          <p:cNvPr id="19" name="图片 18"/>
          <p:cNvPicPr>
            <a:picLocks noChangeAspect="1"/>
          </p:cNvPicPr>
          <p:nvPr>
            <p:custDataLst>
              <p:tags r:id="rId8"/>
            </p:custDataLst>
          </p:nvPr>
        </p:nvPicPr>
        <p:blipFill>
          <a:blip r:embed="rId9"/>
          <a:stretch>
            <a:fillRect/>
          </a:stretch>
        </p:blipFill>
        <p:spPr>
          <a:xfrm>
            <a:off x="1261745" y="4090035"/>
            <a:ext cx="2757170" cy="2070735"/>
          </a:xfrm>
          <a:prstGeom prst="rect">
            <a:avLst/>
          </a:prstGeom>
        </p:spPr>
      </p:pic>
      <p:pic>
        <p:nvPicPr>
          <p:cNvPr id="20" name="图片 19"/>
          <p:cNvPicPr>
            <a:picLocks noChangeAspect="1"/>
          </p:cNvPicPr>
          <p:nvPr>
            <p:custDataLst>
              <p:tags r:id="rId10"/>
            </p:custDataLst>
          </p:nvPr>
        </p:nvPicPr>
        <p:blipFill>
          <a:blip r:embed="rId11"/>
          <a:stretch>
            <a:fillRect/>
          </a:stretch>
        </p:blipFill>
        <p:spPr>
          <a:xfrm>
            <a:off x="8773160" y="1374140"/>
            <a:ext cx="2914650" cy="1878330"/>
          </a:xfrm>
          <a:prstGeom prst="rect">
            <a:avLst/>
          </a:prstGeom>
        </p:spPr>
      </p:pic>
      <p:pic>
        <p:nvPicPr>
          <p:cNvPr id="21" name="图片 20"/>
          <p:cNvPicPr>
            <a:picLocks noChangeAspect="1"/>
          </p:cNvPicPr>
          <p:nvPr>
            <p:custDataLst>
              <p:tags r:id="rId12"/>
            </p:custDataLst>
          </p:nvPr>
        </p:nvPicPr>
        <p:blipFill>
          <a:blip r:embed="rId13"/>
          <a:stretch>
            <a:fillRect/>
          </a:stretch>
        </p:blipFill>
        <p:spPr>
          <a:xfrm>
            <a:off x="5028565" y="1374140"/>
            <a:ext cx="2734945" cy="1878965"/>
          </a:xfrm>
          <a:prstGeom prst="rect">
            <a:avLst/>
          </a:prstGeom>
        </p:spPr>
      </p:pic>
      <p:sp>
        <p:nvSpPr>
          <p:cNvPr id="25605" name="文本框 25604"/>
          <p:cNvSpPr txBox="1"/>
          <p:nvPr>
            <p:custDataLst>
              <p:tags r:id="rId14"/>
            </p:custDataLst>
          </p:nvPr>
        </p:nvSpPr>
        <p:spPr>
          <a:xfrm>
            <a:off x="5415915" y="711518"/>
            <a:ext cx="1960880" cy="521970"/>
          </a:xfrm>
          <a:prstGeom prst="rect">
            <a:avLst/>
          </a:prstGeom>
          <a:noFill/>
          <a:ln w="9525">
            <a:noFill/>
          </a:ln>
        </p:spPr>
        <p:txBody>
          <a:bodyPr wrap="none">
            <a:spAutoFit/>
          </a:bodyPr>
          <a:lstStyle/>
          <a:p>
            <a:pPr marR="0" defTabSz="914400" eaLnBrk="1" hangingPunct="1">
              <a:buClrTx/>
              <a:buSzTx/>
              <a:buFont typeface="Arial" panose="020B0604020202020204" pitchFamily="34" charset="0"/>
              <a:buNone/>
              <a:defRPr/>
            </a:pPr>
            <a:r>
              <a:rPr kumimoji="0" lang="zh-CN" altLang="en-US" sz="2800" b="1" i="0" kern="1200" cap="none" spc="0" normalizeH="0" baseline="0" noProof="1">
                <a:solidFill>
                  <a:srgbClr val="0000FF"/>
                </a:solidFill>
                <a:effectLst/>
                <a:latin typeface="微软雅黑" panose="020B0503020204020204" pitchFamily="34" charset="-122"/>
                <a:ea typeface="微软雅黑" panose="020B0503020204020204" pitchFamily="34" charset="-122"/>
                <a:cs typeface="+mn-cs"/>
              </a:rPr>
              <a:t>提出假设：</a:t>
            </a:r>
            <a:endParaRPr kumimoji="0" lang="zh-CN" altLang="en-US" sz="2800" b="1" i="0" kern="1200" cap="none" spc="0" normalizeH="0" baseline="0" noProof="1">
              <a:solidFill>
                <a:srgbClr val="0000FF"/>
              </a:solidFill>
              <a:effectLst/>
              <a:latin typeface="微软雅黑" panose="020B0503020204020204" pitchFamily="34" charset="-122"/>
              <a:ea typeface="微软雅黑" panose="020B0503020204020204" pitchFamily="34" charset="-122"/>
              <a:cs typeface="+mn-cs"/>
            </a:endParaRPr>
          </a:p>
        </p:txBody>
      </p:sp>
      <p:sp>
        <p:nvSpPr>
          <p:cNvPr id="25606" name="文本框 25605"/>
          <p:cNvSpPr txBox="1"/>
          <p:nvPr>
            <p:custDataLst>
              <p:tags r:id="rId15"/>
            </p:custDataLst>
          </p:nvPr>
        </p:nvSpPr>
        <p:spPr>
          <a:xfrm>
            <a:off x="7246620" y="721995"/>
            <a:ext cx="4429760" cy="521970"/>
          </a:xfrm>
          <a:prstGeom prst="rect">
            <a:avLst/>
          </a:prstGeom>
          <a:noFill/>
          <a:ln w="9525">
            <a:noFill/>
          </a:ln>
          <a:extLst>
            <a:ext uri="{909E8E84-426E-40DD-AFC4-6F175D3DCCD1}">
              <a14:hiddenFill xmlns:a14="http://schemas.microsoft.com/office/drawing/2010/main">
                <a:solidFill>
                  <a:schemeClr val="bg1"/>
                </a:solidFill>
              </a14:hiddenFill>
            </a:ext>
          </a:extLst>
        </p:spPr>
        <p:txBody>
          <a:bodyPr wrap="square">
            <a:spAutoFit/>
          </a:bodyPr>
          <a:lstStyle/>
          <a:p>
            <a:pPr eaLnBrk="1" hangingPunct="1">
              <a:buNone/>
            </a:pPr>
            <a:r>
              <a:rPr lang="en-US" altLang="en-US" sz="2800" b="1" i="0">
                <a:solidFill>
                  <a:srgbClr val="FF0000"/>
                </a:solidFill>
                <a:effectLst/>
                <a:latin typeface="微软雅黑" panose="020B0503020204020204" pitchFamily="34" charset="-122"/>
                <a:ea typeface="微软雅黑" panose="020B0503020204020204" pitchFamily="34" charset="-122"/>
              </a:rPr>
              <a:t>生物膜具有</a:t>
            </a:r>
            <a:r>
              <a:rPr lang="zh-CN" altLang="en-US" sz="2800" b="1" i="0">
                <a:solidFill>
                  <a:srgbClr val="FF0000"/>
                </a:solidFill>
                <a:effectLst/>
                <a:latin typeface="微软雅黑" panose="020B0503020204020204" pitchFamily="34" charset="-122"/>
                <a:ea typeface="微软雅黑" panose="020B0503020204020204" pitchFamily="34" charset="-122"/>
              </a:rPr>
              <a:t>一定的</a:t>
            </a:r>
            <a:r>
              <a:rPr lang="en-US" altLang="en-US" sz="2800" b="1" i="0">
                <a:solidFill>
                  <a:srgbClr val="FF0000"/>
                </a:solidFill>
                <a:effectLst/>
                <a:latin typeface="微软雅黑" panose="020B0503020204020204" pitchFamily="34" charset="-122"/>
                <a:ea typeface="微软雅黑" panose="020B0503020204020204" pitchFamily="34" charset="-122"/>
              </a:rPr>
              <a:t>流动性</a:t>
            </a:r>
            <a:r>
              <a:rPr lang="zh-CN" altLang="en-US" sz="2800" b="1" i="0">
                <a:solidFill>
                  <a:srgbClr val="FF0000"/>
                </a:solidFill>
                <a:effectLst/>
                <a:latin typeface="微软雅黑" panose="020B0503020204020204" pitchFamily="34" charset="-122"/>
                <a:ea typeface="微软雅黑" panose="020B0503020204020204" pitchFamily="34" charset="-122"/>
              </a:rPr>
              <a:t>。</a:t>
            </a:r>
            <a:endParaRPr lang="zh-CN" altLang="en-US" sz="2800" b="1" i="0">
              <a:solidFill>
                <a:srgbClr val="FF0000"/>
              </a:solidFill>
              <a:effectLst/>
              <a:latin typeface="微软雅黑" panose="020B0503020204020204" pitchFamily="34" charset="-122"/>
              <a:ea typeface="微软雅黑" panose="020B0503020204020204" pitchFamily="34" charset="-122"/>
            </a:endParaRPr>
          </a:p>
        </p:txBody>
      </p:sp>
      <p:sp>
        <p:nvSpPr>
          <p:cNvPr id="31751" name="Rectangle 7"/>
          <p:cNvSpPr>
            <a:spLocks noChangeArrowheads="1"/>
          </p:cNvSpPr>
          <p:nvPr>
            <p:custDataLst>
              <p:tags r:id="rId16"/>
            </p:custDataLst>
          </p:nvPr>
        </p:nvSpPr>
        <p:spPr bwMode="auto">
          <a:xfrm>
            <a:off x="8773160" y="4739005"/>
            <a:ext cx="2955925" cy="1047115"/>
          </a:xfrm>
          <a:prstGeom prst="rect">
            <a:avLst/>
          </a:prstGeom>
          <a:noFill/>
          <a:ln>
            <a:noFill/>
          </a:ln>
          <a:extLst>
            <a:ext uri="{909E8E84-426E-40DD-AFC4-6F175D3DCCD1}">
              <a14:hiddenFill xmlns:a14="http://schemas.microsoft.com/office/drawing/2010/main">
                <a:solidFill>
                  <a:schemeClr val="accent4">
                    <a:lumMod val="40000"/>
                    <a:lumOff val="60000"/>
                  </a:schemeClr>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5878" tIns="92940" rIns="185878" bIns="92940">
            <a:spAutoFit/>
          </a:bodyPr>
          <a:lstStyle/>
          <a:p>
            <a:pPr marL="0" marR="0" lvl="0" indent="0" algn="l" defTabSz="1081405" rtl="0" eaLnBrk="1" fontAlgn="base" latinLnBrk="0" hangingPunct="1">
              <a:lnSpc>
                <a:spcPct val="100000"/>
              </a:lnSpc>
              <a:spcBef>
                <a:spcPct val="0"/>
              </a:spcBef>
              <a:spcAft>
                <a:spcPct val="0"/>
              </a:spcAft>
              <a:buClrTx/>
              <a:buSzTx/>
              <a:buFont typeface="Wingdings" panose="05000000000000000000" pitchFamily="2" charset="2"/>
              <a:buNone/>
              <a:defRPr/>
            </a:pPr>
            <a:r>
              <a:rPr lang="zh-CN" altLang="en-US" sz="2800" b="1">
                <a:solidFill>
                  <a:srgbClr val="0000FF"/>
                </a:solidFill>
                <a:latin typeface="微软雅黑" panose="020B0503020204020204" pitchFamily="34" charset="-122"/>
                <a:ea typeface="微软雅黑" panose="020B0503020204020204" pitchFamily="34" charset="-122"/>
                <a:sym typeface="+mn-ea"/>
              </a:rPr>
              <a:t>质疑：细胞膜是静态的。</a:t>
            </a:r>
            <a:endParaRPr lang="zh-CN" altLang="en-US" sz="2800" b="1" kern="100">
              <a:solidFill>
                <a:srgbClr val="0000FF"/>
              </a:solidFill>
              <a:latin typeface="微软雅黑" panose="020B0503020204020204" pitchFamily="34" charset="-122"/>
              <a:ea typeface="微软雅黑" panose="020B0503020204020204" pitchFamily="34" charset="-122"/>
              <a:cs typeface="楷体" panose="02010609060101010101" charset="-122"/>
              <a:sym typeface="+mn-ea"/>
            </a:endParaRPr>
          </a:p>
        </p:txBody>
      </p:sp>
      <p:pic>
        <p:nvPicPr>
          <p:cNvPr id="4" name="3df928c01d34b25fd5a8a27b92cfc290">
            <a:hlinkClick r:id="" action="ppaction://media"/>
          </p:cNvPr>
          <p:cNvPicPr/>
          <p:nvPr>
            <a:videoFile r:link="rId17"/>
            <p:extLst>
              <p:ext uri="{DAA4B4D4-6D71-4841-9C94-3DE7FCFB9230}">
                <p14:media xmlns:p14="http://schemas.microsoft.com/office/powerpoint/2010/main" r:embed="rId18"/>
              </p:ext>
            </p:extLst>
            <p:custDataLst>
              <p:tags r:id="rId19"/>
            </p:custDataLst>
          </p:nvPr>
        </p:nvPicPr>
        <p:blipFill>
          <a:blip r:embed="rId20"/>
          <a:stretch>
            <a:fillRect/>
          </a:stretch>
        </p:blipFill>
        <p:spPr>
          <a:xfrm>
            <a:off x="1113155" y="1355090"/>
            <a:ext cx="2905760" cy="1786255"/>
          </a:xfrm>
          <a:prstGeom prst="rect">
            <a:avLst/>
          </a:prstGeom>
        </p:spPr>
      </p:pic>
      <p:grpSp>
        <p:nvGrpSpPr>
          <p:cNvPr id="13" name="组合 12"/>
          <p:cNvGrpSpPr/>
          <p:nvPr>
            <p:custDataLst>
              <p:tags r:id="rId21"/>
            </p:custDataLst>
          </p:nvPr>
        </p:nvGrpSpPr>
        <p:grpSpPr>
          <a:xfrm>
            <a:off x="149225" y="81280"/>
            <a:ext cx="5497830" cy="1152525"/>
            <a:chOff x="235" y="128"/>
            <a:chExt cx="8658" cy="1815"/>
          </a:xfrm>
        </p:grpSpPr>
        <p:sp>
          <p:nvSpPr>
            <p:cNvPr id="31" name="文本框 30"/>
            <p:cNvSpPr txBox="1"/>
            <p:nvPr>
              <p:custDataLst>
                <p:tags r:id="rId22"/>
              </p:custDataLst>
            </p:nvPr>
          </p:nvSpPr>
          <p:spPr>
            <a:xfrm>
              <a:off x="449" y="927"/>
              <a:ext cx="8444" cy="1016"/>
            </a:xfrm>
            <a:prstGeom prst="rect">
              <a:avLst/>
            </a:prstGeom>
          </p:spPr>
          <p:txBody>
            <a:bodyPr wrap="square">
              <a:spAutoFit/>
            </a:bodyPr>
            <a:lstStyle/>
            <a:p>
              <a:pPr algn="just" defTabSz="266700" fontAlgn="ctr">
                <a:lnSpc>
                  <a:spcPct val="150000"/>
                </a:lnSpc>
                <a:spcBef>
                  <a:spcPct val="0"/>
                </a:spcBef>
                <a:spcAft>
                  <a:spcPct val="0"/>
                </a:spcAft>
              </a:pPr>
              <a:r>
                <a:rPr sz="2400" b="1">
                  <a:solidFill>
                    <a:schemeClr val="accent1"/>
                  </a:solidFill>
                  <a:highlight>
                    <a:srgbClr val="C0C0C0"/>
                  </a:highlight>
                  <a:ea typeface="微软雅黑" panose="020B0503020204020204" pitchFamily="34" charset="-122"/>
                </a:rPr>
                <a:t>知识点2  对细胞膜</a:t>
              </a:r>
              <a:r>
                <a:rPr lang="zh-CN" sz="2400" b="1">
                  <a:solidFill>
                    <a:schemeClr val="accent1"/>
                  </a:solidFill>
                  <a:highlight>
                    <a:srgbClr val="C0C0C0"/>
                  </a:highlight>
                  <a:ea typeface="微软雅黑" panose="020B0503020204020204" pitchFamily="34" charset="-122"/>
                </a:rPr>
                <a:t>成分和</a:t>
              </a:r>
              <a:r>
                <a:rPr sz="2400" b="1">
                  <a:solidFill>
                    <a:schemeClr val="accent1"/>
                  </a:solidFill>
                  <a:highlight>
                    <a:srgbClr val="C0C0C0"/>
                  </a:highlight>
                  <a:ea typeface="微软雅黑" panose="020B0503020204020204" pitchFamily="34" charset="-122"/>
                </a:rPr>
                <a:t>结构的探索</a:t>
              </a:r>
              <a:endParaRPr sz="2400" b="1">
                <a:solidFill>
                  <a:schemeClr val="accent1"/>
                </a:solidFill>
                <a:highlight>
                  <a:srgbClr val="C0C0C0"/>
                </a:highlight>
                <a:ea typeface="微软雅黑" panose="020B0503020204020204" pitchFamily="34" charset="-122"/>
              </a:endParaRPr>
            </a:p>
          </p:txBody>
        </p:sp>
        <p:grpSp>
          <p:nvGrpSpPr>
            <p:cNvPr id="3" name="组合 2"/>
            <p:cNvGrpSpPr/>
            <p:nvPr>
              <p:custDataLst>
                <p:tags r:id="rId23"/>
              </p:custDataLst>
            </p:nvPr>
          </p:nvGrpSpPr>
          <p:grpSpPr>
            <a:xfrm>
              <a:off x="235" y="128"/>
              <a:ext cx="8256" cy="899"/>
              <a:chOff x="587375" y="977268"/>
              <a:chExt cx="5242560" cy="570900"/>
            </a:xfrm>
          </p:grpSpPr>
          <p:sp>
            <p:nvSpPr>
              <p:cNvPr id="215" name="任意多边形: 形状 17"/>
              <p:cNvSpPr/>
              <p:nvPr>
                <p:custDataLst>
                  <p:tags r:id="rId24"/>
                </p:custDataLst>
              </p:nvPr>
            </p:nvSpPr>
            <p:spPr>
              <a:xfrm rot="5400000">
                <a:off x="3441686" y="-903584"/>
                <a:ext cx="441987" cy="433387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25"/>
                </p:custDataLst>
              </p:nvPr>
            </p:nvSpPr>
            <p:spPr>
              <a:xfrm>
                <a:off x="2478405" y="977268"/>
                <a:ext cx="3351530" cy="570900"/>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2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27"/>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5" name="图片 4" descr="32303137373532353b32303137393931383bc9faceefcfd4cea2beb5cfb8b0fb"/>
            <p:cNvPicPr>
              <a:picLocks noChangeAspect="1"/>
            </p:cNvPicPr>
            <p:nvPr>
              <p:custDataLst>
                <p:tags r:id="rId28"/>
              </p:custDataLst>
            </p:nvPr>
          </p:nvPicPr>
          <p:blipFill>
            <a:blip r:embed="rId29"/>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down)">
                                      <p:cBhvr>
                                        <p:cTn id="7" dur="500"/>
                                        <p:tgtEl>
                                          <p:spTgt spid="40"/>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42"/>
                                        </p:tgtEl>
                                        <p:attrNameLst>
                                          <p:attrName>style.visibility</p:attrName>
                                        </p:attrNameLst>
                                      </p:cBhvr>
                                      <p:to>
                                        <p:strVal val="visible"/>
                                      </p:to>
                                    </p:set>
                                    <p:animEffect transition="in" filter="wipe(down)">
                                      <p:cBhvr>
                                        <p:cTn id="14" dur="500"/>
                                        <p:tgtEl>
                                          <p:spTgt spid="42"/>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43"/>
                                        </p:tgtEl>
                                        <p:attrNameLst>
                                          <p:attrName>style.visibility</p:attrName>
                                        </p:attrNameLst>
                                      </p:cBhvr>
                                      <p:to>
                                        <p:strVal val="visible"/>
                                      </p:to>
                                    </p:set>
                                    <p:animEffect transition="in" filter="wipe(down)">
                                      <p:cBhvr>
                                        <p:cTn id="18" dur="500"/>
                                        <p:tgtEl>
                                          <p:spTgt spid="43"/>
                                        </p:tgtEl>
                                      </p:cBhvr>
                                    </p:animEffect>
                                  </p:childTnLst>
                                </p:cTn>
                              </p:par>
                            </p:childTnLst>
                          </p:cTn>
                        </p:par>
                        <p:par>
                          <p:cTn id="19" fill="hold">
                            <p:stCondLst>
                              <p:cond delay="1500"/>
                            </p:stCondLst>
                            <p:childTnLst>
                              <p:par>
                                <p:cTn id="20" presetID="1" presetClass="entr" presetSubtype="0" fill="hold" nodeType="after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childTnLst>
                          </p:cTn>
                        </p:par>
                        <p:par>
                          <p:cTn id="22" fill="hold">
                            <p:stCondLst>
                              <p:cond delay="1500"/>
                            </p:stCondLst>
                            <p:childTnLst>
                              <p:par>
                                <p:cTn id="23" presetID="22" presetClass="entr" presetSubtype="4" fill="hold" grpId="0" nodeType="afterEffect">
                                  <p:stCondLst>
                                    <p:cond delay="0"/>
                                  </p:stCondLst>
                                  <p:childTnLst>
                                    <p:set>
                                      <p:cBhvr>
                                        <p:cTn id="24" dur="1" fill="hold">
                                          <p:stCondLst>
                                            <p:cond delay="0"/>
                                          </p:stCondLst>
                                        </p:cTn>
                                        <p:tgtEl>
                                          <p:spTgt spid="44"/>
                                        </p:tgtEl>
                                        <p:attrNameLst>
                                          <p:attrName>style.visibility</p:attrName>
                                        </p:attrNameLst>
                                      </p:cBhvr>
                                      <p:to>
                                        <p:strVal val="visible"/>
                                      </p:to>
                                    </p:set>
                                    <p:animEffect transition="in" filter="wipe(down)">
                                      <p:cBhvr>
                                        <p:cTn id="25" dur="500"/>
                                        <p:tgtEl>
                                          <p:spTgt spid="44"/>
                                        </p:tgtEl>
                                      </p:cBhvr>
                                    </p:animEffect>
                                  </p:childTnLst>
                                </p:cTn>
                              </p:par>
                            </p:childTnLst>
                          </p:cTn>
                        </p:par>
                        <p:par>
                          <p:cTn id="26" fill="hold">
                            <p:stCondLst>
                              <p:cond delay="2000"/>
                            </p:stCondLst>
                            <p:childTnLst>
                              <p:par>
                                <p:cTn id="27" presetID="1" presetClass="entr" presetSubtype="0" fill="hold" nodeType="after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par>
                          <p:cTn id="29" fill="hold">
                            <p:stCondLst>
                              <p:cond delay="2000"/>
                            </p:stCondLst>
                            <p:childTnLst>
                              <p:par>
                                <p:cTn id="30" presetID="22" presetClass="entr" presetSubtype="4" fill="hold" grpId="0" nodeType="after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wipe(down)">
                                      <p:cBhvr>
                                        <p:cTn id="32" dur="500"/>
                                        <p:tgtEl>
                                          <p:spTgt spid="45"/>
                                        </p:tgtEl>
                                      </p:cBhvr>
                                    </p:animEffect>
                                  </p:childTnLst>
                                </p:cTn>
                              </p:par>
                            </p:childTnLst>
                          </p:cTn>
                        </p:par>
                        <p:par>
                          <p:cTn id="33" fill="hold">
                            <p:stCondLst>
                              <p:cond delay="2500"/>
                            </p:stCondLst>
                            <p:childTnLst>
                              <p:par>
                                <p:cTn id="34" presetID="1" presetClass="entr" presetSubtype="0" fill="hold" nodeType="afterEffect">
                                  <p:stCondLst>
                                    <p:cond delay="0"/>
                                  </p:stCondLst>
                                  <p:childTnLst>
                                    <p:set>
                                      <p:cBhvr>
                                        <p:cTn id="35" dur="1" fill="hold">
                                          <p:stCondLst>
                                            <p:cond delay="0"/>
                                          </p:stCondLst>
                                        </p:cTn>
                                        <p:tgtEl>
                                          <p:spTgt spid="18"/>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8" presetClass="entr" presetSubtype="6" fill="hold" grpId="0" nodeType="clickEffect">
                                  <p:stCondLst>
                                    <p:cond delay="0"/>
                                  </p:stCondLst>
                                  <p:childTnLst>
                                    <p:set>
                                      <p:cBhvr>
                                        <p:cTn id="39" dur="1" fill="hold">
                                          <p:stCondLst>
                                            <p:cond delay="0"/>
                                          </p:stCondLst>
                                        </p:cTn>
                                        <p:tgtEl>
                                          <p:spTgt spid="25605"/>
                                        </p:tgtEl>
                                        <p:attrNameLst>
                                          <p:attrName>style.visibility</p:attrName>
                                        </p:attrNameLst>
                                      </p:cBhvr>
                                      <p:to>
                                        <p:strVal val="visible"/>
                                      </p:to>
                                    </p:set>
                                    <p:animEffect transition="in" filter="strips(downRight)">
                                      <p:cBhvr>
                                        <p:cTn id="40" dur="500"/>
                                        <p:tgtEl>
                                          <p:spTgt spid="25605"/>
                                        </p:tgtEl>
                                      </p:cBhvr>
                                    </p:animEffect>
                                  </p:childTnLst>
                                </p:cTn>
                              </p:par>
                            </p:childTnLst>
                          </p:cTn>
                        </p:par>
                      </p:childTnLst>
                    </p:cTn>
                  </p:par>
                  <p:par>
                    <p:cTn id="41" fill="hold">
                      <p:stCondLst>
                        <p:cond delay="indefinite"/>
                      </p:stCondLst>
                      <p:childTnLst>
                        <p:par>
                          <p:cTn id="42" fill="hold">
                            <p:stCondLst>
                              <p:cond delay="0"/>
                            </p:stCondLst>
                            <p:childTnLst>
                              <p:par>
                                <p:cTn id="43" presetID="18" presetClass="entr" presetSubtype="6" fill="hold" grpId="0" nodeType="clickEffect">
                                  <p:stCondLst>
                                    <p:cond delay="0"/>
                                  </p:stCondLst>
                                  <p:childTnLst>
                                    <p:set>
                                      <p:cBhvr>
                                        <p:cTn id="44" dur="1" fill="hold">
                                          <p:stCondLst>
                                            <p:cond delay="0"/>
                                          </p:stCondLst>
                                        </p:cTn>
                                        <p:tgtEl>
                                          <p:spTgt spid="25606"/>
                                        </p:tgtEl>
                                        <p:attrNameLst>
                                          <p:attrName>style.visibility</p:attrName>
                                        </p:attrNameLst>
                                      </p:cBhvr>
                                      <p:to>
                                        <p:strVal val="visible"/>
                                      </p:to>
                                    </p:set>
                                    <p:animEffect transition="in" filter="strips(downRight)">
                                      <p:cBhvr>
                                        <p:cTn id="45" dur="500"/>
                                        <p:tgtEl>
                                          <p:spTgt spid="2560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0" mute="1">
                <p:cTn id="46" fill="hold" display="0">
                  <p:stCondLst>
                    <p:cond delay="indefinite"/>
                  </p:stCondLst>
                </p:cTn>
                <p:tgtEl>
                  <p:spTgt spid="4"/>
                </p:tgtEl>
              </p:cMediaNode>
            </p:video>
          </p:childTnLst>
        </p:cTn>
      </p:par>
    </p:tnLst>
    <p:bldLst>
      <p:bldP spid="40" grpId="0"/>
      <p:bldP spid="42" grpId="0"/>
      <p:bldP spid="43" grpId="0"/>
      <p:bldP spid="44" grpId="0"/>
      <p:bldP spid="45" grpId="0"/>
      <p:bldP spid="25605" grpId="0"/>
      <p:bldP spid="2560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0" y="1273810"/>
            <a:ext cx="4921250" cy="5584190"/>
          </a:xfrm>
          <a:prstGeom prst="rect">
            <a:avLst/>
          </a:prstGeom>
          <a:solidFill>
            <a:schemeClr val="accent5">
              <a:lumMod val="20000"/>
              <a:lumOff val="80000"/>
            </a:schemeClr>
          </a:solidFill>
          <a:ln w="9525" cap="flat" cmpd="sng" algn="ctr">
            <a:solidFill>
              <a:schemeClr val="tx1">
                <a:lumMod val="20000"/>
                <a:lumOff val="80000"/>
              </a:schemeClr>
            </a:solidFill>
            <a:prstDash val="solid"/>
            <a:round/>
            <a:headEnd type="none" w="med" len="med"/>
            <a:tailEnd type="none" w="med" len="med"/>
          </a:ln>
        </p:spPr>
        <p:txBody>
          <a:bodyPr vert="horz" wrap="square" lIns="90000" tIns="46800" rIns="90000" bIns="46800" numCol="1" anchor="t" anchorCtr="0" compatLnSpc="1">
            <a:noAutofit/>
          </a:bodyPr>
          <a:lstStyle/>
          <a:p>
            <a:pPr lvl="0" algn="r" fontAlgn="base">
              <a:buClrTx/>
              <a:buSzTx/>
              <a:buFontTx/>
            </a:pPr>
            <a:endParaRPr lang="en-US" altLang="en-US" smtClean="0">
              <a:ln>
                <a:noFill/>
              </a:ln>
              <a:effectLst/>
              <a:latin typeface="Arial" panose="020B0604020202020204" pitchFamily="34" charset="0"/>
              <a:sym typeface="+mn-ea"/>
            </a:endParaRPr>
          </a:p>
        </p:txBody>
      </p:sp>
      <p:sp>
        <p:nvSpPr>
          <p:cNvPr id="42" name="文本框 41"/>
          <p:cNvSpPr txBox="1"/>
          <p:nvPr>
            <p:custDataLst>
              <p:tags r:id="rId2"/>
            </p:custDataLst>
          </p:nvPr>
        </p:nvSpPr>
        <p:spPr>
          <a:xfrm>
            <a:off x="149225" y="1325245"/>
            <a:ext cx="2672080" cy="521970"/>
          </a:xfrm>
          <a:prstGeom prst="rect">
            <a:avLst/>
          </a:prstGeom>
          <a:noFill/>
        </p:spPr>
        <p:txBody>
          <a:bodyPr wrap="none" rtlCol="0" anchor="t">
            <a:spAutoFit/>
          </a:bodyPr>
          <a:lstStyle/>
          <a:p>
            <a:pPr lvl="0" algn="l">
              <a:buClrTx/>
              <a:buSzTx/>
              <a:buFontTx/>
            </a:pPr>
            <a:r>
              <a:rPr lang="zh-CN" altLang="en-US" sz="2800" b="1">
                <a:solidFill>
                  <a:srgbClr val="FF0000"/>
                </a:solidFill>
                <a:latin typeface="微软雅黑" panose="020B0503020204020204" pitchFamily="34" charset="-122"/>
                <a:ea typeface="微软雅黑" panose="020B0503020204020204" pitchFamily="34" charset="-122"/>
                <a:sym typeface="+mn-ea"/>
              </a:rPr>
              <a:t>（二）结构探究</a:t>
            </a:r>
            <a:endParaRPr lang="zh-CN" altLang="en-US" sz="2800" b="1">
              <a:solidFill>
                <a:srgbClr val="FF0000"/>
              </a:solidFill>
              <a:latin typeface="微软雅黑" panose="020B0503020204020204" pitchFamily="34" charset="-122"/>
              <a:ea typeface="微软雅黑" panose="020B0503020204020204" pitchFamily="34" charset="-122"/>
              <a:sym typeface="+mn-ea"/>
            </a:endParaRPr>
          </a:p>
        </p:txBody>
      </p:sp>
      <p:sp>
        <p:nvSpPr>
          <p:cNvPr id="6" name="文本占位符 2"/>
          <p:cNvSpPr>
            <a:spLocks noGrp="1"/>
          </p:cNvSpPr>
          <p:nvPr>
            <p:custDataLst>
              <p:tags r:id="rId3"/>
            </p:custDataLst>
          </p:nvPr>
        </p:nvSpPr>
        <p:spPr>
          <a:xfrm>
            <a:off x="46990" y="2026285"/>
            <a:ext cx="4827270" cy="4079240"/>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2800" b="1" baseline="0">
                <a:solidFill>
                  <a:schemeClr val="tx1"/>
                </a:solidFill>
                <a:latin typeface="Arial" panose="020B0604020202020204" pitchFamily="34" charset="0"/>
                <a:ea typeface="微软雅黑" panose="020B0503020204020204" pitchFamily="34" charset="-122"/>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aseline="0">
                <a:solidFill>
                  <a:schemeClr val="tx1"/>
                </a:solidFill>
                <a:latin typeface="Arial" panose="020B0604020202020204" pitchFamily="34" charset="0"/>
                <a:ea typeface="微软雅黑" panose="020B0503020204020204" pitchFamily="34" charset="-122"/>
              </a:defRPr>
            </a:lvl2pPr>
            <a:lvl3pPr marL="1143000" indent="-228600" algn="l" rtl="0" eaLnBrk="0" fontAlgn="base" hangingPunct="0">
              <a:spcBef>
                <a:spcPct val="20000"/>
              </a:spcBef>
              <a:spcAft>
                <a:spcPct val="0"/>
              </a:spcAft>
              <a:buClr>
                <a:schemeClr val="tx1"/>
              </a:buClr>
              <a:buChar char="•"/>
              <a:defRPr sz="2400" baseline="0">
                <a:solidFill>
                  <a:schemeClr val="tx1"/>
                </a:solidFill>
                <a:latin typeface="Arial" panose="020B0604020202020204" pitchFamily="34" charset="0"/>
                <a:ea typeface="微软雅黑" panose="020B0503020204020204" pitchFamily="34" charset="-122"/>
              </a:defRPr>
            </a:lvl3pPr>
            <a:lvl4pPr marL="1600200" indent="-228600" algn="l" rtl="0" eaLnBrk="0" fontAlgn="base" hangingPunct="0">
              <a:spcBef>
                <a:spcPct val="20000"/>
              </a:spcBef>
              <a:spcAft>
                <a:spcPct val="0"/>
              </a:spcAft>
              <a:buChar char="–"/>
              <a:defRPr sz="2000" baseline="0">
                <a:solidFill>
                  <a:schemeClr val="tx1"/>
                </a:solidFill>
                <a:latin typeface="Arial" panose="020B0604020202020204" pitchFamily="34" charset="0"/>
                <a:ea typeface="微软雅黑" panose="020B0503020204020204" pitchFamily="34" charset="-122"/>
              </a:defRPr>
            </a:lvl4pPr>
            <a:lvl5pPr marL="2057400" indent="-228600" algn="l" rtl="0" eaLnBrk="0" fontAlgn="base" hangingPunct="0">
              <a:spcBef>
                <a:spcPct val="20000"/>
              </a:spcBef>
              <a:spcAft>
                <a:spcPct val="0"/>
              </a:spcAft>
              <a:buChar char="»"/>
              <a:defRPr sz="2000" baseline="0">
                <a:solidFill>
                  <a:schemeClr val="tx1"/>
                </a:solidFill>
                <a:latin typeface="Arial" panose="020B0604020202020204" pitchFamily="34" charset="0"/>
                <a:ea typeface="微软雅黑" panose="020B0503020204020204" pitchFamily="34" charset="-122"/>
              </a:defRPr>
            </a:lvl5pPr>
            <a:lvl6pPr marL="2514600" indent="-228600" algn="l" rtl="0" fontAlgn="base">
              <a:spcBef>
                <a:spcPct val="20000"/>
              </a:spcBef>
              <a:spcAft>
                <a:spcPct val="0"/>
              </a:spcAft>
              <a:buChar char="»"/>
              <a:defRPr sz="2000">
                <a:solidFill>
                  <a:schemeClr val="tx1"/>
                </a:solidFill>
                <a:latin typeface="Arial" panose="020B0604020202020204" pitchFamily="34" charset="0"/>
              </a:defRPr>
            </a:lvl6pPr>
            <a:lvl7pPr marL="2971800" indent="-228600" algn="l" rtl="0" fontAlgn="base">
              <a:spcBef>
                <a:spcPct val="20000"/>
              </a:spcBef>
              <a:spcAft>
                <a:spcPct val="0"/>
              </a:spcAft>
              <a:buChar char="»"/>
              <a:defRPr sz="2000">
                <a:solidFill>
                  <a:schemeClr val="tx1"/>
                </a:solidFill>
                <a:latin typeface="Arial" panose="020B0604020202020204" pitchFamily="34" charset="0"/>
              </a:defRPr>
            </a:lvl7pPr>
            <a:lvl8pPr marL="3429000" indent="-228600" algn="l" rtl="0" fontAlgn="base">
              <a:spcBef>
                <a:spcPct val="20000"/>
              </a:spcBef>
              <a:spcAft>
                <a:spcPct val="0"/>
              </a:spcAft>
              <a:buChar char="»"/>
              <a:defRPr sz="2000">
                <a:solidFill>
                  <a:schemeClr val="tx1"/>
                </a:solidFill>
                <a:latin typeface="Arial" panose="020B0604020202020204" pitchFamily="34" charset="0"/>
              </a:defRPr>
            </a:lvl8pPr>
            <a:lvl9pPr marL="3886200" indent="-228600" algn="l" rtl="0" fontAlgn="base">
              <a:spcBef>
                <a:spcPct val="20000"/>
              </a:spcBef>
              <a:spcAft>
                <a:spcPct val="0"/>
              </a:spcAft>
              <a:buChar char="»"/>
              <a:defRPr sz="2000">
                <a:solidFill>
                  <a:schemeClr val="tx1"/>
                </a:solidFill>
                <a:latin typeface="Arial" panose="020B0604020202020204" pitchFamily="34" charset="0"/>
              </a:defRPr>
            </a:lvl9pPr>
          </a:lstStyle>
          <a:p>
            <a:pPr marL="0" indent="0">
              <a:lnSpc>
                <a:spcPct val="40000"/>
              </a:lnSpc>
              <a:buFont typeface="Wingdings" panose="05000000000000000000" charset="0"/>
              <a:buNone/>
            </a:pPr>
            <a:endParaRPr lang="zh-CN" altLang="en-US" b="1">
              <a:effectLst/>
              <a:latin typeface="微软雅黑" panose="020B0503020204020204" pitchFamily="34" charset="-122"/>
              <a:cs typeface="微软雅黑" panose="020B0503020204020204" pitchFamily="34" charset="-120"/>
            </a:endParaRPr>
          </a:p>
          <a:p>
            <a:pPr marL="0" indent="0">
              <a:lnSpc>
                <a:spcPct val="120000"/>
              </a:lnSpc>
              <a:buFont typeface="Wingdings" panose="05000000000000000000" charset="0"/>
              <a:buNone/>
            </a:pPr>
            <a:r>
              <a:rPr lang="zh-CN" altLang="en-US">
                <a:solidFill>
                  <a:srgbClr val="FF0000"/>
                </a:solidFill>
                <a:effectLst/>
                <a:latin typeface="微软雅黑" panose="020B0503020204020204" pitchFamily="34" charset="-122"/>
                <a:cs typeface="微软雅黑" panose="020B0503020204020204" pitchFamily="34" charset="-120"/>
                <a:sym typeface="+mn-ea"/>
              </a:rPr>
              <a:t>①</a:t>
            </a:r>
            <a:r>
              <a:rPr lang="zh-CN" altLang="en-US" u="sng">
                <a:solidFill>
                  <a:srgbClr val="FF0000"/>
                </a:solidFill>
                <a:effectLst/>
                <a:latin typeface="微软雅黑" panose="020B0503020204020204" pitchFamily="34" charset="-122"/>
                <a:cs typeface="微软雅黑" panose="020B0503020204020204" pitchFamily="34" charset="-120"/>
                <a:sym typeface="+mn-ea"/>
              </a:rPr>
              <a:t>磷脂分子</a:t>
            </a:r>
            <a:r>
              <a:rPr lang="zh-CN" altLang="en-US">
                <a:solidFill>
                  <a:sysClr val="windowText" lastClr="000000">
                    <a:lumMod val="85000"/>
                    <a:lumOff val="15000"/>
                  </a:sysClr>
                </a:solidFill>
                <a:effectLst/>
                <a:latin typeface="微软雅黑" panose="020B0503020204020204" pitchFamily="34" charset="-122"/>
                <a:cs typeface="微软雅黑" panose="020B0503020204020204" pitchFamily="34" charset="-120"/>
                <a:sym typeface="+mn-ea"/>
              </a:rPr>
              <a:t>必然排列为</a:t>
            </a:r>
            <a:r>
              <a:rPr lang="zh-CN" altLang="en-US" u="sng">
                <a:solidFill>
                  <a:srgbClr val="FF0000"/>
                </a:solidFill>
                <a:effectLst/>
                <a:latin typeface="微软雅黑" panose="020B0503020204020204" pitchFamily="34" charset="-122"/>
                <a:cs typeface="微软雅黑" panose="020B0503020204020204" pitchFamily="34" charset="-120"/>
                <a:sym typeface="+mn-ea"/>
              </a:rPr>
              <a:t>连续的两层</a:t>
            </a:r>
            <a:r>
              <a:rPr lang="zh-CN" altLang="en-US">
                <a:solidFill>
                  <a:sysClr val="windowText" lastClr="000000">
                    <a:lumMod val="85000"/>
                    <a:lumOff val="15000"/>
                  </a:sysClr>
                </a:solidFill>
                <a:effectLst/>
                <a:latin typeface="微软雅黑" panose="020B0503020204020204" pitchFamily="34" charset="-122"/>
                <a:cs typeface="微软雅黑" panose="020B0503020204020204" pitchFamily="34" charset="-120"/>
                <a:sym typeface="+mn-ea"/>
              </a:rPr>
              <a:t>。</a:t>
            </a:r>
            <a:endParaRPr lang="zh-CN" altLang="en-US">
              <a:effectLst/>
              <a:latin typeface="微软雅黑" panose="020B0503020204020204" pitchFamily="34" charset="-122"/>
              <a:cs typeface="微软雅黑" panose="020B0503020204020204" pitchFamily="34" charset="-120"/>
              <a:sym typeface="+mn-ea"/>
            </a:endParaRPr>
          </a:p>
          <a:p>
            <a:pPr marL="0" indent="0">
              <a:lnSpc>
                <a:spcPct val="120000"/>
              </a:lnSpc>
              <a:buFont typeface="Wingdings" panose="05000000000000000000" charset="0"/>
              <a:buNone/>
            </a:pPr>
            <a:r>
              <a:rPr lang="zh-CN" altLang="en-US">
                <a:effectLst/>
                <a:latin typeface="微软雅黑" panose="020B0503020204020204" pitchFamily="34" charset="-122"/>
                <a:cs typeface="微软雅黑" panose="020B0503020204020204" pitchFamily="34" charset="-120"/>
                <a:sym typeface="+mn-ea"/>
              </a:rPr>
              <a:t>②静态的</a:t>
            </a:r>
            <a:r>
              <a:rPr lang="zh-CN" altLang="en-US">
                <a:solidFill>
                  <a:srgbClr val="FF0000"/>
                </a:solidFill>
                <a:effectLst/>
                <a:latin typeface="微软雅黑" panose="020B0503020204020204" pitchFamily="34" charset="-122"/>
                <a:cs typeface="微软雅黑" panose="020B0503020204020204" pitchFamily="34" charset="-120"/>
                <a:sym typeface="+mn-ea"/>
              </a:rPr>
              <a:t>蛋白质</a:t>
            </a:r>
            <a:r>
              <a:rPr lang="en-US" altLang="zh-CN">
                <a:solidFill>
                  <a:srgbClr val="FF0000"/>
                </a:solidFill>
                <a:effectLst/>
                <a:latin typeface="微软雅黑" panose="020B0503020204020204" pitchFamily="34" charset="-122"/>
                <a:cs typeface="微软雅黑" panose="020B0503020204020204" pitchFamily="34" charset="-120"/>
                <a:sym typeface="+mn-ea"/>
              </a:rPr>
              <a:t>—</a:t>
            </a:r>
            <a:r>
              <a:rPr lang="zh-CN" altLang="en-US">
                <a:solidFill>
                  <a:srgbClr val="FF0000"/>
                </a:solidFill>
                <a:effectLst/>
                <a:latin typeface="微软雅黑" panose="020B0503020204020204" pitchFamily="34" charset="-122"/>
                <a:cs typeface="微软雅黑" panose="020B0503020204020204" pitchFamily="34" charset="-120"/>
                <a:sym typeface="+mn-ea"/>
              </a:rPr>
              <a:t>脂质</a:t>
            </a:r>
            <a:r>
              <a:rPr lang="en-US" altLang="zh-CN">
                <a:solidFill>
                  <a:srgbClr val="FF0000"/>
                </a:solidFill>
                <a:effectLst/>
                <a:latin typeface="微软雅黑" panose="020B0503020204020204" pitchFamily="34" charset="-122"/>
                <a:cs typeface="微软雅黑" panose="020B0503020204020204" pitchFamily="34" charset="-120"/>
                <a:sym typeface="+mn-ea"/>
              </a:rPr>
              <a:t>—</a:t>
            </a:r>
            <a:r>
              <a:rPr lang="zh-CN" altLang="en-US">
                <a:solidFill>
                  <a:srgbClr val="FF0000"/>
                </a:solidFill>
                <a:effectLst/>
                <a:latin typeface="微软雅黑" panose="020B0503020204020204" pitchFamily="34" charset="-122"/>
                <a:cs typeface="微软雅黑" panose="020B0503020204020204" pitchFamily="34" charset="-120"/>
                <a:sym typeface="+mn-ea"/>
              </a:rPr>
              <a:t>蛋白质</a:t>
            </a:r>
            <a:r>
              <a:rPr lang="zh-CN" altLang="en-US">
                <a:effectLst/>
                <a:latin typeface="微软雅黑" panose="020B0503020204020204" pitchFamily="34" charset="-122"/>
                <a:cs typeface="微软雅黑" panose="020B0503020204020204" pitchFamily="34" charset="-120"/>
                <a:sym typeface="+mn-ea"/>
              </a:rPr>
              <a:t>三层结构（被否定）。</a:t>
            </a:r>
            <a:endParaRPr lang="zh-CN" altLang="en-US" b="1">
              <a:solidFill>
                <a:schemeClr val="tx1"/>
              </a:solidFill>
              <a:effectLst/>
              <a:latin typeface="微软雅黑" panose="020B0503020204020204" pitchFamily="34" charset="-122"/>
              <a:cs typeface="微软雅黑" panose="020B0503020204020204" pitchFamily="34" charset="-120"/>
              <a:sym typeface="+mn-ea"/>
            </a:endParaRPr>
          </a:p>
          <a:p>
            <a:pPr marL="0" indent="0">
              <a:lnSpc>
                <a:spcPct val="90000"/>
              </a:lnSpc>
              <a:buFont typeface="Wingdings" panose="05000000000000000000" charset="0"/>
              <a:buNone/>
            </a:pPr>
            <a:r>
              <a:rPr lang="zh-CN" altLang="en-US">
                <a:solidFill>
                  <a:prstClr val="black"/>
                </a:solidFill>
                <a:effectLst/>
                <a:latin typeface="微软雅黑" panose="020B0503020204020204" pitchFamily="34" charset="-122"/>
                <a:cs typeface="微软雅黑" panose="020B0503020204020204" pitchFamily="34" charset="-120"/>
                <a:sym typeface="+mn-ea"/>
              </a:rPr>
              <a:t>③蛋白质分子镶嵌、部分或全部嵌入、贯穿于脂双层</a:t>
            </a:r>
            <a:endParaRPr lang="zh-CN" altLang="en-US" b="1">
              <a:solidFill>
                <a:sysClr val="windowText" lastClr="000000">
                  <a:lumMod val="85000"/>
                  <a:lumOff val="15000"/>
                </a:sysClr>
              </a:solidFill>
              <a:effectLst/>
              <a:uFillTx/>
              <a:latin typeface="微软雅黑" panose="020B0503020204020204" pitchFamily="34" charset="-122"/>
              <a:cs typeface="微软雅黑" panose="020B0503020204020204" pitchFamily="34" charset="-120"/>
              <a:sym typeface="+mn-ea"/>
            </a:endParaRPr>
          </a:p>
          <a:p>
            <a:pPr marL="0" indent="0">
              <a:lnSpc>
                <a:spcPct val="120000"/>
              </a:lnSpc>
              <a:buFont typeface="Wingdings" panose="05000000000000000000" charset="0"/>
              <a:buNone/>
            </a:pPr>
            <a:r>
              <a:rPr lang="zh-CN" altLang="en-US" b="1">
                <a:solidFill>
                  <a:sysClr val="windowText" lastClr="000000">
                    <a:lumMod val="85000"/>
                    <a:lumOff val="15000"/>
                  </a:sysClr>
                </a:solidFill>
                <a:effectLst/>
                <a:uFillTx/>
                <a:latin typeface="微软雅黑" panose="020B0503020204020204" pitchFamily="34" charset="-122"/>
                <a:cs typeface="微软雅黑" panose="020B0503020204020204" pitchFamily="34" charset="-120"/>
                <a:sym typeface="+mn-ea"/>
              </a:rPr>
              <a:t>④具有一定的</a:t>
            </a:r>
            <a:r>
              <a:rPr lang="zh-CN" altLang="en-US" b="1">
                <a:solidFill>
                  <a:srgbClr val="FF0000"/>
                </a:solidFill>
                <a:effectLst/>
                <a:uFillTx/>
                <a:latin typeface="微软雅黑" panose="020B0503020204020204" pitchFamily="34" charset="-122"/>
                <a:cs typeface="微软雅黑" panose="020B0503020204020204" pitchFamily="34" charset="-120"/>
                <a:sym typeface="+mn-ea"/>
              </a:rPr>
              <a:t>流动性。</a:t>
            </a:r>
            <a:endParaRPr lang="zh-CN" altLang="en-US" b="1">
              <a:effectLst/>
              <a:latin typeface="微软雅黑" panose="020B0503020204020204" pitchFamily="34" charset="-122"/>
              <a:cs typeface="微软雅黑" panose="020B0503020204020204" pitchFamily="34" charset="-120"/>
            </a:endParaRPr>
          </a:p>
        </p:txBody>
      </p:sp>
      <p:sp>
        <p:nvSpPr>
          <p:cNvPr id="10" name="内容占位符 3"/>
          <p:cNvSpPr>
            <a:spLocks noGrp="1"/>
          </p:cNvSpPr>
          <p:nvPr>
            <p:custDataLst>
              <p:tags r:id="rId4"/>
            </p:custDataLst>
          </p:nvPr>
        </p:nvSpPr>
        <p:spPr>
          <a:xfrm>
            <a:off x="5017135" y="818515"/>
            <a:ext cx="7061200" cy="2609850"/>
          </a:xfrm>
          <a:prstGeom prst="rect">
            <a:avLst/>
          </a:prstGeom>
          <a:noFill/>
          <a:ln w="9525">
            <a:noFill/>
          </a:ln>
        </p:spPr>
        <p:txBody>
          <a:bodyPr wrap="square" anchor="ctr" anchorCtr="0">
            <a:no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2800" b="1" baseline="0">
                <a:solidFill>
                  <a:schemeClr val="tx1"/>
                </a:solidFill>
                <a:latin typeface="Arial" panose="020B0604020202020204" pitchFamily="34" charset="0"/>
                <a:ea typeface="微软雅黑" panose="020B0503020204020204" pitchFamily="34" charset="-122"/>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aseline="0">
                <a:solidFill>
                  <a:schemeClr val="tx1"/>
                </a:solidFill>
                <a:latin typeface="Arial" panose="020B0604020202020204" pitchFamily="34" charset="0"/>
                <a:ea typeface="微软雅黑" panose="020B0503020204020204" pitchFamily="34" charset="-122"/>
              </a:defRPr>
            </a:lvl2pPr>
            <a:lvl3pPr marL="1143000" indent="-228600" algn="l" rtl="0" eaLnBrk="0" fontAlgn="base" hangingPunct="0">
              <a:spcBef>
                <a:spcPct val="20000"/>
              </a:spcBef>
              <a:spcAft>
                <a:spcPct val="0"/>
              </a:spcAft>
              <a:buClr>
                <a:schemeClr val="tx1"/>
              </a:buClr>
              <a:buChar char="•"/>
              <a:defRPr sz="2400" baseline="0">
                <a:solidFill>
                  <a:schemeClr val="tx1"/>
                </a:solidFill>
                <a:latin typeface="Arial" panose="020B0604020202020204" pitchFamily="34" charset="0"/>
                <a:ea typeface="微软雅黑" panose="020B0503020204020204" pitchFamily="34" charset="-122"/>
              </a:defRPr>
            </a:lvl3pPr>
            <a:lvl4pPr marL="1600200" indent="-228600" algn="l" rtl="0" eaLnBrk="0" fontAlgn="base" hangingPunct="0">
              <a:spcBef>
                <a:spcPct val="20000"/>
              </a:spcBef>
              <a:spcAft>
                <a:spcPct val="0"/>
              </a:spcAft>
              <a:buChar char="–"/>
              <a:defRPr sz="2000" baseline="0">
                <a:solidFill>
                  <a:schemeClr val="tx1"/>
                </a:solidFill>
                <a:latin typeface="Arial" panose="020B0604020202020204" pitchFamily="34" charset="0"/>
                <a:ea typeface="微软雅黑" panose="020B0503020204020204" pitchFamily="34" charset="-122"/>
              </a:defRPr>
            </a:lvl4pPr>
            <a:lvl5pPr marL="2057400" indent="-228600" algn="l" rtl="0" eaLnBrk="0" fontAlgn="base" hangingPunct="0">
              <a:spcBef>
                <a:spcPct val="20000"/>
              </a:spcBef>
              <a:spcAft>
                <a:spcPct val="0"/>
              </a:spcAft>
              <a:buChar char="»"/>
              <a:defRPr sz="2000" baseline="0">
                <a:solidFill>
                  <a:schemeClr val="tx1"/>
                </a:solidFill>
                <a:latin typeface="Arial" panose="020B0604020202020204" pitchFamily="34" charset="0"/>
                <a:ea typeface="微软雅黑" panose="020B0503020204020204" pitchFamily="34" charset="-122"/>
              </a:defRPr>
            </a:lvl5pPr>
            <a:lvl6pPr marL="2514600" indent="-228600" algn="l" rtl="0" fontAlgn="base">
              <a:spcBef>
                <a:spcPct val="20000"/>
              </a:spcBef>
              <a:spcAft>
                <a:spcPct val="0"/>
              </a:spcAft>
              <a:buChar char="»"/>
              <a:defRPr sz="2000">
                <a:solidFill>
                  <a:schemeClr val="tx1"/>
                </a:solidFill>
                <a:latin typeface="Arial" panose="020B0604020202020204" pitchFamily="34" charset="0"/>
              </a:defRPr>
            </a:lvl6pPr>
            <a:lvl7pPr marL="2971800" indent="-228600" algn="l" rtl="0" fontAlgn="base">
              <a:spcBef>
                <a:spcPct val="20000"/>
              </a:spcBef>
              <a:spcAft>
                <a:spcPct val="0"/>
              </a:spcAft>
              <a:buChar char="»"/>
              <a:defRPr sz="2000">
                <a:solidFill>
                  <a:schemeClr val="tx1"/>
                </a:solidFill>
                <a:latin typeface="Arial" panose="020B0604020202020204" pitchFamily="34" charset="0"/>
              </a:defRPr>
            </a:lvl7pPr>
            <a:lvl8pPr marL="3429000" indent="-228600" algn="l" rtl="0" fontAlgn="base">
              <a:spcBef>
                <a:spcPct val="20000"/>
              </a:spcBef>
              <a:spcAft>
                <a:spcPct val="0"/>
              </a:spcAft>
              <a:buChar char="»"/>
              <a:defRPr sz="2000">
                <a:solidFill>
                  <a:schemeClr val="tx1"/>
                </a:solidFill>
                <a:latin typeface="Arial" panose="020B0604020202020204" pitchFamily="34" charset="0"/>
              </a:defRPr>
            </a:lvl8pPr>
            <a:lvl9pPr marL="3886200" indent="-228600" algn="l" rtl="0" fontAlgn="base">
              <a:spcBef>
                <a:spcPct val="20000"/>
              </a:spcBef>
              <a:spcAft>
                <a:spcPct val="0"/>
              </a:spcAft>
              <a:buChar char="»"/>
              <a:defRPr sz="2000">
                <a:solidFill>
                  <a:schemeClr val="tx1"/>
                </a:solidFill>
                <a:latin typeface="Arial" panose="020B0604020202020204" pitchFamily="34" charset="0"/>
              </a:defRPr>
            </a:lvl9pPr>
          </a:lstStyle>
          <a:p>
            <a:pPr marL="0" indent="0">
              <a:lnSpc>
                <a:spcPct val="110000"/>
              </a:lnSpc>
              <a:buNone/>
            </a:pPr>
            <a:r>
              <a:rPr lang="zh-CN" altLang="en-US" sz="2400">
                <a:solidFill>
                  <a:schemeClr val="tx1"/>
                </a:solidFill>
              </a:rPr>
              <a:t>时间：1970年</a:t>
            </a:r>
            <a:endParaRPr lang="zh-CN" altLang="en-US" sz="2400">
              <a:solidFill>
                <a:schemeClr val="tx1"/>
              </a:solidFill>
            </a:endParaRPr>
          </a:p>
          <a:p>
            <a:pPr marL="0" indent="0">
              <a:lnSpc>
                <a:spcPct val="110000"/>
              </a:lnSpc>
              <a:buNone/>
            </a:pPr>
            <a:r>
              <a:rPr lang="zh-CN" altLang="en-US" sz="2400">
                <a:highlight>
                  <a:srgbClr val="FFFF00"/>
                </a:highlight>
                <a:latin typeface="微软雅黑" panose="020B0503020204020204" pitchFamily="34" charset="-122"/>
                <a:cs typeface="微软雅黑" panose="020B0503020204020204" pitchFamily="34" charset="-120"/>
                <a:sym typeface="+mn-ea"/>
              </a:rPr>
              <a:t>实验验证：</a:t>
            </a:r>
            <a:endParaRPr lang="zh-CN" altLang="en-US" sz="2400">
              <a:highlight>
                <a:srgbClr val="FFFF00"/>
              </a:highlight>
              <a:latin typeface="微软雅黑" panose="020B0503020204020204" pitchFamily="34" charset="-122"/>
              <a:ea typeface="微软雅黑" panose="020B0503020204020204" pitchFamily="34" charset="-122"/>
              <a:cs typeface="微软雅黑" panose="020B0503020204020204" pitchFamily="34" charset="-120"/>
              <a:sym typeface="+mn-ea"/>
            </a:endParaRPr>
          </a:p>
          <a:p>
            <a:pPr marL="0" indent="0">
              <a:lnSpc>
                <a:spcPct val="110000"/>
              </a:lnSpc>
              <a:buNone/>
            </a:pPr>
            <a:r>
              <a:rPr lang="zh-CN" altLang="en-US" sz="2400">
                <a:solidFill>
                  <a:schemeClr val="tx1"/>
                </a:solidFill>
              </a:rPr>
              <a:t>小鼠细胞和人细胞融合实验</a:t>
            </a:r>
            <a:endParaRPr lang="zh-CN" altLang="en-US" sz="2400">
              <a:solidFill>
                <a:schemeClr val="tx1"/>
              </a:solidFill>
            </a:endParaRPr>
          </a:p>
        </p:txBody>
      </p:sp>
      <p:sp>
        <p:nvSpPr>
          <p:cNvPr id="19463" name="文本框 19462"/>
          <p:cNvSpPr txBox="1"/>
          <p:nvPr>
            <p:custDataLst>
              <p:tags r:id="rId5"/>
            </p:custDataLst>
          </p:nvPr>
        </p:nvSpPr>
        <p:spPr>
          <a:xfrm>
            <a:off x="7020560" y="6046470"/>
            <a:ext cx="4181475" cy="521970"/>
          </a:xfrm>
          <a:prstGeom prst="rect">
            <a:avLst/>
          </a:prstGeom>
          <a:noFill/>
          <a:ln w="9525">
            <a:noFill/>
          </a:ln>
        </p:spPr>
        <p:txBody>
          <a:bodyPr wrap="square">
            <a:spAutoFit/>
          </a:bodyPr>
          <a:lstStyle/>
          <a:p>
            <a:pPr>
              <a:spcBef>
                <a:spcPct val="50000"/>
              </a:spcBef>
            </a:pPr>
            <a:r>
              <a:rPr lang="zh-CN" altLang="en-US" sz="2800" b="1" noProof="1">
                <a:effectLst/>
                <a:latin typeface="微软雅黑" panose="020B0503020204020204" pitchFamily="34" charset="-122"/>
                <a:ea typeface="微软雅黑" panose="020B0503020204020204" pitchFamily="34" charset="-122"/>
                <a:cs typeface="+mn-ea"/>
              </a:rPr>
              <a:t>细胞膜具有一定的</a:t>
            </a:r>
            <a:r>
              <a:rPr lang="zh-CN" altLang="en-US" sz="2800" b="1" noProof="1">
                <a:solidFill>
                  <a:srgbClr val="FF0000"/>
                </a:solidFill>
                <a:effectLst/>
                <a:latin typeface="微软雅黑" panose="020B0503020204020204" pitchFamily="34" charset="-122"/>
                <a:ea typeface="微软雅黑" panose="020B0503020204020204" pitchFamily="34" charset="-122"/>
                <a:cs typeface="+mn-ea"/>
              </a:rPr>
              <a:t>流动性。</a:t>
            </a:r>
            <a:endParaRPr lang="zh-CN" altLang="en-US" sz="2800" b="1" noProof="1">
              <a:solidFill>
                <a:srgbClr val="FF0000"/>
              </a:solidFill>
              <a:effectLst/>
              <a:latin typeface="微软雅黑" panose="020B0503020204020204" pitchFamily="34" charset="-122"/>
              <a:ea typeface="微软雅黑" panose="020B0503020204020204" pitchFamily="34" charset="-122"/>
              <a:cs typeface="+mn-ea"/>
            </a:endParaRPr>
          </a:p>
        </p:txBody>
      </p:sp>
      <p:sp>
        <p:nvSpPr>
          <p:cNvPr id="19464" name="矩形 19463"/>
          <p:cNvSpPr/>
          <p:nvPr>
            <p:custDataLst>
              <p:tags r:id="rId6"/>
            </p:custDataLst>
          </p:nvPr>
        </p:nvSpPr>
        <p:spPr>
          <a:xfrm>
            <a:off x="5508784" y="6046232"/>
            <a:ext cx="1255395" cy="521970"/>
          </a:xfrm>
          <a:prstGeom prst="rect">
            <a:avLst/>
          </a:prstGeom>
          <a:noFill/>
          <a:ln w="9525">
            <a:noFill/>
          </a:ln>
        </p:spPr>
        <p:txBody>
          <a:bodyPr wrap="none" anchor="t">
            <a:spAutoFit/>
          </a:bodyPr>
          <a:lstStyle/>
          <a:p>
            <a:pPr lvl="0" fontAlgn="base"/>
            <a:r>
              <a:rPr lang="zh-CN" altLang="en-US" sz="2800" b="1" strike="noStrike" noProof="1">
                <a:solidFill>
                  <a:srgbClr val="FF0000"/>
                </a:solidFill>
                <a:effectLst/>
                <a:latin typeface="微软雅黑" panose="020B0503020204020204" pitchFamily="34" charset="-122"/>
                <a:ea typeface="微软雅黑" panose="020B0503020204020204" pitchFamily="34" charset="-122"/>
                <a:cs typeface="+mn-ea"/>
              </a:rPr>
              <a:t>结论：</a:t>
            </a:r>
            <a:endParaRPr lang="zh-CN" altLang="en-US" sz="2800" b="1" strike="noStrike" noProof="1">
              <a:solidFill>
                <a:srgbClr val="FF0000"/>
              </a:solidFill>
              <a:effectLst/>
              <a:latin typeface="微软雅黑" panose="020B0503020204020204" pitchFamily="34" charset="-122"/>
              <a:ea typeface="微软雅黑" panose="020B0503020204020204" pitchFamily="34" charset="-122"/>
              <a:cs typeface="+mn-ea"/>
            </a:endParaRPr>
          </a:p>
        </p:txBody>
      </p:sp>
      <p:sp>
        <p:nvSpPr>
          <p:cNvPr id="2" name="文本框 26"/>
          <p:cNvSpPr txBox="1"/>
          <p:nvPr>
            <p:custDataLst>
              <p:tags r:id="rId7"/>
            </p:custDataLst>
          </p:nvPr>
        </p:nvSpPr>
        <p:spPr>
          <a:xfrm>
            <a:off x="5307330" y="772160"/>
            <a:ext cx="6001385" cy="55308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25000"/>
              </a:lnSpc>
            </a:pPr>
            <a:r>
              <a:rPr lang="zh-CN" altLang="en-US" sz="2400" b="1">
                <a:solidFill>
                  <a:srgbClr val="0000FF"/>
                </a:solidFill>
                <a:effectLst/>
                <a:highlight>
                  <a:srgbClr val="FFFF00"/>
                </a:highlight>
                <a:latin typeface="微软雅黑" panose="020B0503020204020204" pitchFamily="34" charset="-122"/>
                <a:ea typeface="微软雅黑" panose="020B0503020204020204" pitchFamily="34" charset="-122"/>
                <a:sym typeface="+mn-ea"/>
              </a:rPr>
              <a:t>假设：</a:t>
            </a:r>
            <a:r>
              <a:rPr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charset="0"/>
              </a:rPr>
              <a:t>细胞膜是否具有流动性？</a:t>
            </a:r>
            <a:endParaRPr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charset="0"/>
            </a:endParaRPr>
          </a:p>
        </p:txBody>
      </p:sp>
      <p:pic>
        <p:nvPicPr>
          <p:cNvPr id="3" name="图片 2"/>
          <p:cNvPicPr>
            <a:picLocks noChangeAspect="1"/>
          </p:cNvPicPr>
          <p:nvPr>
            <p:custDataLst>
              <p:tags r:id="rId8"/>
            </p:custDataLst>
          </p:nvPr>
        </p:nvPicPr>
        <p:blipFill>
          <a:blip r:embed="rId9">
            <a:extLst>
              <a:ext uri="{96DAC541-7B7A-43D3-8B79-37D633B846F1}">
                <asvg:svgBlip xmlns:asvg="http://schemas.microsoft.com/office/drawing/2016/SVG/main" r:embed="rId10"/>
              </a:ext>
            </a:extLst>
          </a:blip>
          <a:stretch>
            <a:fillRect/>
          </a:stretch>
        </p:blipFill>
        <p:spPr>
          <a:xfrm>
            <a:off x="5017135" y="2844165"/>
            <a:ext cx="6892290" cy="3165475"/>
          </a:xfrm>
          <a:prstGeom prst="rect">
            <a:avLst/>
          </a:prstGeom>
        </p:spPr>
      </p:pic>
      <p:grpSp>
        <p:nvGrpSpPr>
          <p:cNvPr id="13" name="组合 12"/>
          <p:cNvGrpSpPr/>
          <p:nvPr>
            <p:custDataLst>
              <p:tags r:id="rId11"/>
            </p:custDataLst>
          </p:nvPr>
        </p:nvGrpSpPr>
        <p:grpSpPr>
          <a:xfrm>
            <a:off x="149225" y="81280"/>
            <a:ext cx="5497830" cy="1152525"/>
            <a:chOff x="235" y="128"/>
            <a:chExt cx="8658" cy="1815"/>
          </a:xfrm>
        </p:grpSpPr>
        <p:sp>
          <p:nvSpPr>
            <p:cNvPr id="31" name="文本框 30"/>
            <p:cNvSpPr txBox="1"/>
            <p:nvPr>
              <p:custDataLst>
                <p:tags r:id="rId12"/>
              </p:custDataLst>
            </p:nvPr>
          </p:nvSpPr>
          <p:spPr>
            <a:xfrm>
              <a:off x="449" y="927"/>
              <a:ext cx="8444" cy="1016"/>
            </a:xfrm>
            <a:prstGeom prst="rect">
              <a:avLst/>
            </a:prstGeom>
          </p:spPr>
          <p:txBody>
            <a:bodyPr wrap="square">
              <a:spAutoFit/>
            </a:bodyPr>
            <a:lstStyle/>
            <a:p>
              <a:pPr algn="just" defTabSz="266700" fontAlgn="ctr">
                <a:lnSpc>
                  <a:spcPct val="150000"/>
                </a:lnSpc>
                <a:spcBef>
                  <a:spcPct val="0"/>
                </a:spcBef>
                <a:spcAft>
                  <a:spcPct val="0"/>
                </a:spcAft>
              </a:pPr>
              <a:r>
                <a:rPr sz="2400" b="1">
                  <a:solidFill>
                    <a:schemeClr val="accent1"/>
                  </a:solidFill>
                  <a:highlight>
                    <a:srgbClr val="C0C0C0"/>
                  </a:highlight>
                  <a:ea typeface="微软雅黑" panose="020B0503020204020204" pitchFamily="34" charset="-122"/>
                </a:rPr>
                <a:t>知识点2  对细胞膜</a:t>
              </a:r>
              <a:r>
                <a:rPr lang="zh-CN" sz="2400" b="1">
                  <a:solidFill>
                    <a:schemeClr val="accent1"/>
                  </a:solidFill>
                  <a:highlight>
                    <a:srgbClr val="C0C0C0"/>
                  </a:highlight>
                  <a:ea typeface="微软雅黑" panose="020B0503020204020204" pitchFamily="34" charset="-122"/>
                </a:rPr>
                <a:t>成分和</a:t>
              </a:r>
              <a:r>
                <a:rPr sz="2400" b="1">
                  <a:solidFill>
                    <a:schemeClr val="accent1"/>
                  </a:solidFill>
                  <a:highlight>
                    <a:srgbClr val="C0C0C0"/>
                  </a:highlight>
                  <a:ea typeface="微软雅黑" panose="020B0503020204020204" pitchFamily="34" charset="-122"/>
                </a:rPr>
                <a:t>结构的探索</a:t>
              </a:r>
              <a:endParaRPr sz="2400" b="1">
                <a:solidFill>
                  <a:schemeClr val="accent1"/>
                </a:solidFill>
                <a:highlight>
                  <a:srgbClr val="C0C0C0"/>
                </a:highlight>
                <a:ea typeface="微软雅黑" panose="020B0503020204020204" pitchFamily="34" charset="-122"/>
              </a:endParaRPr>
            </a:p>
          </p:txBody>
        </p:sp>
        <p:grpSp>
          <p:nvGrpSpPr>
            <p:cNvPr id="4" name="组合 3"/>
            <p:cNvGrpSpPr/>
            <p:nvPr>
              <p:custDataLst>
                <p:tags r:id="rId13"/>
              </p:custDataLst>
            </p:nvPr>
          </p:nvGrpSpPr>
          <p:grpSpPr>
            <a:xfrm>
              <a:off x="235" y="128"/>
              <a:ext cx="8256" cy="899"/>
              <a:chOff x="587375" y="977268"/>
              <a:chExt cx="5242560" cy="570900"/>
            </a:xfrm>
          </p:grpSpPr>
          <p:sp>
            <p:nvSpPr>
              <p:cNvPr id="215" name="任意多边形: 形状 17"/>
              <p:cNvSpPr/>
              <p:nvPr>
                <p:custDataLst>
                  <p:tags r:id="rId14"/>
                </p:custDataLst>
              </p:nvPr>
            </p:nvSpPr>
            <p:spPr>
              <a:xfrm rot="5400000">
                <a:off x="3441686" y="-903584"/>
                <a:ext cx="441987" cy="433387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5"/>
                </p:custDataLst>
              </p:nvPr>
            </p:nvSpPr>
            <p:spPr>
              <a:xfrm>
                <a:off x="2478405" y="977268"/>
                <a:ext cx="3351530" cy="570900"/>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1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7"/>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5" name="图片 4" descr="32303137373532353b32303137393931383bc9faceefcfd4cea2beb5cfb8b0fb"/>
            <p:cNvPicPr>
              <a:picLocks noChangeAspect="1"/>
            </p:cNvPicPr>
            <p:nvPr>
              <p:custDataLst>
                <p:tags r:id="rId18"/>
              </p:custDataLst>
            </p:nvPr>
          </p:nvPicPr>
          <p:blipFill>
            <a:blip r:embed="rId19"/>
            <a:stretch>
              <a:fillRect/>
            </a:stretch>
          </p:blipFill>
          <p:spPr>
            <a:xfrm>
              <a:off x="1119" y="207"/>
              <a:ext cx="719" cy="719"/>
            </a:xfrm>
            <a:prstGeom prst="rect">
              <a:avLst/>
            </a:prstGeom>
          </p:spPr>
        </p:pic>
      </p:grpSp>
    </p:spTree>
    <p:custDataLst>
      <p:tags r:id="rId20"/>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19463"/>
                                        </p:tgtEl>
                                        <p:attrNameLst>
                                          <p:attrName>style.visibility</p:attrName>
                                        </p:attrNameLst>
                                      </p:cBhvr>
                                      <p:to>
                                        <p:strVal val="visible"/>
                                      </p:to>
                                    </p:set>
                                    <p:anim calcmode="discrete" valueType="clr">
                                      <p:cBhvr override="childStyle">
                                        <p:cTn id="12" dur="80"/>
                                        <p:tgtEl>
                                          <p:spTgt spid="19463"/>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9463"/>
                                        </p:tgtEl>
                                        <p:attrNameLst>
                                          <p:attrName>fillcolor</p:attrName>
                                        </p:attrNameLst>
                                      </p:cBhvr>
                                      <p:tavLst>
                                        <p:tav tm="0">
                                          <p:val>
                                            <p:clrVal>
                                              <a:schemeClr val="accent2"/>
                                            </p:clrVal>
                                          </p:val>
                                        </p:tav>
                                        <p:tav tm="50000">
                                          <p:val>
                                            <p:clrVal>
                                              <a:schemeClr val="hlink"/>
                                            </p:clrVal>
                                          </p:val>
                                        </p:tav>
                                      </p:tavLst>
                                    </p:anim>
                                    <p:set>
                                      <p:cBhvr>
                                        <p:cTn id="14" dur="80"/>
                                        <p:tgtEl>
                                          <p:spTgt spid="19463"/>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checkerboard(across)">
                                      <p:cBhvr>
                                        <p:cTn id="19"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0" name="组合 349"/>
          <p:cNvGrpSpPr/>
          <p:nvPr>
            <p:custDataLst>
              <p:tags r:id="rId1"/>
            </p:custDataLst>
          </p:nvPr>
        </p:nvGrpSpPr>
        <p:grpSpPr>
          <a:xfrm>
            <a:off x="2390383" y="2519310"/>
            <a:ext cx="4930464" cy="1313332"/>
            <a:chOff x="2535163" y="2178392"/>
            <a:chExt cx="4930464" cy="1313332"/>
          </a:xfrm>
        </p:grpSpPr>
        <p:grpSp>
          <p:nvGrpSpPr>
            <p:cNvPr id="40" name="组合 39"/>
            <p:cNvGrpSpPr/>
            <p:nvPr>
              <p:custDataLst>
                <p:tags r:id="rId2"/>
              </p:custDataLst>
            </p:nvPr>
          </p:nvGrpSpPr>
          <p:grpSpPr>
            <a:xfrm>
              <a:off x="2535163" y="2178392"/>
              <a:ext cx="351716" cy="678523"/>
              <a:chOff x="9762691" y="2444593"/>
              <a:chExt cx="351716" cy="731093"/>
            </a:xfrm>
          </p:grpSpPr>
          <p:sp>
            <p:nvSpPr>
              <p:cNvPr id="17" name="六边形 16"/>
              <p:cNvSpPr>
                <a:spLocks noChangeAspect="1"/>
              </p:cNvSpPr>
              <p:nvPr>
                <p:custDataLst>
                  <p:tags r:id="rId3"/>
                </p:custDataLst>
              </p:nvPr>
            </p:nvSpPr>
            <p:spPr>
              <a:xfrm>
                <a:off x="9960189" y="2444593"/>
                <a:ext cx="125280" cy="108000"/>
              </a:xfrm>
              <a:prstGeom prst="hexagon">
                <a:avLst>
                  <a:gd name="adj" fmla="val 62493"/>
                  <a:gd name="vf" fmla="val 115470"/>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8" name="六边形 17"/>
              <p:cNvSpPr>
                <a:spLocks noChangeAspect="1"/>
              </p:cNvSpPr>
              <p:nvPr>
                <p:custDataLst>
                  <p:tags r:id="rId4"/>
                </p:custDataLst>
              </p:nvPr>
            </p:nvSpPr>
            <p:spPr>
              <a:xfrm>
                <a:off x="9762691" y="2531198"/>
                <a:ext cx="125280" cy="108000"/>
              </a:xfrm>
              <a:prstGeom prst="hexagon">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9" name="六边形 18"/>
              <p:cNvSpPr>
                <a:spLocks noChangeAspect="1"/>
              </p:cNvSpPr>
              <p:nvPr>
                <p:custDataLst>
                  <p:tags r:id="rId5"/>
                </p:custDataLst>
              </p:nvPr>
            </p:nvSpPr>
            <p:spPr>
              <a:xfrm>
                <a:off x="9802108" y="2747624"/>
                <a:ext cx="125280" cy="108000"/>
              </a:xfrm>
              <a:prstGeom prst="hexagon">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0" name="六边形 19"/>
              <p:cNvSpPr>
                <a:spLocks noChangeAspect="1"/>
              </p:cNvSpPr>
              <p:nvPr>
                <p:custDataLst>
                  <p:tags r:id="rId6"/>
                </p:custDataLst>
              </p:nvPr>
            </p:nvSpPr>
            <p:spPr>
              <a:xfrm>
                <a:off x="9989127" y="2875708"/>
                <a:ext cx="125280" cy="108000"/>
              </a:xfrm>
              <a:prstGeom prst="hexagon">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1" name="六边形 20"/>
              <p:cNvSpPr>
                <a:spLocks noChangeAspect="1"/>
              </p:cNvSpPr>
              <p:nvPr>
                <p:custDataLst>
                  <p:tags r:id="rId7"/>
                </p:custDataLst>
              </p:nvPr>
            </p:nvSpPr>
            <p:spPr>
              <a:xfrm rot="16200000">
                <a:off x="9832895" y="3058076"/>
                <a:ext cx="134986" cy="100234"/>
              </a:xfrm>
              <a:prstGeom prst="hexagon">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cxnSp>
            <p:nvCxnSpPr>
              <p:cNvPr id="26" name="直接连接符 25"/>
              <p:cNvCxnSpPr>
                <a:stCxn id="17" idx="3"/>
                <a:endCxn id="18" idx="4"/>
              </p:cNvCxnSpPr>
              <p:nvPr>
                <p:custDataLst>
                  <p:tags r:id="rId8"/>
                </p:custDataLst>
              </p:nvPr>
            </p:nvCxnSpPr>
            <p:spPr>
              <a:xfrm flipH="1">
                <a:off x="9788104" y="2498593"/>
                <a:ext cx="172085" cy="32842"/>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直接连接符 27"/>
              <p:cNvCxnSpPr>
                <a:stCxn id="18" idx="0"/>
                <a:endCxn id="19" idx="5"/>
              </p:cNvCxnSpPr>
              <p:nvPr>
                <p:custDataLst>
                  <p:tags r:id="rId9"/>
                </p:custDataLst>
              </p:nvPr>
            </p:nvCxnSpPr>
            <p:spPr>
              <a:xfrm>
                <a:off x="9887971" y="2585198"/>
                <a:ext cx="12417" cy="162426"/>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custDataLst>
                  <p:tags r:id="rId10"/>
                </p:custDataLst>
              </p:nvPr>
            </p:nvCxnSpPr>
            <p:spPr>
              <a:xfrm>
                <a:off x="9927388" y="2771519"/>
                <a:ext cx="160019" cy="74084"/>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直接连接符 31"/>
              <p:cNvCxnSpPr>
                <a:stCxn id="20" idx="2"/>
                <a:endCxn id="21" idx="3"/>
              </p:cNvCxnSpPr>
              <p:nvPr>
                <p:custDataLst>
                  <p:tags r:id="rId11"/>
                </p:custDataLst>
              </p:nvPr>
            </p:nvCxnSpPr>
            <p:spPr>
              <a:xfrm flipH="1">
                <a:off x="9900388" y="2983708"/>
                <a:ext cx="113798" cy="191978"/>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61" name="组合 60"/>
            <p:cNvGrpSpPr/>
            <p:nvPr>
              <p:custDataLst>
                <p:tags r:id="rId12"/>
              </p:custDataLst>
            </p:nvPr>
          </p:nvGrpSpPr>
          <p:grpSpPr>
            <a:xfrm>
              <a:off x="6978964" y="2197522"/>
              <a:ext cx="486663" cy="685190"/>
              <a:chOff x="10318496" y="2246486"/>
              <a:chExt cx="486663" cy="851561"/>
            </a:xfrm>
          </p:grpSpPr>
          <p:sp>
            <p:nvSpPr>
              <p:cNvPr id="22" name="六边形 21"/>
              <p:cNvSpPr>
                <a:spLocks noChangeAspect="1"/>
              </p:cNvSpPr>
              <p:nvPr>
                <p:custDataLst>
                  <p:tags r:id="rId13"/>
                </p:custDataLst>
              </p:nvPr>
            </p:nvSpPr>
            <p:spPr>
              <a:xfrm rot="5400000">
                <a:off x="10688519" y="2409117"/>
                <a:ext cx="125280" cy="108000"/>
              </a:xfrm>
              <a:prstGeom prst="hexagon">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nvGrpSpPr>
              <p:cNvPr id="41" name="组合 40"/>
              <p:cNvGrpSpPr/>
              <p:nvPr>
                <p:custDataLst>
                  <p:tags r:id="rId14"/>
                </p:custDataLst>
              </p:nvPr>
            </p:nvGrpSpPr>
            <p:grpSpPr>
              <a:xfrm>
                <a:off x="10318496" y="2246486"/>
                <a:ext cx="322019" cy="851561"/>
                <a:chOff x="9667108" y="2334481"/>
                <a:chExt cx="322019" cy="851561"/>
              </a:xfrm>
            </p:grpSpPr>
            <p:sp>
              <p:nvSpPr>
                <p:cNvPr id="42" name="六边形 41"/>
                <p:cNvSpPr>
                  <a:spLocks noChangeAspect="1"/>
                </p:cNvSpPr>
                <p:nvPr>
                  <p:custDataLst>
                    <p:tags r:id="rId15"/>
                  </p:custDataLst>
                </p:nvPr>
              </p:nvSpPr>
              <p:spPr>
                <a:xfrm rot="5400000">
                  <a:off x="9721108" y="2343121"/>
                  <a:ext cx="125280" cy="108000"/>
                </a:xfrm>
                <a:prstGeom prst="hexagon">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43" name="六边形 42"/>
                <p:cNvSpPr>
                  <a:spLocks noChangeAspect="1"/>
                </p:cNvSpPr>
                <p:nvPr>
                  <p:custDataLst>
                    <p:tags r:id="rId16"/>
                  </p:custDataLst>
                </p:nvPr>
              </p:nvSpPr>
              <p:spPr>
                <a:xfrm>
                  <a:off x="9676636" y="2565193"/>
                  <a:ext cx="125280" cy="108000"/>
                </a:xfrm>
                <a:prstGeom prst="hexagon">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44" name="六边形 43"/>
                <p:cNvSpPr>
                  <a:spLocks noChangeAspect="1"/>
                </p:cNvSpPr>
                <p:nvPr>
                  <p:custDataLst>
                    <p:tags r:id="rId17"/>
                  </p:custDataLst>
                </p:nvPr>
              </p:nvSpPr>
              <p:spPr>
                <a:xfrm flipH="1">
                  <a:off x="9863847" y="2702977"/>
                  <a:ext cx="125280" cy="108000"/>
                </a:xfrm>
                <a:prstGeom prst="hexagon">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45" name="六边形 44"/>
                <p:cNvSpPr>
                  <a:spLocks noChangeAspect="1"/>
                </p:cNvSpPr>
                <p:nvPr>
                  <p:custDataLst>
                    <p:tags r:id="rId18"/>
                  </p:custDataLst>
                </p:nvPr>
              </p:nvSpPr>
              <p:spPr>
                <a:xfrm rot="16200000">
                  <a:off x="9658468" y="2872661"/>
                  <a:ext cx="125280" cy="108000"/>
                </a:xfrm>
                <a:prstGeom prst="hexagon">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46" name="六边形 45"/>
                <p:cNvSpPr>
                  <a:spLocks noChangeAspect="1"/>
                </p:cNvSpPr>
                <p:nvPr>
                  <p:custDataLst>
                    <p:tags r:id="rId19"/>
                  </p:custDataLst>
                </p:nvPr>
              </p:nvSpPr>
              <p:spPr>
                <a:xfrm rot="5400000">
                  <a:off x="9822538" y="3064743"/>
                  <a:ext cx="155699" cy="86900"/>
                </a:xfrm>
                <a:prstGeom prst="hexagon">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cxnSp>
              <p:nvCxnSpPr>
                <p:cNvPr id="47" name="直接连接符 46"/>
                <p:cNvCxnSpPr>
                  <a:stCxn id="42" idx="0"/>
                  <a:endCxn id="43" idx="4"/>
                </p:cNvCxnSpPr>
                <p:nvPr>
                  <p:custDataLst>
                    <p:tags r:id="rId20"/>
                  </p:custDataLst>
                </p:nvPr>
              </p:nvCxnSpPr>
              <p:spPr>
                <a:xfrm flipH="1">
                  <a:off x="9703636" y="2459761"/>
                  <a:ext cx="80112" cy="105432"/>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直接连接符 47"/>
                <p:cNvCxnSpPr>
                  <a:stCxn id="43" idx="0"/>
                  <a:endCxn id="44" idx="5"/>
                </p:cNvCxnSpPr>
                <p:nvPr>
                  <p:custDataLst>
                    <p:tags r:id="rId21"/>
                  </p:custDataLst>
                </p:nvPr>
              </p:nvCxnSpPr>
              <p:spPr>
                <a:xfrm>
                  <a:off x="9801916" y="2619193"/>
                  <a:ext cx="88931" cy="83784"/>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直接连接符 48"/>
                <p:cNvCxnSpPr>
                  <a:stCxn id="44" idx="0"/>
                  <a:endCxn id="45" idx="5"/>
                </p:cNvCxnSpPr>
                <p:nvPr>
                  <p:custDataLst>
                    <p:tags r:id="rId22"/>
                  </p:custDataLst>
                </p:nvPr>
              </p:nvCxnSpPr>
              <p:spPr>
                <a:xfrm flipH="1">
                  <a:off x="9667108" y="2756977"/>
                  <a:ext cx="196739" cy="134044"/>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直接连接符 49"/>
                <p:cNvCxnSpPr>
                  <a:stCxn id="45" idx="2"/>
                  <a:endCxn id="46" idx="3"/>
                </p:cNvCxnSpPr>
                <p:nvPr>
                  <p:custDataLst>
                    <p:tags r:id="rId23"/>
                  </p:custDataLst>
                </p:nvPr>
              </p:nvCxnSpPr>
              <p:spPr>
                <a:xfrm>
                  <a:off x="9775108" y="2957981"/>
                  <a:ext cx="125280" cy="72361"/>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60" name="直接连接符 59"/>
              <p:cNvCxnSpPr>
                <a:stCxn id="22" idx="1"/>
                <a:endCxn id="44" idx="3"/>
              </p:cNvCxnSpPr>
              <p:nvPr>
                <p:custDataLst>
                  <p:tags r:id="rId24"/>
                </p:custDataLst>
              </p:nvPr>
            </p:nvCxnSpPr>
            <p:spPr>
              <a:xfrm flipH="1">
                <a:off x="10640515" y="2498757"/>
                <a:ext cx="56644" cy="170225"/>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315" name="直接连接符 314"/>
            <p:cNvCxnSpPr>
              <a:stCxn id="10" idx="0"/>
              <a:endCxn id="21" idx="4"/>
            </p:cNvCxnSpPr>
            <p:nvPr>
              <p:custDataLst>
                <p:tags r:id="rId25"/>
              </p:custDataLst>
            </p:nvPr>
          </p:nvCxnSpPr>
          <p:spPr>
            <a:xfrm flipV="1">
              <a:off x="2598135" y="2831451"/>
              <a:ext cx="24130" cy="409575"/>
            </a:xfrm>
            <a:prstGeom prst="line">
              <a:avLst/>
            </a:prstGeom>
          </p:spPr>
          <p:style>
            <a:lnRef idx="1">
              <a:schemeClr val="accent1"/>
            </a:lnRef>
            <a:fillRef idx="0">
              <a:schemeClr val="accent1"/>
            </a:fillRef>
            <a:effectRef idx="0">
              <a:schemeClr val="accent1"/>
            </a:effectRef>
            <a:fontRef idx="minor">
              <a:schemeClr val="tx1"/>
            </a:fontRef>
          </p:style>
        </p:cxnSp>
        <p:cxnSp>
          <p:nvCxnSpPr>
            <p:cNvPr id="317" name="直接连接符 316"/>
            <p:cNvCxnSpPr>
              <a:stCxn id="289" idx="0"/>
              <a:endCxn id="46" idx="0"/>
            </p:cNvCxnSpPr>
            <p:nvPr>
              <p:custDataLst>
                <p:tags r:id="rId26"/>
              </p:custDataLst>
            </p:nvPr>
          </p:nvCxnSpPr>
          <p:spPr>
            <a:xfrm flipV="1">
              <a:off x="6928460" y="2882187"/>
              <a:ext cx="283210" cy="220980"/>
            </a:xfrm>
            <a:prstGeom prst="line">
              <a:avLst/>
            </a:prstGeom>
          </p:spPr>
          <p:style>
            <a:lnRef idx="1">
              <a:schemeClr val="accent1"/>
            </a:lnRef>
            <a:fillRef idx="0">
              <a:schemeClr val="accent1"/>
            </a:fillRef>
            <a:effectRef idx="0">
              <a:schemeClr val="accent1"/>
            </a:effectRef>
            <a:fontRef idx="minor">
              <a:schemeClr val="tx1"/>
            </a:fontRef>
          </p:style>
        </p:cxnSp>
        <p:grpSp>
          <p:nvGrpSpPr>
            <p:cNvPr id="318" name="组合 317"/>
            <p:cNvGrpSpPr/>
            <p:nvPr>
              <p:custDataLst>
                <p:tags r:id="rId27"/>
              </p:custDataLst>
            </p:nvPr>
          </p:nvGrpSpPr>
          <p:grpSpPr>
            <a:xfrm>
              <a:off x="5365326" y="2347786"/>
              <a:ext cx="559384" cy="691046"/>
              <a:chOff x="9555023" y="2431100"/>
              <a:chExt cx="559384" cy="744586"/>
            </a:xfrm>
          </p:grpSpPr>
          <p:sp>
            <p:nvSpPr>
              <p:cNvPr id="319" name="六边形 318"/>
              <p:cNvSpPr>
                <a:spLocks noChangeAspect="1"/>
              </p:cNvSpPr>
              <p:nvPr>
                <p:custDataLst>
                  <p:tags r:id="rId28"/>
                </p:custDataLst>
              </p:nvPr>
            </p:nvSpPr>
            <p:spPr>
              <a:xfrm rot="5400000">
                <a:off x="9537647" y="2448476"/>
                <a:ext cx="134986" cy="100234"/>
              </a:xfrm>
              <a:prstGeom prst="hexagon">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320" name="六边形 319"/>
              <p:cNvSpPr>
                <a:spLocks noChangeAspect="1"/>
              </p:cNvSpPr>
              <p:nvPr>
                <p:custDataLst>
                  <p:tags r:id="rId29"/>
                </p:custDataLst>
              </p:nvPr>
            </p:nvSpPr>
            <p:spPr>
              <a:xfrm>
                <a:off x="9602793" y="2677058"/>
                <a:ext cx="125280" cy="108000"/>
              </a:xfrm>
              <a:prstGeom prst="hexagon">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321" name="六边形 320"/>
              <p:cNvSpPr>
                <a:spLocks noChangeAspect="1"/>
              </p:cNvSpPr>
              <p:nvPr>
                <p:custDataLst>
                  <p:tags r:id="rId30"/>
                </p:custDataLst>
              </p:nvPr>
            </p:nvSpPr>
            <p:spPr>
              <a:xfrm>
                <a:off x="9802108" y="2747624"/>
                <a:ext cx="125280" cy="108000"/>
              </a:xfrm>
              <a:prstGeom prst="hexagon">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322" name="六边形 321"/>
              <p:cNvSpPr>
                <a:spLocks noChangeAspect="1"/>
              </p:cNvSpPr>
              <p:nvPr>
                <p:custDataLst>
                  <p:tags r:id="rId31"/>
                </p:custDataLst>
              </p:nvPr>
            </p:nvSpPr>
            <p:spPr>
              <a:xfrm>
                <a:off x="9989127" y="2875708"/>
                <a:ext cx="125280" cy="108000"/>
              </a:xfrm>
              <a:prstGeom prst="hexagon">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323" name="六边形 322"/>
              <p:cNvSpPr>
                <a:spLocks noChangeAspect="1"/>
              </p:cNvSpPr>
              <p:nvPr>
                <p:custDataLst>
                  <p:tags r:id="rId32"/>
                </p:custDataLst>
              </p:nvPr>
            </p:nvSpPr>
            <p:spPr>
              <a:xfrm rot="16200000">
                <a:off x="9832895" y="3058076"/>
                <a:ext cx="134986" cy="100234"/>
              </a:xfrm>
              <a:prstGeom prst="hexagon">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cxnSp>
            <p:nvCxnSpPr>
              <p:cNvPr id="324" name="直接连接符 323"/>
              <p:cNvCxnSpPr>
                <a:stCxn id="319" idx="3"/>
                <a:endCxn id="320" idx="4"/>
              </p:cNvCxnSpPr>
              <p:nvPr>
                <p:custDataLst>
                  <p:tags r:id="rId33"/>
                </p:custDataLst>
              </p:nvPr>
            </p:nvCxnSpPr>
            <p:spPr>
              <a:xfrm>
                <a:off x="9605140" y="2431100"/>
                <a:ext cx="22712" cy="245958"/>
              </a:xfrm>
              <a:prstGeom prst="line">
                <a:avLst/>
              </a:prstGeom>
            </p:spPr>
            <p:style>
              <a:lnRef idx="1">
                <a:schemeClr val="accent1"/>
              </a:lnRef>
              <a:fillRef idx="0">
                <a:schemeClr val="accent1"/>
              </a:fillRef>
              <a:effectRef idx="0">
                <a:schemeClr val="accent1"/>
              </a:effectRef>
              <a:fontRef idx="minor">
                <a:schemeClr val="tx1"/>
              </a:fontRef>
            </p:style>
          </p:cxnSp>
          <p:cxnSp>
            <p:nvCxnSpPr>
              <p:cNvPr id="325" name="直接连接符 324"/>
              <p:cNvCxnSpPr>
                <a:stCxn id="320" idx="0"/>
                <a:endCxn id="321" idx="5"/>
              </p:cNvCxnSpPr>
              <p:nvPr>
                <p:custDataLst>
                  <p:tags r:id="rId34"/>
                </p:custDataLst>
              </p:nvPr>
            </p:nvCxnSpPr>
            <p:spPr>
              <a:xfrm>
                <a:off x="9728073" y="2731058"/>
                <a:ext cx="174257" cy="16566"/>
              </a:xfrm>
              <a:prstGeom prst="line">
                <a:avLst/>
              </a:prstGeom>
            </p:spPr>
            <p:style>
              <a:lnRef idx="1">
                <a:schemeClr val="accent1"/>
              </a:lnRef>
              <a:fillRef idx="0">
                <a:schemeClr val="accent1"/>
              </a:fillRef>
              <a:effectRef idx="0">
                <a:schemeClr val="accent1"/>
              </a:effectRef>
              <a:fontRef idx="minor">
                <a:schemeClr val="tx1"/>
              </a:fontRef>
            </p:style>
          </p:cxnSp>
          <p:cxnSp>
            <p:nvCxnSpPr>
              <p:cNvPr id="326" name="直接连接符 325"/>
              <p:cNvCxnSpPr>
                <a:stCxn id="321" idx="0"/>
                <a:endCxn id="322" idx="5"/>
              </p:cNvCxnSpPr>
              <p:nvPr>
                <p:custDataLst>
                  <p:tags r:id="rId35"/>
                </p:custDataLst>
              </p:nvPr>
            </p:nvCxnSpPr>
            <p:spPr>
              <a:xfrm>
                <a:off x="9927388" y="2801624"/>
                <a:ext cx="160019" cy="74084"/>
              </a:xfrm>
              <a:prstGeom prst="line">
                <a:avLst/>
              </a:prstGeom>
            </p:spPr>
            <p:style>
              <a:lnRef idx="1">
                <a:schemeClr val="accent1"/>
              </a:lnRef>
              <a:fillRef idx="0">
                <a:schemeClr val="accent1"/>
              </a:fillRef>
              <a:effectRef idx="0">
                <a:schemeClr val="accent1"/>
              </a:effectRef>
              <a:fontRef idx="minor">
                <a:schemeClr val="tx1"/>
              </a:fontRef>
            </p:style>
          </p:cxnSp>
          <p:cxnSp>
            <p:nvCxnSpPr>
              <p:cNvPr id="327" name="直接连接符 326"/>
              <p:cNvCxnSpPr>
                <a:stCxn id="322" idx="2"/>
                <a:endCxn id="323" idx="3"/>
              </p:cNvCxnSpPr>
              <p:nvPr>
                <p:custDataLst>
                  <p:tags r:id="rId36"/>
                </p:custDataLst>
              </p:nvPr>
            </p:nvCxnSpPr>
            <p:spPr>
              <a:xfrm flipH="1">
                <a:off x="9900388" y="2983708"/>
                <a:ext cx="113798" cy="191978"/>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333" name="直接连接符 332"/>
            <p:cNvCxnSpPr>
              <a:stCxn id="276" idx="0"/>
              <a:endCxn id="323" idx="3"/>
            </p:cNvCxnSpPr>
            <p:nvPr>
              <p:custDataLst>
                <p:tags r:id="rId37"/>
              </p:custDataLst>
            </p:nvPr>
          </p:nvCxnSpPr>
          <p:spPr>
            <a:xfrm flipV="1">
              <a:off x="5619049" y="3038334"/>
              <a:ext cx="91440" cy="453390"/>
            </a:xfrm>
            <a:prstGeom prst="line">
              <a:avLst/>
            </a:prstGeom>
          </p:spPr>
          <p:style>
            <a:lnRef idx="1">
              <a:schemeClr val="accent1"/>
            </a:lnRef>
            <a:fillRef idx="0">
              <a:schemeClr val="accent1"/>
            </a:fillRef>
            <a:effectRef idx="0">
              <a:schemeClr val="accent1"/>
            </a:effectRef>
            <a:fontRef idx="minor">
              <a:schemeClr val="tx1"/>
            </a:fontRef>
          </p:style>
        </p:cxnSp>
      </p:grpSp>
      <p:sp>
        <p:nvSpPr>
          <p:cNvPr id="343" name="椭圆 342"/>
          <p:cNvSpPr/>
          <p:nvPr>
            <p:custDataLst>
              <p:tags r:id="rId38"/>
            </p:custDataLst>
          </p:nvPr>
        </p:nvSpPr>
        <p:spPr>
          <a:xfrm>
            <a:off x="7479825" y="3811488"/>
            <a:ext cx="587243" cy="693323"/>
          </a:xfrm>
          <a:prstGeom prst="ellipse">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89" name="椭圆 288"/>
          <p:cNvSpPr/>
          <p:nvPr>
            <p:custDataLst>
              <p:tags r:id="rId39"/>
            </p:custDataLst>
          </p:nvPr>
        </p:nvSpPr>
        <p:spPr>
          <a:xfrm>
            <a:off x="6462610" y="3151844"/>
            <a:ext cx="792000" cy="972000"/>
          </a:xfrm>
          <a:prstGeom prst="ellipse">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nvGrpSpPr>
          <p:cNvPr id="292" name="组合 291"/>
          <p:cNvGrpSpPr/>
          <p:nvPr>
            <p:custDataLst>
              <p:tags r:id="rId40"/>
            </p:custDataLst>
          </p:nvPr>
        </p:nvGrpSpPr>
        <p:grpSpPr>
          <a:xfrm>
            <a:off x="857814" y="3540638"/>
            <a:ext cx="7508779" cy="1333512"/>
            <a:chOff x="2427040" y="2858021"/>
            <a:chExt cx="7508778" cy="1333512"/>
          </a:xfrm>
        </p:grpSpPr>
        <p:grpSp>
          <p:nvGrpSpPr>
            <p:cNvPr id="291" name="组合 290"/>
            <p:cNvGrpSpPr/>
            <p:nvPr>
              <p:custDataLst>
                <p:tags r:id="rId41"/>
              </p:custDataLst>
            </p:nvPr>
          </p:nvGrpSpPr>
          <p:grpSpPr>
            <a:xfrm>
              <a:off x="2427040" y="2858021"/>
              <a:ext cx="7508778" cy="666955"/>
              <a:chOff x="2427040" y="2858021"/>
              <a:chExt cx="7508778" cy="666955"/>
            </a:xfrm>
          </p:grpSpPr>
          <p:grpSp>
            <p:nvGrpSpPr>
              <p:cNvPr id="114" name="组合 113"/>
              <p:cNvGrpSpPr/>
              <p:nvPr>
                <p:custDataLst>
                  <p:tags r:id="rId42"/>
                </p:custDataLst>
              </p:nvPr>
            </p:nvGrpSpPr>
            <p:grpSpPr>
              <a:xfrm>
                <a:off x="2427040" y="2858021"/>
                <a:ext cx="3758263" cy="666557"/>
                <a:chOff x="2658540" y="2866100"/>
                <a:chExt cx="3758263" cy="666557"/>
              </a:xfrm>
            </p:grpSpPr>
            <p:grpSp>
              <p:nvGrpSpPr>
                <p:cNvPr id="6" name="组合 5"/>
                <p:cNvGrpSpPr/>
                <p:nvPr>
                  <p:custDataLst>
                    <p:tags r:id="rId43"/>
                  </p:custDataLst>
                </p:nvPr>
              </p:nvGrpSpPr>
              <p:grpSpPr>
                <a:xfrm>
                  <a:off x="2658540" y="2866100"/>
                  <a:ext cx="270934" cy="666557"/>
                  <a:chOff x="7292622" y="2201333"/>
                  <a:chExt cx="270934" cy="666557"/>
                </a:xfrm>
              </p:grpSpPr>
              <p:sp>
                <p:nvSpPr>
                  <p:cNvPr id="4" name="椭圆 3"/>
                  <p:cNvSpPr/>
                  <p:nvPr>
                    <p:custDataLst>
                      <p:tags r:id="rId44"/>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5" name="任意多边形: 形状 3"/>
                  <p:cNvSpPr/>
                  <p:nvPr>
                    <p:custDataLst>
                      <p:tags r:id="rId45"/>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7" name="任意多边形: 形状 4"/>
                  <p:cNvSpPr/>
                  <p:nvPr>
                    <p:custDataLst>
                      <p:tags r:id="rId46"/>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62" name="组合 61"/>
                <p:cNvGrpSpPr/>
                <p:nvPr>
                  <p:custDataLst>
                    <p:tags r:id="rId47"/>
                  </p:custDataLst>
                </p:nvPr>
              </p:nvGrpSpPr>
              <p:grpSpPr>
                <a:xfrm>
                  <a:off x="2926796" y="2866100"/>
                  <a:ext cx="270934" cy="666557"/>
                  <a:chOff x="7292622" y="2201333"/>
                  <a:chExt cx="270934" cy="666557"/>
                </a:xfrm>
              </p:grpSpPr>
              <p:sp>
                <p:nvSpPr>
                  <p:cNvPr id="63" name="椭圆 62"/>
                  <p:cNvSpPr/>
                  <p:nvPr>
                    <p:custDataLst>
                      <p:tags r:id="rId48"/>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64" name="任意多边形: 形状 63"/>
                  <p:cNvSpPr/>
                  <p:nvPr>
                    <p:custDataLst>
                      <p:tags r:id="rId49"/>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65" name="任意多边形: 形状 64"/>
                  <p:cNvSpPr/>
                  <p:nvPr>
                    <p:custDataLst>
                      <p:tags r:id="rId50"/>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66" name="组合 65"/>
                <p:cNvGrpSpPr/>
                <p:nvPr>
                  <p:custDataLst>
                    <p:tags r:id="rId51"/>
                  </p:custDataLst>
                </p:nvPr>
              </p:nvGrpSpPr>
              <p:grpSpPr>
                <a:xfrm>
                  <a:off x="3195052" y="2866100"/>
                  <a:ext cx="270934" cy="666557"/>
                  <a:chOff x="7292622" y="2201333"/>
                  <a:chExt cx="270934" cy="666557"/>
                </a:xfrm>
              </p:grpSpPr>
              <p:sp>
                <p:nvSpPr>
                  <p:cNvPr id="67" name="椭圆 66"/>
                  <p:cNvSpPr/>
                  <p:nvPr>
                    <p:custDataLst>
                      <p:tags r:id="rId52"/>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68" name="任意多边形: 形状 67"/>
                  <p:cNvSpPr/>
                  <p:nvPr>
                    <p:custDataLst>
                      <p:tags r:id="rId53"/>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69" name="任意多边形: 形状 68"/>
                  <p:cNvSpPr/>
                  <p:nvPr>
                    <p:custDataLst>
                      <p:tags r:id="rId54"/>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70" name="组合 69"/>
                <p:cNvGrpSpPr/>
                <p:nvPr>
                  <p:custDataLst>
                    <p:tags r:id="rId55"/>
                  </p:custDataLst>
                </p:nvPr>
              </p:nvGrpSpPr>
              <p:grpSpPr>
                <a:xfrm>
                  <a:off x="3463308" y="2866100"/>
                  <a:ext cx="270934" cy="666557"/>
                  <a:chOff x="7292622" y="2201333"/>
                  <a:chExt cx="270934" cy="666557"/>
                </a:xfrm>
              </p:grpSpPr>
              <p:sp>
                <p:nvSpPr>
                  <p:cNvPr id="71" name="椭圆 70"/>
                  <p:cNvSpPr/>
                  <p:nvPr>
                    <p:custDataLst>
                      <p:tags r:id="rId56"/>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72" name="任意多边形: 形状 71"/>
                  <p:cNvSpPr/>
                  <p:nvPr>
                    <p:custDataLst>
                      <p:tags r:id="rId57"/>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73" name="任意多边形: 形状 72"/>
                  <p:cNvSpPr/>
                  <p:nvPr>
                    <p:custDataLst>
                      <p:tags r:id="rId58"/>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74" name="组合 73"/>
                <p:cNvGrpSpPr/>
                <p:nvPr>
                  <p:custDataLst>
                    <p:tags r:id="rId59"/>
                  </p:custDataLst>
                </p:nvPr>
              </p:nvGrpSpPr>
              <p:grpSpPr>
                <a:xfrm>
                  <a:off x="3731564" y="2866100"/>
                  <a:ext cx="270934" cy="666557"/>
                  <a:chOff x="7292622" y="2201333"/>
                  <a:chExt cx="270934" cy="666557"/>
                </a:xfrm>
              </p:grpSpPr>
              <p:sp>
                <p:nvSpPr>
                  <p:cNvPr id="75" name="椭圆 74"/>
                  <p:cNvSpPr/>
                  <p:nvPr>
                    <p:custDataLst>
                      <p:tags r:id="rId60"/>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76" name="任意多边形: 形状 75"/>
                  <p:cNvSpPr/>
                  <p:nvPr>
                    <p:custDataLst>
                      <p:tags r:id="rId61"/>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77" name="任意多边形: 形状 76"/>
                  <p:cNvSpPr/>
                  <p:nvPr>
                    <p:custDataLst>
                      <p:tags r:id="rId62"/>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78" name="组合 77"/>
                <p:cNvGrpSpPr/>
                <p:nvPr>
                  <p:custDataLst>
                    <p:tags r:id="rId63"/>
                  </p:custDataLst>
                </p:nvPr>
              </p:nvGrpSpPr>
              <p:grpSpPr>
                <a:xfrm>
                  <a:off x="3999820" y="2866100"/>
                  <a:ext cx="270934" cy="666557"/>
                  <a:chOff x="7292622" y="2201333"/>
                  <a:chExt cx="270934" cy="666557"/>
                </a:xfrm>
              </p:grpSpPr>
              <p:sp>
                <p:nvSpPr>
                  <p:cNvPr id="79" name="椭圆 78"/>
                  <p:cNvSpPr/>
                  <p:nvPr>
                    <p:custDataLst>
                      <p:tags r:id="rId64"/>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80" name="任意多边形: 形状 79"/>
                  <p:cNvSpPr/>
                  <p:nvPr>
                    <p:custDataLst>
                      <p:tags r:id="rId65"/>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81" name="任意多边形: 形状 80"/>
                  <p:cNvSpPr/>
                  <p:nvPr>
                    <p:custDataLst>
                      <p:tags r:id="rId66"/>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82" name="组合 81"/>
                <p:cNvGrpSpPr/>
                <p:nvPr>
                  <p:custDataLst>
                    <p:tags r:id="rId67"/>
                  </p:custDataLst>
                </p:nvPr>
              </p:nvGrpSpPr>
              <p:grpSpPr>
                <a:xfrm>
                  <a:off x="4268076" y="2866100"/>
                  <a:ext cx="270934" cy="666557"/>
                  <a:chOff x="7292622" y="2201333"/>
                  <a:chExt cx="270934" cy="666557"/>
                </a:xfrm>
              </p:grpSpPr>
              <p:sp>
                <p:nvSpPr>
                  <p:cNvPr id="83" name="椭圆 82"/>
                  <p:cNvSpPr/>
                  <p:nvPr>
                    <p:custDataLst>
                      <p:tags r:id="rId68"/>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84" name="任意多边形: 形状 83"/>
                  <p:cNvSpPr/>
                  <p:nvPr>
                    <p:custDataLst>
                      <p:tags r:id="rId69"/>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85" name="任意多边形: 形状 84"/>
                  <p:cNvSpPr/>
                  <p:nvPr>
                    <p:custDataLst>
                      <p:tags r:id="rId70"/>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86" name="组合 85"/>
                <p:cNvGrpSpPr/>
                <p:nvPr>
                  <p:custDataLst>
                    <p:tags r:id="rId71"/>
                  </p:custDataLst>
                </p:nvPr>
              </p:nvGrpSpPr>
              <p:grpSpPr>
                <a:xfrm>
                  <a:off x="4536332" y="2866100"/>
                  <a:ext cx="270934" cy="666557"/>
                  <a:chOff x="7292622" y="2201333"/>
                  <a:chExt cx="270934" cy="666557"/>
                </a:xfrm>
              </p:grpSpPr>
              <p:sp>
                <p:nvSpPr>
                  <p:cNvPr id="87" name="椭圆 86"/>
                  <p:cNvSpPr/>
                  <p:nvPr>
                    <p:custDataLst>
                      <p:tags r:id="rId72"/>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88" name="任意多边形: 形状 87"/>
                  <p:cNvSpPr/>
                  <p:nvPr>
                    <p:custDataLst>
                      <p:tags r:id="rId73"/>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89" name="任意多边形: 形状 88"/>
                  <p:cNvSpPr/>
                  <p:nvPr>
                    <p:custDataLst>
                      <p:tags r:id="rId74"/>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90" name="组合 89"/>
                <p:cNvGrpSpPr/>
                <p:nvPr>
                  <p:custDataLst>
                    <p:tags r:id="rId75"/>
                  </p:custDataLst>
                </p:nvPr>
              </p:nvGrpSpPr>
              <p:grpSpPr>
                <a:xfrm>
                  <a:off x="4804588" y="2866100"/>
                  <a:ext cx="270934" cy="666557"/>
                  <a:chOff x="7292622" y="2201333"/>
                  <a:chExt cx="270934" cy="666557"/>
                </a:xfrm>
              </p:grpSpPr>
              <p:sp>
                <p:nvSpPr>
                  <p:cNvPr id="91" name="椭圆 90"/>
                  <p:cNvSpPr/>
                  <p:nvPr>
                    <p:custDataLst>
                      <p:tags r:id="rId76"/>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92" name="任意多边形: 形状 91"/>
                  <p:cNvSpPr/>
                  <p:nvPr>
                    <p:custDataLst>
                      <p:tags r:id="rId77"/>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93" name="任意多边形: 形状 92"/>
                  <p:cNvSpPr/>
                  <p:nvPr>
                    <p:custDataLst>
                      <p:tags r:id="rId78"/>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94" name="组合 93"/>
                <p:cNvGrpSpPr/>
                <p:nvPr>
                  <p:custDataLst>
                    <p:tags r:id="rId79"/>
                  </p:custDataLst>
                </p:nvPr>
              </p:nvGrpSpPr>
              <p:grpSpPr>
                <a:xfrm>
                  <a:off x="5072844" y="2866100"/>
                  <a:ext cx="270934" cy="666557"/>
                  <a:chOff x="7292622" y="2201333"/>
                  <a:chExt cx="270934" cy="666557"/>
                </a:xfrm>
              </p:grpSpPr>
              <p:sp>
                <p:nvSpPr>
                  <p:cNvPr id="95" name="椭圆 94"/>
                  <p:cNvSpPr/>
                  <p:nvPr>
                    <p:custDataLst>
                      <p:tags r:id="rId80"/>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96" name="任意多边形: 形状 95"/>
                  <p:cNvSpPr/>
                  <p:nvPr>
                    <p:custDataLst>
                      <p:tags r:id="rId81"/>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97" name="任意多边形: 形状 96"/>
                  <p:cNvSpPr/>
                  <p:nvPr>
                    <p:custDataLst>
                      <p:tags r:id="rId82"/>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98" name="组合 97"/>
                <p:cNvGrpSpPr/>
                <p:nvPr>
                  <p:custDataLst>
                    <p:tags r:id="rId83"/>
                  </p:custDataLst>
                </p:nvPr>
              </p:nvGrpSpPr>
              <p:grpSpPr>
                <a:xfrm>
                  <a:off x="5341100" y="2866100"/>
                  <a:ext cx="270934" cy="666557"/>
                  <a:chOff x="7292622" y="2201333"/>
                  <a:chExt cx="270934" cy="666557"/>
                </a:xfrm>
              </p:grpSpPr>
              <p:sp>
                <p:nvSpPr>
                  <p:cNvPr id="99" name="椭圆 98"/>
                  <p:cNvSpPr/>
                  <p:nvPr>
                    <p:custDataLst>
                      <p:tags r:id="rId84"/>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00" name="任意多边形: 形状 99"/>
                  <p:cNvSpPr/>
                  <p:nvPr>
                    <p:custDataLst>
                      <p:tags r:id="rId85"/>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01" name="任意多边形: 形状 100"/>
                  <p:cNvSpPr/>
                  <p:nvPr>
                    <p:custDataLst>
                      <p:tags r:id="rId86"/>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02" name="组合 101"/>
                <p:cNvGrpSpPr/>
                <p:nvPr>
                  <p:custDataLst>
                    <p:tags r:id="rId87"/>
                  </p:custDataLst>
                </p:nvPr>
              </p:nvGrpSpPr>
              <p:grpSpPr>
                <a:xfrm>
                  <a:off x="5609356" y="2866100"/>
                  <a:ext cx="270934" cy="666557"/>
                  <a:chOff x="7292622" y="2201333"/>
                  <a:chExt cx="270934" cy="666557"/>
                </a:xfrm>
              </p:grpSpPr>
              <p:sp>
                <p:nvSpPr>
                  <p:cNvPr id="103" name="椭圆 102"/>
                  <p:cNvSpPr/>
                  <p:nvPr>
                    <p:custDataLst>
                      <p:tags r:id="rId88"/>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04" name="任意多边形: 形状 103"/>
                  <p:cNvSpPr/>
                  <p:nvPr>
                    <p:custDataLst>
                      <p:tags r:id="rId89"/>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05" name="任意多边形: 形状 104"/>
                  <p:cNvSpPr/>
                  <p:nvPr>
                    <p:custDataLst>
                      <p:tags r:id="rId90"/>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06" name="组合 105"/>
                <p:cNvGrpSpPr/>
                <p:nvPr>
                  <p:custDataLst>
                    <p:tags r:id="rId91"/>
                  </p:custDataLst>
                </p:nvPr>
              </p:nvGrpSpPr>
              <p:grpSpPr>
                <a:xfrm>
                  <a:off x="5877612" y="2866100"/>
                  <a:ext cx="270934" cy="666557"/>
                  <a:chOff x="7292622" y="2201333"/>
                  <a:chExt cx="270934" cy="666557"/>
                </a:xfrm>
              </p:grpSpPr>
              <p:sp>
                <p:nvSpPr>
                  <p:cNvPr id="107" name="椭圆 106"/>
                  <p:cNvSpPr/>
                  <p:nvPr>
                    <p:custDataLst>
                      <p:tags r:id="rId92"/>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08" name="任意多边形: 形状 107"/>
                  <p:cNvSpPr/>
                  <p:nvPr>
                    <p:custDataLst>
                      <p:tags r:id="rId93"/>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09" name="任意多边形: 形状 108"/>
                  <p:cNvSpPr/>
                  <p:nvPr>
                    <p:custDataLst>
                      <p:tags r:id="rId94"/>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10" name="组合 109"/>
                <p:cNvGrpSpPr/>
                <p:nvPr>
                  <p:custDataLst>
                    <p:tags r:id="rId95"/>
                  </p:custDataLst>
                </p:nvPr>
              </p:nvGrpSpPr>
              <p:grpSpPr>
                <a:xfrm>
                  <a:off x="6145869" y="2866100"/>
                  <a:ext cx="270934" cy="666557"/>
                  <a:chOff x="7292622" y="2201333"/>
                  <a:chExt cx="270934" cy="666557"/>
                </a:xfrm>
              </p:grpSpPr>
              <p:sp>
                <p:nvSpPr>
                  <p:cNvPr id="111" name="椭圆 110"/>
                  <p:cNvSpPr/>
                  <p:nvPr>
                    <p:custDataLst>
                      <p:tags r:id="rId96"/>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12" name="任意多边形: 形状 111"/>
                  <p:cNvSpPr/>
                  <p:nvPr>
                    <p:custDataLst>
                      <p:tags r:id="rId97"/>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13" name="任意多边形: 形状 112"/>
                  <p:cNvSpPr/>
                  <p:nvPr>
                    <p:custDataLst>
                      <p:tags r:id="rId98"/>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grpSp>
            <p:nvGrpSpPr>
              <p:cNvPr id="174" name="组合 173"/>
              <p:cNvGrpSpPr/>
              <p:nvPr>
                <p:custDataLst>
                  <p:tags r:id="rId99"/>
                </p:custDataLst>
              </p:nvPr>
            </p:nvGrpSpPr>
            <p:grpSpPr>
              <a:xfrm>
                <a:off x="6177555" y="2858419"/>
                <a:ext cx="3758263" cy="666557"/>
                <a:chOff x="2658540" y="2866100"/>
                <a:chExt cx="3758263" cy="666557"/>
              </a:xfrm>
            </p:grpSpPr>
            <p:grpSp>
              <p:nvGrpSpPr>
                <p:cNvPr id="232" name="组合 231"/>
                <p:cNvGrpSpPr/>
                <p:nvPr>
                  <p:custDataLst>
                    <p:tags r:id="rId100"/>
                  </p:custDataLst>
                </p:nvPr>
              </p:nvGrpSpPr>
              <p:grpSpPr>
                <a:xfrm>
                  <a:off x="2658540" y="2866100"/>
                  <a:ext cx="270934" cy="666557"/>
                  <a:chOff x="7292622" y="2201333"/>
                  <a:chExt cx="270934" cy="666557"/>
                </a:xfrm>
              </p:grpSpPr>
              <p:sp>
                <p:nvSpPr>
                  <p:cNvPr id="285" name="椭圆 284"/>
                  <p:cNvSpPr/>
                  <p:nvPr>
                    <p:custDataLst>
                      <p:tags r:id="rId101"/>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86" name="任意多边形: 形状 285"/>
                  <p:cNvSpPr/>
                  <p:nvPr>
                    <p:custDataLst>
                      <p:tags r:id="rId102"/>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87" name="任意多边形: 形状 286"/>
                  <p:cNvSpPr/>
                  <p:nvPr>
                    <p:custDataLst>
                      <p:tags r:id="rId103"/>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233" name="组合 232"/>
                <p:cNvGrpSpPr/>
                <p:nvPr>
                  <p:custDataLst>
                    <p:tags r:id="rId104"/>
                  </p:custDataLst>
                </p:nvPr>
              </p:nvGrpSpPr>
              <p:grpSpPr>
                <a:xfrm>
                  <a:off x="2926796" y="2866100"/>
                  <a:ext cx="270934" cy="666557"/>
                  <a:chOff x="7292622" y="2201333"/>
                  <a:chExt cx="270934" cy="666557"/>
                </a:xfrm>
              </p:grpSpPr>
              <p:sp>
                <p:nvSpPr>
                  <p:cNvPr id="282" name="椭圆 281"/>
                  <p:cNvSpPr/>
                  <p:nvPr>
                    <p:custDataLst>
                      <p:tags r:id="rId105"/>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83" name="任意多边形: 形状 282"/>
                  <p:cNvSpPr/>
                  <p:nvPr>
                    <p:custDataLst>
                      <p:tags r:id="rId106"/>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84" name="任意多边形: 形状 283"/>
                  <p:cNvSpPr/>
                  <p:nvPr>
                    <p:custDataLst>
                      <p:tags r:id="rId107"/>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234" name="组合 233"/>
                <p:cNvGrpSpPr/>
                <p:nvPr>
                  <p:custDataLst>
                    <p:tags r:id="rId108"/>
                  </p:custDataLst>
                </p:nvPr>
              </p:nvGrpSpPr>
              <p:grpSpPr>
                <a:xfrm>
                  <a:off x="3195052" y="2866100"/>
                  <a:ext cx="270934" cy="666557"/>
                  <a:chOff x="7292622" y="2201333"/>
                  <a:chExt cx="270934" cy="666557"/>
                </a:xfrm>
              </p:grpSpPr>
              <p:sp>
                <p:nvSpPr>
                  <p:cNvPr id="279" name="椭圆 278"/>
                  <p:cNvSpPr/>
                  <p:nvPr>
                    <p:custDataLst>
                      <p:tags r:id="rId109"/>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80" name="任意多边形: 形状 279"/>
                  <p:cNvSpPr/>
                  <p:nvPr>
                    <p:custDataLst>
                      <p:tags r:id="rId110"/>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81" name="任意多边形: 形状 280"/>
                  <p:cNvSpPr/>
                  <p:nvPr>
                    <p:custDataLst>
                      <p:tags r:id="rId111"/>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235" name="组合 234"/>
                <p:cNvGrpSpPr/>
                <p:nvPr>
                  <p:custDataLst>
                    <p:tags r:id="rId112"/>
                  </p:custDataLst>
                </p:nvPr>
              </p:nvGrpSpPr>
              <p:grpSpPr>
                <a:xfrm>
                  <a:off x="3463308" y="2866100"/>
                  <a:ext cx="270934" cy="666557"/>
                  <a:chOff x="7292622" y="2201333"/>
                  <a:chExt cx="270934" cy="666557"/>
                </a:xfrm>
              </p:grpSpPr>
              <p:sp>
                <p:nvSpPr>
                  <p:cNvPr id="276" name="椭圆 275"/>
                  <p:cNvSpPr/>
                  <p:nvPr>
                    <p:custDataLst>
                      <p:tags r:id="rId113"/>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77" name="任意多边形: 形状 276"/>
                  <p:cNvSpPr/>
                  <p:nvPr>
                    <p:custDataLst>
                      <p:tags r:id="rId114"/>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78" name="任意多边形: 形状 277"/>
                  <p:cNvSpPr/>
                  <p:nvPr>
                    <p:custDataLst>
                      <p:tags r:id="rId115"/>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236" name="组合 235"/>
                <p:cNvGrpSpPr/>
                <p:nvPr>
                  <p:custDataLst>
                    <p:tags r:id="rId116"/>
                  </p:custDataLst>
                </p:nvPr>
              </p:nvGrpSpPr>
              <p:grpSpPr>
                <a:xfrm>
                  <a:off x="3731564" y="2866100"/>
                  <a:ext cx="270934" cy="666557"/>
                  <a:chOff x="7292622" y="2201333"/>
                  <a:chExt cx="270934" cy="666557"/>
                </a:xfrm>
              </p:grpSpPr>
              <p:sp>
                <p:nvSpPr>
                  <p:cNvPr id="273" name="椭圆 272"/>
                  <p:cNvSpPr/>
                  <p:nvPr>
                    <p:custDataLst>
                      <p:tags r:id="rId117"/>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74" name="任意多边形: 形状 273"/>
                  <p:cNvSpPr/>
                  <p:nvPr>
                    <p:custDataLst>
                      <p:tags r:id="rId118"/>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75" name="任意多边形: 形状 274"/>
                  <p:cNvSpPr/>
                  <p:nvPr>
                    <p:custDataLst>
                      <p:tags r:id="rId119"/>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237" name="组合 236"/>
                <p:cNvGrpSpPr/>
                <p:nvPr>
                  <p:custDataLst>
                    <p:tags r:id="rId120"/>
                  </p:custDataLst>
                </p:nvPr>
              </p:nvGrpSpPr>
              <p:grpSpPr>
                <a:xfrm>
                  <a:off x="3999820" y="2866100"/>
                  <a:ext cx="270934" cy="666557"/>
                  <a:chOff x="7292622" y="2201333"/>
                  <a:chExt cx="270934" cy="666557"/>
                </a:xfrm>
              </p:grpSpPr>
              <p:sp>
                <p:nvSpPr>
                  <p:cNvPr id="270" name="椭圆 269"/>
                  <p:cNvSpPr/>
                  <p:nvPr>
                    <p:custDataLst>
                      <p:tags r:id="rId121"/>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71" name="任意多边形: 形状 270"/>
                  <p:cNvSpPr/>
                  <p:nvPr>
                    <p:custDataLst>
                      <p:tags r:id="rId122"/>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72" name="任意多边形: 形状 271"/>
                  <p:cNvSpPr/>
                  <p:nvPr>
                    <p:custDataLst>
                      <p:tags r:id="rId123"/>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238" name="组合 237"/>
                <p:cNvGrpSpPr/>
                <p:nvPr>
                  <p:custDataLst>
                    <p:tags r:id="rId124"/>
                  </p:custDataLst>
                </p:nvPr>
              </p:nvGrpSpPr>
              <p:grpSpPr>
                <a:xfrm>
                  <a:off x="4268076" y="2866100"/>
                  <a:ext cx="270934" cy="666557"/>
                  <a:chOff x="7292622" y="2201333"/>
                  <a:chExt cx="270934" cy="666557"/>
                </a:xfrm>
              </p:grpSpPr>
              <p:sp>
                <p:nvSpPr>
                  <p:cNvPr id="267" name="椭圆 266"/>
                  <p:cNvSpPr/>
                  <p:nvPr>
                    <p:custDataLst>
                      <p:tags r:id="rId125"/>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68" name="任意多边形: 形状 267"/>
                  <p:cNvSpPr/>
                  <p:nvPr>
                    <p:custDataLst>
                      <p:tags r:id="rId126"/>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69" name="任意多边形: 形状 268"/>
                  <p:cNvSpPr/>
                  <p:nvPr>
                    <p:custDataLst>
                      <p:tags r:id="rId127"/>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239" name="组合 238"/>
                <p:cNvGrpSpPr/>
                <p:nvPr>
                  <p:custDataLst>
                    <p:tags r:id="rId128"/>
                  </p:custDataLst>
                </p:nvPr>
              </p:nvGrpSpPr>
              <p:grpSpPr>
                <a:xfrm>
                  <a:off x="4536332" y="2866100"/>
                  <a:ext cx="270934" cy="666557"/>
                  <a:chOff x="7292622" y="2201333"/>
                  <a:chExt cx="270934" cy="666557"/>
                </a:xfrm>
              </p:grpSpPr>
              <p:sp>
                <p:nvSpPr>
                  <p:cNvPr id="264" name="椭圆 263"/>
                  <p:cNvSpPr/>
                  <p:nvPr>
                    <p:custDataLst>
                      <p:tags r:id="rId129"/>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65" name="任意多边形: 形状 264"/>
                  <p:cNvSpPr/>
                  <p:nvPr>
                    <p:custDataLst>
                      <p:tags r:id="rId130"/>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66" name="任意多边形: 形状 265"/>
                  <p:cNvSpPr/>
                  <p:nvPr>
                    <p:custDataLst>
                      <p:tags r:id="rId131"/>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240" name="组合 239"/>
                <p:cNvGrpSpPr/>
                <p:nvPr>
                  <p:custDataLst>
                    <p:tags r:id="rId132"/>
                  </p:custDataLst>
                </p:nvPr>
              </p:nvGrpSpPr>
              <p:grpSpPr>
                <a:xfrm>
                  <a:off x="4804588" y="2866100"/>
                  <a:ext cx="270934" cy="666557"/>
                  <a:chOff x="7292622" y="2201333"/>
                  <a:chExt cx="270934" cy="666557"/>
                </a:xfrm>
              </p:grpSpPr>
              <p:sp>
                <p:nvSpPr>
                  <p:cNvPr id="261" name="椭圆 260"/>
                  <p:cNvSpPr/>
                  <p:nvPr>
                    <p:custDataLst>
                      <p:tags r:id="rId133"/>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62" name="任意多边形: 形状 261"/>
                  <p:cNvSpPr/>
                  <p:nvPr>
                    <p:custDataLst>
                      <p:tags r:id="rId134"/>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63" name="任意多边形: 形状 262"/>
                  <p:cNvSpPr/>
                  <p:nvPr>
                    <p:custDataLst>
                      <p:tags r:id="rId135"/>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241" name="组合 240"/>
                <p:cNvGrpSpPr/>
                <p:nvPr>
                  <p:custDataLst>
                    <p:tags r:id="rId136"/>
                  </p:custDataLst>
                </p:nvPr>
              </p:nvGrpSpPr>
              <p:grpSpPr>
                <a:xfrm>
                  <a:off x="5072844" y="2866100"/>
                  <a:ext cx="270934" cy="666557"/>
                  <a:chOff x="7292622" y="2201333"/>
                  <a:chExt cx="270934" cy="666557"/>
                </a:xfrm>
              </p:grpSpPr>
              <p:sp>
                <p:nvSpPr>
                  <p:cNvPr id="258" name="椭圆 257"/>
                  <p:cNvSpPr/>
                  <p:nvPr>
                    <p:custDataLst>
                      <p:tags r:id="rId137"/>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59" name="任意多边形: 形状 258"/>
                  <p:cNvSpPr/>
                  <p:nvPr>
                    <p:custDataLst>
                      <p:tags r:id="rId138"/>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60" name="任意多边形: 形状 259"/>
                  <p:cNvSpPr/>
                  <p:nvPr>
                    <p:custDataLst>
                      <p:tags r:id="rId139"/>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242" name="组合 241"/>
                <p:cNvGrpSpPr/>
                <p:nvPr>
                  <p:custDataLst>
                    <p:tags r:id="rId140"/>
                  </p:custDataLst>
                </p:nvPr>
              </p:nvGrpSpPr>
              <p:grpSpPr>
                <a:xfrm>
                  <a:off x="5341100" y="2866100"/>
                  <a:ext cx="270934" cy="666557"/>
                  <a:chOff x="7292622" y="2201333"/>
                  <a:chExt cx="270934" cy="666557"/>
                </a:xfrm>
              </p:grpSpPr>
              <p:sp>
                <p:nvSpPr>
                  <p:cNvPr id="255" name="椭圆 254"/>
                  <p:cNvSpPr/>
                  <p:nvPr>
                    <p:custDataLst>
                      <p:tags r:id="rId141"/>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56" name="任意多边形: 形状 255"/>
                  <p:cNvSpPr/>
                  <p:nvPr>
                    <p:custDataLst>
                      <p:tags r:id="rId142"/>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57" name="任意多边形: 形状 256"/>
                  <p:cNvSpPr/>
                  <p:nvPr>
                    <p:custDataLst>
                      <p:tags r:id="rId143"/>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243" name="组合 242"/>
                <p:cNvGrpSpPr/>
                <p:nvPr>
                  <p:custDataLst>
                    <p:tags r:id="rId144"/>
                  </p:custDataLst>
                </p:nvPr>
              </p:nvGrpSpPr>
              <p:grpSpPr>
                <a:xfrm>
                  <a:off x="5609356" y="2866100"/>
                  <a:ext cx="270934" cy="666557"/>
                  <a:chOff x="7292622" y="2201333"/>
                  <a:chExt cx="270934" cy="666557"/>
                </a:xfrm>
              </p:grpSpPr>
              <p:sp>
                <p:nvSpPr>
                  <p:cNvPr id="252" name="椭圆 251"/>
                  <p:cNvSpPr/>
                  <p:nvPr>
                    <p:custDataLst>
                      <p:tags r:id="rId145"/>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53" name="任意多边形: 形状 252"/>
                  <p:cNvSpPr/>
                  <p:nvPr>
                    <p:custDataLst>
                      <p:tags r:id="rId146"/>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54" name="任意多边形: 形状 253"/>
                  <p:cNvSpPr/>
                  <p:nvPr>
                    <p:custDataLst>
                      <p:tags r:id="rId147"/>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244" name="组合 243"/>
                <p:cNvGrpSpPr/>
                <p:nvPr>
                  <p:custDataLst>
                    <p:tags r:id="rId148"/>
                  </p:custDataLst>
                </p:nvPr>
              </p:nvGrpSpPr>
              <p:grpSpPr>
                <a:xfrm>
                  <a:off x="5877612" y="2866100"/>
                  <a:ext cx="270934" cy="666557"/>
                  <a:chOff x="7292622" y="2201333"/>
                  <a:chExt cx="270934" cy="666557"/>
                </a:xfrm>
              </p:grpSpPr>
              <p:sp>
                <p:nvSpPr>
                  <p:cNvPr id="249" name="椭圆 248"/>
                  <p:cNvSpPr/>
                  <p:nvPr>
                    <p:custDataLst>
                      <p:tags r:id="rId149"/>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50" name="任意多边形: 形状 249"/>
                  <p:cNvSpPr/>
                  <p:nvPr>
                    <p:custDataLst>
                      <p:tags r:id="rId150"/>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51" name="任意多边形: 形状 250"/>
                  <p:cNvSpPr/>
                  <p:nvPr>
                    <p:custDataLst>
                      <p:tags r:id="rId151"/>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245" name="组合 244"/>
                <p:cNvGrpSpPr/>
                <p:nvPr>
                  <p:custDataLst>
                    <p:tags r:id="rId152"/>
                  </p:custDataLst>
                </p:nvPr>
              </p:nvGrpSpPr>
              <p:grpSpPr>
                <a:xfrm>
                  <a:off x="6145869" y="2866100"/>
                  <a:ext cx="270934" cy="666557"/>
                  <a:chOff x="7292622" y="2201333"/>
                  <a:chExt cx="270934" cy="666557"/>
                </a:xfrm>
              </p:grpSpPr>
              <p:sp>
                <p:nvSpPr>
                  <p:cNvPr id="246" name="椭圆 245"/>
                  <p:cNvSpPr/>
                  <p:nvPr>
                    <p:custDataLst>
                      <p:tags r:id="rId153"/>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47" name="任意多边形: 形状 246"/>
                  <p:cNvSpPr/>
                  <p:nvPr>
                    <p:custDataLst>
                      <p:tags r:id="rId154"/>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48" name="任意多边形: 形状 247"/>
                  <p:cNvSpPr/>
                  <p:nvPr>
                    <p:custDataLst>
                      <p:tags r:id="rId155"/>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grpSp>
        <p:grpSp>
          <p:nvGrpSpPr>
            <p:cNvPr id="290" name="组合 289"/>
            <p:cNvGrpSpPr/>
            <p:nvPr>
              <p:custDataLst>
                <p:tags r:id="rId156"/>
              </p:custDataLst>
            </p:nvPr>
          </p:nvGrpSpPr>
          <p:grpSpPr>
            <a:xfrm>
              <a:off x="2427040" y="3524578"/>
              <a:ext cx="7508778" cy="666955"/>
              <a:chOff x="2427040" y="3524578"/>
              <a:chExt cx="7508778" cy="666955"/>
            </a:xfrm>
          </p:grpSpPr>
          <p:grpSp>
            <p:nvGrpSpPr>
              <p:cNvPr id="115" name="组合 114"/>
              <p:cNvGrpSpPr/>
              <p:nvPr>
                <p:custDataLst>
                  <p:tags r:id="rId157"/>
                </p:custDataLst>
              </p:nvPr>
            </p:nvGrpSpPr>
            <p:grpSpPr>
              <a:xfrm flipH="1" flipV="1">
                <a:off x="2427040" y="3524578"/>
                <a:ext cx="3758263" cy="666557"/>
                <a:chOff x="2658540" y="2866100"/>
                <a:chExt cx="3758263" cy="666557"/>
              </a:xfrm>
            </p:grpSpPr>
            <p:grpSp>
              <p:nvGrpSpPr>
                <p:cNvPr id="116" name="组合 115"/>
                <p:cNvGrpSpPr/>
                <p:nvPr>
                  <p:custDataLst>
                    <p:tags r:id="rId158"/>
                  </p:custDataLst>
                </p:nvPr>
              </p:nvGrpSpPr>
              <p:grpSpPr>
                <a:xfrm>
                  <a:off x="2658540" y="2866100"/>
                  <a:ext cx="270934" cy="666557"/>
                  <a:chOff x="7292622" y="2201333"/>
                  <a:chExt cx="270934" cy="666557"/>
                </a:xfrm>
              </p:grpSpPr>
              <p:sp>
                <p:nvSpPr>
                  <p:cNvPr id="169" name="椭圆 168"/>
                  <p:cNvSpPr/>
                  <p:nvPr>
                    <p:custDataLst>
                      <p:tags r:id="rId159"/>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70" name="任意多边形: 形状 169"/>
                  <p:cNvSpPr/>
                  <p:nvPr>
                    <p:custDataLst>
                      <p:tags r:id="rId160"/>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71" name="任意多边形: 形状 170"/>
                  <p:cNvSpPr/>
                  <p:nvPr>
                    <p:custDataLst>
                      <p:tags r:id="rId161"/>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17" name="组合 116"/>
                <p:cNvGrpSpPr/>
                <p:nvPr>
                  <p:custDataLst>
                    <p:tags r:id="rId162"/>
                  </p:custDataLst>
                </p:nvPr>
              </p:nvGrpSpPr>
              <p:grpSpPr>
                <a:xfrm>
                  <a:off x="2926796" y="2866100"/>
                  <a:ext cx="270934" cy="666557"/>
                  <a:chOff x="7292622" y="2201333"/>
                  <a:chExt cx="270934" cy="666557"/>
                </a:xfrm>
              </p:grpSpPr>
              <p:sp>
                <p:nvSpPr>
                  <p:cNvPr id="166" name="椭圆 165"/>
                  <p:cNvSpPr/>
                  <p:nvPr>
                    <p:custDataLst>
                      <p:tags r:id="rId163"/>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67" name="任意多边形: 形状 166"/>
                  <p:cNvSpPr/>
                  <p:nvPr>
                    <p:custDataLst>
                      <p:tags r:id="rId164"/>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68" name="任意多边形: 形状 167"/>
                  <p:cNvSpPr/>
                  <p:nvPr>
                    <p:custDataLst>
                      <p:tags r:id="rId165"/>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18" name="组合 117"/>
                <p:cNvGrpSpPr/>
                <p:nvPr>
                  <p:custDataLst>
                    <p:tags r:id="rId166"/>
                  </p:custDataLst>
                </p:nvPr>
              </p:nvGrpSpPr>
              <p:grpSpPr>
                <a:xfrm>
                  <a:off x="3195052" y="2866100"/>
                  <a:ext cx="270934" cy="666557"/>
                  <a:chOff x="7292622" y="2201333"/>
                  <a:chExt cx="270934" cy="666557"/>
                </a:xfrm>
              </p:grpSpPr>
              <p:sp>
                <p:nvSpPr>
                  <p:cNvPr id="163" name="椭圆 162"/>
                  <p:cNvSpPr/>
                  <p:nvPr>
                    <p:custDataLst>
                      <p:tags r:id="rId167"/>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64" name="任意多边形: 形状 163"/>
                  <p:cNvSpPr/>
                  <p:nvPr>
                    <p:custDataLst>
                      <p:tags r:id="rId168"/>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65" name="任意多边形: 形状 164"/>
                  <p:cNvSpPr/>
                  <p:nvPr>
                    <p:custDataLst>
                      <p:tags r:id="rId169"/>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19" name="组合 118"/>
                <p:cNvGrpSpPr/>
                <p:nvPr>
                  <p:custDataLst>
                    <p:tags r:id="rId170"/>
                  </p:custDataLst>
                </p:nvPr>
              </p:nvGrpSpPr>
              <p:grpSpPr>
                <a:xfrm>
                  <a:off x="3463308" y="2866100"/>
                  <a:ext cx="270934" cy="666557"/>
                  <a:chOff x="7292622" y="2201333"/>
                  <a:chExt cx="270934" cy="666557"/>
                </a:xfrm>
              </p:grpSpPr>
              <p:sp>
                <p:nvSpPr>
                  <p:cNvPr id="160" name="椭圆 159"/>
                  <p:cNvSpPr/>
                  <p:nvPr>
                    <p:custDataLst>
                      <p:tags r:id="rId171"/>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61" name="任意多边形: 形状 160"/>
                  <p:cNvSpPr/>
                  <p:nvPr>
                    <p:custDataLst>
                      <p:tags r:id="rId172"/>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62" name="任意多边形: 形状 161"/>
                  <p:cNvSpPr/>
                  <p:nvPr>
                    <p:custDataLst>
                      <p:tags r:id="rId173"/>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20" name="组合 119"/>
                <p:cNvGrpSpPr/>
                <p:nvPr>
                  <p:custDataLst>
                    <p:tags r:id="rId174"/>
                  </p:custDataLst>
                </p:nvPr>
              </p:nvGrpSpPr>
              <p:grpSpPr>
                <a:xfrm>
                  <a:off x="3731564" y="2866100"/>
                  <a:ext cx="270934" cy="666557"/>
                  <a:chOff x="7292622" y="2201333"/>
                  <a:chExt cx="270934" cy="666557"/>
                </a:xfrm>
              </p:grpSpPr>
              <p:sp>
                <p:nvSpPr>
                  <p:cNvPr id="157" name="椭圆 156"/>
                  <p:cNvSpPr/>
                  <p:nvPr>
                    <p:custDataLst>
                      <p:tags r:id="rId175"/>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58" name="任意多边形: 形状 157"/>
                  <p:cNvSpPr/>
                  <p:nvPr>
                    <p:custDataLst>
                      <p:tags r:id="rId176"/>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59" name="任意多边形: 形状 158"/>
                  <p:cNvSpPr/>
                  <p:nvPr>
                    <p:custDataLst>
                      <p:tags r:id="rId177"/>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21" name="组合 120"/>
                <p:cNvGrpSpPr/>
                <p:nvPr>
                  <p:custDataLst>
                    <p:tags r:id="rId178"/>
                  </p:custDataLst>
                </p:nvPr>
              </p:nvGrpSpPr>
              <p:grpSpPr>
                <a:xfrm>
                  <a:off x="3999820" y="2866100"/>
                  <a:ext cx="270934" cy="666557"/>
                  <a:chOff x="7292622" y="2201333"/>
                  <a:chExt cx="270934" cy="666557"/>
                </a:xfrm>
              </p:grpSpPr>
              <p:sp>
                <p:nvSpPr>
                  <p:cNvPr id="154" name="椭圆 153"/>
                  <p:cNvSpPr/>
                  <p:nvPr>
                    <p:custDataLst>
                      <p:tags r:id="rId179"/>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55" name="任意多边形: 形状 154"/>
                  <p:cNvSpPr/>
                  <p:nvPr>
                    <p:custDataLst>
                      <p:tags r:id="rId180"/>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56" name="任意多边形: 形状 155"/>
                  <p:cNvSpPr/>
                  <p:nvPr>
                    <p:custDataLst>
                      <p:tags r:id="rId181"/>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22" name="组合 121"/>
                <p:cNvGrpSpPr/>
                <p:nvPr>
                  <p:custDataLst>
                    <p:tags r:id="rId182"/>
                  </p:custDataLst>
                </p:nvPr>
              </p:nvGrpSpPr>
              <p:grpSpPr>
                <a:xfrm>
                  <a:off x="4268076" y="2866100"/>
                  <a:ext cx="270934" cy="666557"/>
                  <a:chOff x="7292622" y="2201333"/>
                  <a:chExt cx="270934" cy="666557"/>
                </a:xfrm>
              </p:grpSpPr>
              <p:sp>
                <p:nvSpPr>
                  <p:cNvPr id="151" name="椭圆 150"/>
                  <p:cNvSpPr/>
                  <p:nvPr>
                    <p:custDataLst>
                      <p:tags r:id="rId183"/>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52" name="任意多边形: 形状 151"/>
                  <p:cNvSpPr/>
                  <p:nvPr>
                    <p:custDataLst>
                      <p:tags r:id="rId184"/>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53" name="任意多边形: 形状 152"/>
                  <p:cNvSpPr/>
                  <p:nvPr>
                    <p:custDataLst>
                      <p:tags r:id="rId185"/>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23" name="组合 122"/>
                <p:cNvGrpSpPr/>
                <p:nvPr>
                  <p:custDataLst>
                    <p:tags r:id="rId186"/>
                  </p:custDataLst>
                </p:nvPr>
              </p:nvGrpSpPr>
              <p:grpSpPr>
                <a:xfrm>
                  <a:off x="4536332" y="2866100"/>
                  <a:ext cx="270934" cy="666557"/>
                  <a:chOff x="7292622" y="2201333"/>
                  <a:chExt cx="270934" cy="666557"/>
                </a:xfrm>
              </p:grpSpPr>
              <p:sp>
                <p:nvSpPr>
                  <p:cNvPr id="148" name="椭圆 147"/>
                  <p:cNvSpPr/>
                  <p:nvPr>
                    <p:custDataLst>
                      <p:tags r:id="rId187"/>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49" name="任意多边形: 形状 148"/>
                  <p:cNvSpPr/>
                  <p:nvPr>
                    <p:custDataLst>
                      <p:tags r:id="rId188"/>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50" name="任意多边形: 形状 149"/>
                  <p:cNvSpPr/>
                  <p:nvPr>
                    <p:custDataLst>
                      <p:tags r:id="rId189"/>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24" name="组合 123"/>
                <p:cNvGrpSpPr/>
                <p:nvPr>
                  <p:custDataLst>
                    <p:tags r:id="rId190"/>
                  </p:custDataLst>
                </p:nvPr>
              </p:nvGrpSpPr>
              <p:grpSpPr>
                <a:xfrm>
                  <a:off x="4804588" y="2866100"/>
                  <a:ext cx="270934" cy="666557"/>
                  <a:chOff x="7292622" y="2201333"/>
                  <a:chExt cx="270934" cy="666557"/>
                </a:xfrm>
              </p:grpSpPr>
              <p:sp>
                <p:nvSpPr>
                  <p:cNvPr id="145" name="椭圆 144"/>
                  <p:cNvSpPr/>
                  <p:nvPr>
                    <p:custDataLst>
                      <p:tags r:id="rId191"/>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46" name="任意多边形: 形状 145"/>
                  <p:cNvSpPr/>
                  <p:nvPr>
                    <p:custDataLst>
                      <p:tags r:id="rId192"/>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47" name="任意多边形: 形状 146"/>
                  <p:cNvSpPr/>
                  <p:nvPr>
                    <p:custDataLst>
                      <p:tags r:id="rId193"/>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25" name="组合 124"/>
                <p:cNvGrpSpPr/>
                <p:nvPr>
                  <p:custDataLst>
                    <p:tags r:id="rId194"/>
                  </p:custDataLst>
                </p:nvPr>
              </p:nvGrpSpPr>
              <p:grpSpPr>
                <a:xfrm>
                  <a:off x="5072844" y="2866100"/>
                  <a:ext cx="270934" cy="666557"/>
                  <a:chOff x="7292622" y="2201333"/>
                  <a:chExt cx="270934" cy="666557"/>
                </a:xfrm>
              </p:grpSpPr>
              <p:sp>
                <p:nvSpPr>
                  <p:cNvPr id="142" name="椭圆 141"/>
                  <p:cNvSpPr/>
                  <p:nvPr>
                    <p:custDataLst>
                      <p:tags r:id="rId195"/>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43" name="任意多边形: 形状 142"/>
                  <p:cNvSpPr/>
                  <p:nvPr>
                    <p:custDataLst>
                      <p:tags r:id="rId196"/>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44" name="任意多边形: 形状 143"/>
                  <p:cNvSpPr/>
                  <p:nvPr>
                    <p:custDataLst>
                      <p:tags r:id="rId197"/>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26" name="组合 125"/>
                <p:cNvGrpSpPr/>
                <p:nvPr>
                  <p:custDataLst>
                    <p:tags r:id="rId198"/>
                  </p:custDataLst>
                </p:nvPr>
              </p:nvGrpSpPr>
              <p:grpSpPr>
                <a:xfrm>
                  <a:off x="5341100" y="2866100"/>
                  <a:ext cx="270934" cy="666557"/>
                  <a:chOff x="7292622" y="2201333"/>
                  <a:chExt cx="270934" cy="666557"/>
                </a:xfrm>
              </p:grpSpPr>
              <p:sp>
                <p:nvSpPr>
                  <p:cNvPr id="139" name="椭圆 138"/>
                  <p:cNvSpPr/>
                  <p:nvPr>
                    <p:custDataLst>
                      <p:tags r:id="rId199"/>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40" name="任意多边形: 形状 139"/>
                  <p:cNvSpPr/>
                  <p:nvPr>
                    <p:custDataLst>
                      <p:tags r:id="rId200"/>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41" name="任意多边形: 形状 140"/>
                  <p:cNvSpPr/>
                  <p:nvPr>
                    <p:custDataLst>
                      <p:tags r:id="rId201"/>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27" name="组合 126"/>
                <p:cNvGrpSpPr/>
                <p:nvPr>
                  <p:custDataLst>
                    <p:tags r:id="rId202"/>
                  </p:custDataLst>
                </p:nvPr>
              </p:nvGrpSpPr>
              <p:grpSpPr>
                <a:xfrm>
                  <a:off x="5609356" y="2866100"/>
                  <a:ext cx="270934" cy="666557"/>
                  <a:chOff x="7292622" y="2201333"/>
                  <a:chExt cx="270934" cy="666557"/>
                </a:xfrm>
              </p:grpSpPr>
              <p:sp>
                <p:nvSpPr>
                  <p:cNvPr id="136" name="椭圆 135"/>
                  <p:cNvSpPr/>
                  <p:nvPr>
                    <p:custDataLst>
                      <p:tags r:id="rId203"/>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37" name="任意多边形: 形状 136"/>
                  <p:cNvSpPr/>
                  <p:nvPr>
                    <p:custDataLst>
                      <p:tags r:id="rId204"/>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38" name="任意多边形: 形状 137"/>
                  <p:cNvSpPr/>
                  <p:nvPr>
                    <p:custDataLst>
                      <p:tags r:id="rId205"/>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28" name="组合 127"/>
                <p:cNvGrpSpPr/>
                <p:nvPr>
                  <p:custDataLst>
                    <p:tags r:id="rId206"/>
                  </p:custDataLst>
                </p:nvPr>
              </p:nvGrpSpPr>
              <p:grpSpPr>
                <a:xfrm>
                  <a:off x="5877612" y="2866100"/>
                  <a:ext cx="270934" cy="666557"/>
                  <a:chOff x="7292622" y="2201333"/>
                  <a:chExt cx="270934" cy="666557"/>
                </a:xfrm>
              </p:grpSpPr>
              <p:sp>
                <p:nvSpPr>
                  <p:cNvPr id="133" name="椭圆 132"/>
                  <p:cNvSpPr/>
                  <p:nvPr>
                    <p:custDataLst>
                      <p:tags r:id="rId207"/>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34" name="任意多边形: 形状 133"/>
                  <p:cNvSpPr/>
                  <p:nvPr>
                    <p:custDataLst>
                      <p:tags r:id="rId208"/>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35" name="任意多边形: 形状 134"/>
                  <p:cNvSpPr/>
                  <p:nvPr>
                    <p:custDataLst>
                      <p:tags r:id="rId209"/>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29" name="组合 128"/>
                <p:cNvGrpSpPr/>
                <p:nvPr>
                  <p:custDataLst>
                    <p:tags r:id="rId210"/>
                  </p:custDataLst>
                </p:nvPr>
              </p:nvGrpSpPr>
              <p:grpSpPr>
                <a:xfrm>
                  <a:off x="6145869" y="2866100"/>
                  <a:ext cx="270934" cy="666557"/>
                  <a:chOff x="7292622" y="2201333"/>
                  <a:chExt cx="270934" cy="666557"/>
                </a:xfrm>
              </p:grpSpPr>
              <p:sp>
                <p:nvSpPr>
                  <p:cNvPr id="130" name="椭圆 129"/>
                  <p:cNvSpPr/>
                  <p:nvPr>
                    <p:custDataLst>
                      <p:tags r:id="rId211"/>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31" name="任意多边形: 形状 130"/>
                  <p:cNvSpPr/>
                  <p:nvPr>
                    <p:custDataLst>
                      <p:tags r:id="rId212"/>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32" name="任意多边形: 形状 131"/>
                  <p:cNvSpPr/>
                  <p:nvPr>
                    <p:custDataLst>
                      <p:tags r:id="rId213"/>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grpSp>
            <p:nvGrpSpPr>
              <p:cNvPr id="175" name="组合 174"/>
              <p:cNvGrpSpPr/>
              <p:nvPr>
                <p:custDataLst>
                  <p:tags r:id="rId214"/>
                </p:custDataLst>
              </p:nvPr>
            </p:nvGrpSpPr>
            <p:grpSpPr>
              <a:xfrm flipH="1" flipV="1">
                <a:off x="6177555" y="3524976"/>
                <a:ext cx="3758263" cy="666557"/>
                <a:chOff x="2658540" y="2866100"/>
                <a:chExt cx="3758263" cy="666557"/>
              </a:xfrm>
            </p:grpSpPr>
            <p:grpSp>
              <p:nvGrpSpPr>
                <p:cNvPr id="176" name="组合 175"/>
                <p:cNvGrpSpPr/>
                <p:nvPr>
                  <p:custDataLst>
                    <p:tags r:id="rId215"/>
                  </p:custDataLst>
                </p:nvPr>
              </p:nvGrpSpPr>
              <p:grpSpPr>
                <a:xfrm>
                  <a:off x="2658540" y="2866100"/>
                  <a:ext cx="270934" cy="666557"/>
                  <a:chOff x="7292622" y="2201333"/>
                  <a:chExt cx="270934" cy="666557"/>
                </a:xfrm>
              </p:grpSpPr>
              <p:sp>
                <p:nvSpPr>
                  <p:cNvPr id="229" name="椭圆 228"/>
                  <p:cNvSpPr/>
                  <p:nvPr>
                    <p:custDataLst>
                      <p:tags r:id="rId216"/>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30" name="任意多边形: 形状 229"/>
                  <p:cNvSpPr/>
                  <p:nvPr>
                    <p:custDataLst>
                      <p:tags r:id="rId217"/>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31" name="任意多边形: 形状 230"/>
                  <p:cNvSpPr/>
                  <p:nvPr>
                    <p:custDataLst>
                      <p:tags r:id="rId218"/>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77" name="组合 176"/>
                <p:cNvGrpSpPr/>
                <p:nvPr>
                  <p:custDataLst>
                    <p:tags r:id="rId219"/>
                  </p:custDataLst>
                </p:nvPr>
              </p:nvGrpSpPr>
              <p:grpSpPr>
                <a:xfrm>
                  <a:off x="2926796" y="2866100"/>
                  <a:ext cx="270934" cy="666557"/>
                  <a:chOff x="7292622" y="2201333"/>
                  <a:chExt cx="270934" cy="666557"/>
                </a:xfrm>
              </p:grpSpPr>
              <p:sp>
                <p:nvSpPr>
                  <p:cNvPr id="226" name="椭圆 225"/>
                  <p:cNvSpPr/>
                  <p:nvPr>
                    <p:custDataLst>
                      <p:tags r:id="rId220"/>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27" name="任意多边形: 形状 226"/>
                  <p:cNvSpPr/>
                  <p:nvPr>
                    <p:custDataLst>
                      <p:tags r:id="rId221"/>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28" name="任意多边形: 形状 227"/>
                  <p:cNvSpPr/>
                  <p:nvPr>
                    <p:custDataLst>
                      <p:tags r:id="rId222"/>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78" name="组合 177"/>
                <p:cNvGrpSpPr/>
                <p:nvPr>
                  <p:custDataLst>
                    <p:tags r:id="rId223"/>
                  </p:custDataLst>
                </p:nvPr>
              </p:nvGrpSpPr>
              <p:grpSpPr>
                <a:xfrm>
                  <a:off x="3195052" y="2866100"/>
                  <a:ext cx="270934" cy="666557"/>
                  <a:chOff x="7292622" y="2201333"/>
                  <a:chExt cx="270934" cy="666557"/>
                </a:xfrm>
              </p:grpSpPr>
              <p:sp>
                <p:nvSpPr>
                  <p:cNvPr id="223" name="椭圆 222"/>
                  <p:cNvSpPr/>
                  <p:nvPr>
                    <p:custDataLst>
                      <p:tags r:id="rId224"/>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24" name="任意多边形: 形状 223"/>
                  <p:cNvSpPr/>
                  <p:nvPr>
                    <p:custDataLst>
                      <p:tags r:id="rId225"/>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25" name="任意多边形: 形状 224"/>
                  <p:cNvSpPr/>
                  <p:nvPr>
                    <p:custDataLst>
                      <p:tags r:id="rId226"/>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79" name="组合 178"/>
                <p:cNvGrpSpPr/>
                <p:nvPr>
                  <p:custDataLst>
                    <p:tags r:id="rId227"/>
                  </p:custDataLst>
                </p:nvPr>
              </p:nvGrpSpPr>
              <p:grpSpPr>
                <a:xfrm>
                  <a:off x="3463308" y="2866100"/>
                  <a:ext cx="270934" cy="666557"/>
                  <a:chOff x="7292622" y="2201333"/>
                  <a:chExt cx="270934" cy="666557"/>
                </a:xfrm>
              </p:grpSpPr>
              <p:sp>
                <p:nvSpPr>
                  <p:cNvPr id="220" name="椭圆 219"/>
                  <p:cNvSpPr/>
                  <p:nvPr>
                    <p:custDataLst>
                      <p:tags r:id="rId228"/>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21" name="任意多边形: 形状 220"/>
                  <p:cNvSpPr/>
                  <p:nvPr>
                    <p:custDataLst>
                      <p:tags r:id="rId229"/>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22" name="任意多边形: 形状 221"/>
                  <p:cNvSpPr/>
                  <p:nvPr>
                    <p:custDataLst>
                      <p:tags r:id="rId230"/>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80" name="组合 179"/>
                <p:cNvGrpSpPr/>
                <p:nvPr>
                  <p:custDataLst>
                    <p:tags r:id="rId231"/>
                  </p:custDataLst>
                </p:nvPr>
              </p:nvGrpSpPr>
              <p:grpSpPr>
                <a:xfrm>
                  <a:off x="3731564" y="2866100"/>
                  <a:ext cx="270934" cy="666557"/>
                  <a:chOff x="7292622" y="2201333"/>
                  <a:chExt cx="270934" cy="666557"/>
                </a:xfrm>
              </p:grpSpPr>
              <p:sp>
                <p:nvSpPr>
                  <p:cNvPr id="217" name="椭圆 216"/>
                  <p:cNvSpPr/>
                  <p:nvPr>
                    <p:custDataLst>
                      <p:tags r:id="rId232"/>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18" name="任意多边形: 形状 217"/>
                  <p:cNvSpPr/>
                  <p:nvPr>
                    <p:custDataLst>
                      <p:tags r:id="rId233"/>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19" name="任意多边形: 形状 218"/>
                  <p:cNvSpPr/>
                  <p:nvPr>
                    <p:custDataLst>
                      <p:tags r:id="rId234"/>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81" name="组合 180"/>
                <p:cNvGrpSpPr/>
                <p:nvPr>
                  <p:custDataLst>
                    <p:tags r:id="rId235"/>
                  </p:custDataLst>
                </p:nvPr>
              </p:nvGrpSpPr>
              <p:grpSpPr>
                <a:xfrm>
                  <a:off x="3999820" y="2866100"/>
                  <a:ext cx="270934" cy="666557"/>
                  <a:chOff x="7292622" y="2201333"/>
                  <a:chExt cx="270934" cy="666557"/>
                </a:xfrm>
              </p:grpSpPr>
              <p:sp>
                <p:nvSpPr>
                  <p:cNvPr id="214" name="椭圆 213"/>
                  <p:cNvSpPr/>
                  <p:nvPr>
                    <p:custDataLst>
                      <p:tags r:id="rId236"/>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15" name="任意多边形: 形状 214"/>
                  <p:cNvSpPr/>
                  <p:nvPr>
                    <p:custDataLst>
                      <p:tags r:id="rId237"/>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16" name="任意多边形: 形状 215"/>
                  <p:cNvSpPr/>
                  <p:nvPr>
                    <p:custDataLst>
                      <p:tags r:id="rId238"/>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82" name="组合 181"/>
                <p:cNvGrpSpPr/>
                <p:nvPr>
                  <p:custDataLst>
                    <p:tags r:id="rId239"/>
                  </p:custDataLst>
                </p:nvPr>
              </p:nvGrpSpPr>
              <p:grpSpPr>
                <a:xfrm>
                  <a:off x="4268076" y="2866100"/>
                  <a:ext cx="270934" cy="666557"/>
                  <a:chOff x="7292622" y="2201333"/>
                  <a:chExt cx="270934" cy="666557"/>
                </a:xfrm>
              </p:grpSpPr>
              <p:sp>
                <p:nvSpPr>
                  <p:cNvPr id="211" name="椭圆 210"/>
                  <p:cNvSpPr/>
                  <p:nvPr>
                    <p:custDataLst>
                      <p:tags r:id="rId240"/>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12" name="任意多边形: 形状 211"/>
                  <p:cNvSpPr/>
                  <p:nvPr>
                    <p:custDataLst>
                      <p:tags r:id="rId241"/>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13" name="任意多边形: 形状 212"/>
                  <p:cNvSpPr/>
                  <p:nvPr>
                    <p:custDataLst>
                      <p:tags r:id="rId242"/>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83" name="组合 182"/>
                <p:cNvGrpSpPr/>
                <p:nvPr>
                  <p:custDataLst>
                    <p:tags r:id="rId243"/>
                  </p:custDataLst>
                </p:nvPr>
              </p:nvGrpSpPr>
              <p:grpSpPr>
                <a:xfrm>
                  <a:off x="4536332" y="2866100"/>
                  <a:ext cx="270934" cy="666557"/>
                  <a:chOff x="7292622" y="2201333"/>
                  <a:chExt cx="270934" cy="666557"/>
                </a:xfrm>
              </p:grpSpPr>
              <p:sp>
                <p:nvSpPr>
                  <p:cNvPr id="208" name="椭圆 207"/>
                  <p:cNvSpPr/>
                  <p:nvPr>
                    <p:custDataLst>
                      <p:tags r:id="rId244"/>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09" name="任意多边形: 形状 208"/>
                  <p:cNvSpPr/>
                  <p:nvPr>
                    <p:custDataLst>
                      <p:tags r:id="rId245"/>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10" name="任意多边形: 形状 209"/>
                  <p:cNvSpPr/>
                  <p:nvPr>
                    <p:custDataLst>
                      <p:tags r:id="rId246"/>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84" name="组合 183"/>
                <p:cNvGrpSpPr/>
                <p:nvPr>
                  <p:custDataLst>
                    <p:tags r:id="rId247"/>
                  </p:custDataLst>
                </p:nvPr>
              </p:nvGrpSpPr>
              <p:grpSpPr>
                <a:xfrm>
                  <a:off x="4804588" y="2866100"/>
                  <a:ext cx="270934" cy="666557"/>
                  <a:chOff x="7292622" y="2201333"/>
                  <a:chExt cx="270934" cy="666557"/>
                </a:xfrm>
              </p:grpSpPr>
              <p:sp>
                <p:nvSpPr>
                  <p:cNvPr id="205" name="椭圆 204"/>
                  <p:cNvSpPr/>
                  <p:nvPr>
                    <p:custDataLst>
                      <p:tags r:id="rId248"/>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06" name="任意多边形: 形状 205"/>
                  <p:cNvSpPr/>
                  <p:nvPr>
                    <p:custDataLst>
                      <p:tags r:id="rId249"/>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07" name="任意多边形: 形状 206"/>
                  <p:cNvSpPr/>
                  <p:nvPr>
                    <p:custDataLst>
                      <p:tags r:id="rId250"/>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85" name="组合 184"/>
                <p:cNvGrpSpPr/>
                <p:nvPr>
                  <p:custDataLst>
                    <p:tags r:id="rId251"/>
                  </p:custDataLst>
                </p:nvPr>
              </p:nvGrpSpPr>
              <p:grpSpPr>
                <a:xfrm>
                  <a:off x="5072844" y="2866100"/>
                  <a:ext cx="270934" cy="666557"/>
                  <a:chOff x="7292622" y="2201333"/>
                  <a:chExt cx="270934" cy="666557"/>
                </a:xfrm>
              </p:grpSpPr>
              <p:sp>
                <p:nvSpPr>
                  <p:cNvPr id="202" name="椭圆 201"/>
                  <p:cNvSpPr/>
                  <p:nvPr>
                    <p:custDataLst>
                      <p:tags r:id="rId252"/>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03" name="任意多边形: 形状 202"/>
                  <p:cNvSpPr/>
                  <p:nvPr>
                    <p:custDataLst>
                      <p:tags r:id="rId253"/>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04" name="任意多边形: 形状 203"/>
                  <p:cNvSpPr/>
                  <p:nvPr>
                    <p:custDataLst>
                      <p:tags r:id="rId254"/>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86" name="组合 185"/>
                <p:cNvGrpSpPr/>
                <p:nvPr>
                  <p:custDataLst>
                    <p:tags r:id="rId255"/>
                  </p:custDataLst>
                </p:nvPr>
              </p:nvGrpSpPr>
              <p:grpSpPr>
                <a:xfrm>
                  <a:off x="5341100" y="2866100"/>
                  <a:ext cx="270934" cy="666557"/>
                  <a:chOff x="7292622" y="2201333"/>
                  <a:chExt cx="270934" cy="666557"/>
                </a:xfrm>
              </p:grpSpPr>
              <p:sp>
                <p:nvSpPr>
                  <p:cNvPr id="199" name="椭圆 198"/>
                  <p:cNvSpPr/>
                  <p:nvPr>
                    <p:custDataLst>
                      <p:tags r:id="rId256"/>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00" name="任意多边形: 形状 199"/>
                  <p:cNvSpPr/>
                  <p:nvPr>
                    <p:custDataLst>
                      <p:tags r:id="rId257"/>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201" name="任意多边形: 形状 200"/>
                  <p:cNvSpPr/>
                  <p:nvPr>
                    <p:custDataLst>
                      <p:tags r:id="rId258"/>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87" name="组合 186"/>
                <p:cNvGrpSpPr/>
                <p:nvPr>
                  <p:custDataLst>
                    <p:tags r:id="rId259"/>
                  </p:custDataLst>
                </p:nvPr>
              </p:nvGrpSpPr>
              <p:grpSpPr>
                <a:xfrm>
                  <a:off x="5609356" y="2866100"/>
                  <a:ext cx="270934" cy="666557"/>
                  <a:chOff x="7292622" y="2201333"/>
                  <a:chExt cx="270934" cy="666557"/>
                </a:xfrm>
              </p:grpSpPr>
              <p:sp>
                <p:nvSpPr>
                  <p:cNvPr id="196" name="椭圆 195"/>
                  <p:cNvSpPr/>
                  <p:nvPr>
                    <p:custDataLst>
                      <p:tags r:id="rId260"/>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97" name="任意多边形: 形状 196"/>
                  <p:cNvSpPr/>
                  <p:nvPr>
                    <p:custDataLst>
                      <p:tags r:id="rId261"/>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98" name="任意多边形: 形状 197"/>
                  <p:cNvSpPr/>
                  <p:nvPr>
                    <p:custDataLst>
                      <p:tags r:id="rId262"/>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88" name="组合 187"/>
                <p:cNvGrpSpPr/>
                <p:nvPr>
                  <p:custDataLst>
                    <p:tags r:id="rId263"/>
                  </p:custDataLst>
                </p:nvPr>
              </p:nvGrpSpPr>
              <p:grpSpPr>
                <a:xfrm>
                  <a:off x="5877612" y="2866100"/>
                  <a:ext cx="270934" cy="666557"/>
                  <a:chOff x="7292622" y="2201333"/>
                  <a:chExt cx="270934" cy="666557"/>
                </a:xfrm>
              </p:grpSpPr>
              <p:sp>
                <p:nvSpPr>
                  <p:cNvPr id="193" name="椭圆 192"/>
                  <p:cNvSpPr/>
                  <p:nvPr>
                    <p:custDataLst>
                      <p:tags r:id="rId264"/>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94" name="任意多边形: 形状 193"/>
                  <p:cNvSpPr/>
                  <p:nvPr>
                    <p:custDataLst>
                      <p:tags r:id="rId265"/>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95" name="任意多边形: 形状 194"/>
                  <p:cNvSpPr/>
                  <p:nvPr>
                    <p:custDataLst>
                      <p:tags r:id="rId266"/>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89" name="组合 188"/>
                <p:cNvGrpSpPr/>
                <p:nvPr>
                  <p:custDataLst>
                    <p:tags r:id="rId267"/>
                  </p:custDataLst>
                </p:nvPr>
              </p:nvGrpSpPr>
              <p:grpSpPr>
                <a:xfrm>
                  <a:off x="6145869" y="2866100"/>
                  <a:ext cx="270934" cy="666557"/>
                  <a:chOff x="7292622" y="2201333"/>
                  <a:chExt cx="270934" cy="666557"/>
                </a:xfrm>
              </p:grpSpPr>
              <p:sp>
                <p:nvSpPr>
                  <p:cNvPr id="190" name="椭圆 189"/>
                  <p:cNvSpPr/>
                  <p:nvPr>
                    <p:custDataLst>
                      <p:tags r:id="rId268"/>
                    </p:custDataLst>
                  </p:nvPr>
                </p:nvSpPr>
                <p:spPr>
                  <a:xfrm>
                    <a:off x="7292622" y="2201333"/>
                    <a:ext cx="270934" cy="270934"/>
                  </a:xfrm>
                  <a:prstGeom prst="ellipse">
                    <a:avLst/>
                  </a:prstGeom>
                  <a:gradFill flip="none" rotWithShape="1">
                    <a:gsLst>
                      <a:gs pos="0">
                        <a:schemeClr val="accent1">
                          <a:lumMod val="75000"/>
                        </a:schemeClr>
                      </a:gs>
                      <a:gs pos="50000">
                        <a:schemeClr val="accent1">
                          <a:lumMod val="60000"/>
                          <a:lumOff val="40000"/>
                        </a:schemeClr>
                      </a:gs>
                      <a:gs pos="100000">
                        <a:schemeClr val="accent1">
                          <a:tint val="23500"/>
                          <a:satMod val="16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91" name="任意多边形: 形状 190"/>
                  <p:cNvSpPr/>
                  <p:nvPr>
                    <p:custDataLst>
                      <p:tags r:id="rId269"/>
                    </p:custDataLst>
                  </p:nvPr>
                </p:nvSpPr>
                <p:spPr>
                  <a:xfrm>
                    <a:off x="7300370" y="2438400"/>
                    <a:ext cx="97957" cy="415636"/>
                  </a:xfrm>
                  <a:custGeom>
                    <a:avLst/>
                    <a:gdLst>
                      <a:gd name="connsiteX0" fmla="*/ 56394 w 97957"/>
                      <a:gd name="connsiteY0" fmla="*/ 0 h 415636"/>
                      <a:gd name="connsiteX1" fmla="*/ 975 w 97957"/>
                      <a:gd name="connsiteY1" fmla="*/ 124691 h 415636"/>
                      <a:gd name="connsiteX2" fmla="*/ 97957 w 97957"/>
                      <a:gd name="connsiteY2" fmla="*/ 346364 h 415636"/>
                      <a:gd name="connsiteX3" fmla="*/ 975 w 97957"/>
                      <a:gd name="connsiteY3" fmla="*/ 415636 h 415636"/>
                    </a:gdLst>
                    <a:ahLst/>
                    <a:cxnLst>
                      <a:cxn ang="0">
                        <a:pos x="connsiteX0" y="connsiteY0"/>
                      </a:cxn>
                      <a:cxn ang="0">
                        <a:pos x="connsiteX1" y="connsiteY1"/>
                      </a:cxn>
                      <a:cxn ang="0">
                        <a:pos x="connsiteX2" y="connsiteY2"/>
                      </a:cxn>
                      <a:cxn ang="0">
                        <a:pos x="connsiteX3" y="connsiteY3"/>
                      </a:cxn>
                    </a:cxnLst>
                    <a:rect l="l" t="t" r="r" b="b"/>
                    <a:pathLst>
                      <a:path w="97957" h="415636">
                        <a:moveTo>
                          <a:pt x="56394" y="0"/>
                        </a:moveTo>
                        <a:cubicBezTo>
                          <a:pt x="25221" y="33482"/>
                          <a:pt x="-5952" y="66964"/>
                          <a:pt x="975" y="124691"/>
                        </a:cubicBezTo>
                        <a:cubicBezTo>
                          <a:pt x="7902" y="182418"/>
                          <a:pt x="97957" y="297873"/>
                          <a:pt x="97957" y="346364"/>
                        </a:cubicBezTo>
                        <a:cubicBezTo>
                          <a:pt x="97957" y="394855"/>
                          <a:pt x="49466" y="405245"/>
                          <a:pt x="975"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92" name="任意多边形: 形状 191"/>
                  <p:cNvSpPr/>
                  <p:nvPr>
                    <p:custDataLst>
                      <p:tags r:id="rId270"/>
                    </p:custDataLst>
                  </p:nvPr>
                </p:nvSpPr>
                <p:spPr>
                  <a:xfrm>
                    <a:off x="7481454" y="2452254"/>
                    <a:ext cx="55585" cy="415636"/>
                  </a:xfrm>
                  <a:custGeom>
                    <a:avLst/>
                    <a:gdLst>
                      <a:gd name="connsiteX0" fmla="*/ 0 w 55585"/>
                      <a:gd name="connsiteY0" fmla="*/ 0 h 415636"/>
                      <a:gd name="connsiteX1" fmla="*/ 55418 w 55585"/>
                      <a:gd name="connsiteY1" fmla="*/ 249382 h 415636"/>
                      <a:gd name="connsiteX2" fmla="*/ 13854 w 55585"/>
                      <a:gd name="connsiteY2" fmla="*/ 415636 h 415636"/>
                    </a:gdLst>
                    <a:ahLst/>
                    <a:cxnLst>
                      <a:cxn ang="0">
                        <a:pos x="connsiteX0" y="connsiteY0"/>
                      </a:cxn>
                      <a:cxn ang="0">
                        <a:pos x="connsiteX1" y="connsiteY1"/>
                      </a:cxn>
                      <a:cxn ang="0">
                        <a:pos x="connsiteX2" y="connsiteY2"/>
                      </a:cxn>
                    </a:cxnLst>
                    <a:rect l="l" t="t" r="r" b="b"/>
                    <a:pathLst>
                      <a:path w="55585" h="415636">
                        <a:moveTo>
                          <a:pt x="0" y="0"/>
                        </a:moveTo>
                        <a:cubicBezTo>
                          <a:pt x="26554" y="90054"/>
                          <a:pt x="53109" y="180109"/>
                          <a:pt x="55418" y="249382"/>
                        </a:cubicBezTo>
                        <a:cubicBezTo>
                          <a:pt x="57727" y="318655"/>
                          <a:pt x="35790" y="367145"/>
                          <a:pt x="13854" y="415636"/>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grpSp>
      </p:grpSp>
      <p:grpSp>
        <p:nvGrpSpPr>
          <p:cNvPr id="9" name="组合 8"/>
          <p:cNvGrpSpPr/>
          <p:nvPr>
            <p:custDataLst>
              <p:tags r:id="rId271"/>
            </p:custDataLst>
          </p:nvPr>
        </p:nvGrpSpPr>
        <p:grpSpPr>
          <a:xfrm>
            <a:off x="2134431" y="3225504"/>
            <a:ext cx="684000" cy="1692000"/>
            <a:chOff x="3751990" y="1421412"/>
            <a:chExt cx="353352" cy="743144"/>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gradFill>
        </p:grpSpPr>
        <p:sp>
          <p:nvSpPr>
            <p:cNvPr id="10" name="任意多边形: 形状 6"/>
            <p:cNvSpPr/>
            <p:nvPr>
              <p:custDataLst>
                <p:tags r:id="rId272"/>
              </p:custDataLst>
            </p:nvPr>
          </p:nvSpPr>
          <p:spPr>
            <a:xfrm>
              <a:off x="3751990" y="1421412"/>
              <a:ext cx="353352" cy="741847"/>
            </a:xfrm>
            <a:custGeom>
              <a:avLst/>
              <a:gdLst>
                <a:gd name="connsiteX0" fmla="*/ 141137 w 353352"/>
                <a:gd name="connsiteY0" fmla="*/ 5606 h 741847"/>
                <a:gd name="connsiteX1" fmla="*/ 2592 w 353352"/>
                <a:gd name="connsiteY1" fmla="*/ 393533 h 741847"/>
                <a:gd name="connsiteX2" fmla="*/ 71865 w 353352"/>
                <a:gd name="connsiteY2" fmla="*/ 739897 h 741847"/>
                <a:gd name="connsiteX3" fmla="*/ 321246 w 353352"/>
                <a:gd name="connsiteY3" fmla="*/ 518224 h 741847"/>
                <a:gd name="connsiteX4" fmla="*/ 335101 w 353352"/>
                <a:gd name="connsiteY4" fmla="*/ 185715 h 741847"/>
                <a:gd name="connsiteX5" fmla="*/ 141137 w 353352"/>
                <a:gd name="connsiteY5" fmla="*/ 5606 h 741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3352" h="741847">
                  <a:moveTo>
                    <a:pt x="141137" y="5606"/>
                  </a:moveTo>
                  <a:cubicBezTo>
                    <a:pt x="85719" y="40242"/>
                    <a:pt x="14137" y="271151"/>
                    <a:pt x="2592" y="393533"/>
                  </a:cubicBezTo>
                  <a:cubicBezTo>
                    <a:pt x="-8953" y="515915"/>
                    <a:pt x="18756" y="719115"/>
                    <a:pt x="71865" y="739897"/>
                  </a:cubicBezTo>
                  <a:cubicBezTo>
                    <a:pt x="124974" y="760679"/>
                    <a:pt x="277373" y="610588"/>
                    <a:pt x="321246" y="518224"/>
                  </a:cubicBezTo>
                  <a:cubicBezTo>
                    <a:pt x="365119" y="425860"/>
                    <a:pt x="358192" y="266533"/>
                    <a:pt x="335101" y="185715"/>
                  </a:cubicBezTo>
                  <a:cubicBezTo>
                    <a:pt x="312010" y="104897"/>
                    <a:pt x="196555" y="-29030"/>
                    <a:pt x="141137" y="5606"/>
                  </a:cubicBezTo>
                  <a:close/>
                </a:path>
              </a:pathLst>
            </a:cu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1" name="任意多边形: 形状 7"/>
            <p:cNvSpPr/>
            <p:nvPr>
              <p:custDataLst>
                <p:tags r:id="rId273"/>
              </p:custDataLst>
            </p:nvPr>
          </p:nvSpPr>
          <p:spPr>
            <a:xfrm>
              <a:off x="3840956" y="1421606"/>
              <a:ext cx="155964" cy="742950"/>
            </a:xfrm>
            <a:custGeom>
              <a:avLst/>
              <a:gdLst>
                <a:gd name="connsiteX0" fmla="*/ 85726 w 155964"/>
                <a:gd name="connsiteY0" fmla="*/ 0 h 742950"/>
                <a:gd name="connsiteX1" fmla="*/ 154782 w 155964"/>
                <a:gd name="connsiteY1" fmla="*/ 226219 h 742950"/>
                <a:gd name="connsiteX2" fmla="*/ 126207 w 155964"/>
                <a:gd name="connsiteY2" fmla="*/ 473869 h 742950"/>
                <a:gd name="connsiteX3" fmla="*/ 85725 w 155964"/>
                <a:gd name="connsiteY3" fmla="*/ 633413 h 742950"/>
                <a:gd name="connsiteX4" fmla="*/ 0 w 155964"/>
                <a:gd name="connsiteY4" fmla="*/ 74295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964" h="742950">
                  <a:moveTo>
                    <a:pt x="85726" y="0"/>
                  </a:moveTo>
                  <a:cubicBezTo>
                    <a:pt x="128390" y="35123"/>
                    <a:pt x="148035" y="147241"/>
                    <a:pt x="154782" y="226219"/>
                  </a:cubicBezTo>
                  <a:cubicBezTo>
                    <a:pt x="161529" y="305197"/>
                    <a:pt x="137717" y="406003"/>
                    <a:pt x="126207" y="473869"/>
                  </a:cubicBezTo>
                  <a:cubicBezTo>
                    <a:pt x="114697" y="541735"/>
                    <a:pt x="106759" y="588566"/>
                    <a:pt x="85725" y="633413"/>
                  </a:cubicBezTo>
                  <a:cubicBezTo>
                    <a:pt x="64691" y="678260"/>
                    <a:pt x="44251" y="712986"/>
                    <a:pt x="0" y="74295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16" name="组合 15"/>
          <p:cNvGrpSpPr/>
          <p:nvPr>
            <p:custDataLst>
              <p:tags r:id="rId274"/>
            </p:custDataLst>
          </p:nvPr>
        </p:nvGrpSpPr>
        <p:grpSpPr>
          <a:xfrm>
            <a:off x="4139938" y="3224869"/>
            <a:ext cx="936000" cy="1692000"/>
            <a:chOff x="8483226" y="2200100"/>
            <a:chExt cx="374007" cy="672352"/>
          </a:xfr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gradFill>
        </p:grpSpPr>
        <p:sp>
          <p:nvSpPr>
            <p:cNvPr id="12" name="任意多边形: 形状 9"/>
            <p:cNvSpPr/>
            <p:nvPr>
              <p:custDataLst>
                <p:tags r:id="rId275"/>
              </p:custDataLst>
            </p:nvPr>
          </p:nvSpPr>
          <p:spPr>
            <a:xfrm rot="21075518">
              <a:off x="8483226" y="2201356"/>
              <a:ext cx="205960" cy="666000"/>
            </a:xfrm>
            <a:custGeom>
              <a:avLst/>
              <a:gdLst>
                <a:gd name="connsiteX0" fmla="*/ 5371 w 325927"/>
                <a:gd name="connsiteY0" fmla="*/ 321542 h 824008"/>
                <a:gd name="connsiteX1" fmla="*/ 102786 w 325927"/>
                <a:gd name="connsiteY1" fmla="*/ 56791 h 824008"/>
                <a:gd name="connsiteX2" fmla="*/ 310171 w 325927"/>
                <a:gd name="connsiteY2" fmla="*/ 30597 h 824008"/>
                <a:gd name="connsiteX3" fmla="*/ 250965 w 325927"/>
                <a:gd name="connsiteY3" fmla="*/ 175738 h 824008"/>
                <a:gd name="connsiteX4" fmla="*/ 95499 w 325927"/>
                <a:gd name="connsiteY4" fmla="*/ 385099 h 824008"/>
                <a:gd name="connsiteX5" fmla="*/ 199334 w 325927"/>
                <a:gd name="connsiteY5" fmla="*/ 737179 h 824008"/>
                <a:gd name="connsiteX6" fmla="*/ 88498 w 325927"/>
                <a:gd name="connsiteY6" fmla="*/ 820306 h 824008"/>
                <a:gd name="connsiteX7" fmla="*/ 19225 w 325927"/>
                <a:gd name="connsiteY7" fmla="*/ 654051 h 824008"/>
                <a:gd name="connsiteX8" fmla="*/ 5371 w 325927"/>
                <a:gd name="connsiteY8" fmla="*/ 321542 h 82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927" h="824008">
                  <a:moveTo>
                    <a:pt x="5371" y="321542"/>
                  </a:moveTo>
                  <a:cubicBezTo>
                    <a:pt x="19298" y="221999"/>
                    <a:pt x="4432" y="152357"/>
                    <a:pt x="102786" y="56791"/>
                  </a:cubicBezTo>
                  <a:cubicBezTo>
                    <a:pt x="201140" y="-38775"/>
                    <a:pt x="285474" y="10772"/>
                    <a:pt x="310171" y="30597"/>
                  </a:cubicBezTo>
                  <a:cubicBezTo>
                    <a:pt x="334868" y="50422"/>
                    <a:pt x="340605" y="114229"/>
                    <a:pt x="250965" y="175738"/>
                  </a:cubicBezTo>
                  <a:cubicBezTo>
                    <a:pt x="161325" y="237247"/>
                    <a:pt x="104104" y="291526"/>
                    <a:pt x="95499" y="385099"/>
                  </a:cubicBezTo>
                  <a:cubicBezTo>
                    <a:pt x="86894" y="478673"/>
                    <a:pt x="200501" y="664645"/>
                    <a:pt x="199334" y="737179"/>
                  </a:cubicBezTo>
                  <a:cubicBezTo>
                    <a:pt x="198167" y="809713"/>
                    <a:pt x="118516" y="834161"/>
                    <a:pt x="88498" y="820306"/>
                  </a:cubicBezTo>
                  <a:cubicBezTo>
                    <a:pt x="58480" y="806451"/>
                    <a:pt x="30771" y="734869"/>
                    <a:pt x="19225" y="654051"/>
                  </a:cubicBezTo>
                  <a:cubicBezTo>
                    <a:pt x="7680" y="573233"/>
                    <a:pt x="-8556" y="421085"/>
                    <a:pt x="5371" y="321542"/>
                  </a:cubicBezTo>
                  <a:close/>
                </a:path>
              </a:pathLst>
            </a:cu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3" name="任意多边形: 形状 11"/>
            <p:cNvSpPr/>
            <p:nvPr>
              <p:custDataLst>
                <p:tags r:id="rId276"/>
              </p:custDataLst>
            </p:nvPr>
          </p:nvSpPr>
          <p:spPr>
            <a:xfrm rot="698369" flipH="1">
              <a:off x="8651273" y="2203503"/>
              <a:ext cx="205960" cy="666000"/>
            </a:xfrm>
            <a:custGeom>
              <a:avLst/>
              <a:gdLst>
                <a:gd name="connsiteX0" fmla="*/ 5371 w 325927"/>
                <a:gd name="connsiteY0" fmla="*/ 321542 h 824008"/>
                <a:gd name="connsiteX1" fmla="*/ 102786 w 325927"/>
                <a:gd name="connsiteY1" fmla="*/ 56791 h 824008"/>
                <a:gd name="connsiteX2" fmla="*/ 310171 w 325927"/>
                <a:gd name="connsiteY2" fmla="*/ 30597 h 824008"/>
                <a:gd name="connsiteX3" fmla="*/ 250965 w 325927"/>
                <a:gd name="connsiteY3" fmla="*/ 175738 h 824008"/>
                <a:gd name="connsiteX4" fmla="*/ 95499 w 325927"/>
                <a:gd name="connsiteY4" fmla="*/ 385099 h 824008"/>
                <a:gd name="connsiteX5" fmla="*/ 199334 w 325927"/>
                <a:gd name="connsiteY5" fmla="*/ 737179 h 824008"/>
                <a:gd name="connsiteX6" fmla="*/ 88498 w 325927"/>
                <a:gd name="connsiteY6" fmla="*/ 820306 h 824008"/>
                <a:gd name="connsiteX7" fmla="*/ 19225 w 325927"/>
                <a:gd name="connsiteY7" fmla="*/ 654051 h 824008"/>
                <a:gd name="connsiteX8" fmla="*/ 5371 w 325927"/>
                <a:gd name="connsiteY8" fmla="*/ 321542 h 82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927" h="824008">
                  <a:moveTo>
                    <a:pt x="5371" y="321542"/>
                  </a:moveTo>
                  <a:cubicBezTo>
                    <a:pt x="19298" y="221999"/>
                    <a:pt x="4432" y="152357"/>
                    <a:pt x="102786" y="56791"/>
                  </a:cubicBezTo>
                  <a:cubicBezTo>
                    <a:pt x="201140" y="-38775"/>
                    <a:pt x="285474" y="10772"/>
                    <a:pt x="310171" y="30597"/>
                  </a:cubicBezTo>
                  <a:cubicBezTo>
                    <a:pt x="334868" y="50422"/>
                    <a:pt x="340605" y="114229"/>
                    <a:pt x="250965" y="175738"/>
                  </a:cubicBezTo>
                  <a:cubicBezTo>
                    <a:pt x="161325" y="237247"/>
                    <a:pt x="104104" y="291526"/>
                    <a:pt x="95499" y="385099"/>
                  </a:cubicBezTo>
                  <a:cubicBezTo>
                    <a:pt x="86894" y="478673"/>
                    <a:pt x="200501" y="664645"/>
                    <a:pt x="199334" y="737179"/>
                  </a:cubicBezTo>
                  <a:cubicBezTo>
                    <a:pt x="198167" y="809713"/>
                    <a:pt x="118516" y="834161"/>
                    <a:pt x="88498" y="820306"/>
                  </a:cubicBezTo>
                  <a:cubicBezTo>
                    <a:pt x="58480" y="806451"/>
                    <a:pt x="30771" y="734869"/>
                    <a:pt x="19225" y="654051"/>
                  </a:cubicBezTo>
                  <a:cubicBezTo>
                    <a:pt x="7680" y="573233"/>
                    <a:pt x="-8556" y="421085"/>
                    <a:pt x="5371" y="321542"/>
                  </a:cubicBezTo>
                  <a:close/>
                </a:path>
              </a:pathLst>
            </a:cu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sp>
          <p:nvSpPr>
            <p:cNvPr id="15" name="任意多边形: 形状 14"/>
            <p:cNvSpPr/>
            <p:nvPr>
              <p:custDataLst>
                <p:tags r:id="rId277"/>
              </p:custDataLst>
            </p:nvPr>
          </p:nvSpPr>
          <p:spPr>
            <a:xfrm>
              <a:off x="8539148" y="2200100"/>
              <a:ext cx="264704" cy="672352"/>
            </a:xfrm>
            <a:custGeom>
              <a:avLst/>
              <a:gdLst>
                <a:gd name="connsiteX0" fmla="*/ 59546 w 264704"/>
                <a:gd name="connsiteY0" fmla="*/ 471663 h 672352"/>
                <a:gd name="connsiteX1" fmla="*/ 16683 w 264704"/>
                <a:gd name="connsiteY1" fmla="*/ 378794 h 672352"/>
                <a:gd name="connsiteX2" fmla="*/ 15 w 264704"/>
                <a:gd name="connsiteY2" fmla="*/ 297831 h 672352"/>
                <a:gd name="connsiteX3" fmla="*/ 19065 w 264704"/>
                <a:gd name="connsiteY3" fmla="*/ 209725 h 672352"/>
                <a:gd name="connsiteX4" fmla="*/ 71452 w 264704"/>
                <a:gd name="connsiteY4" fmla="*/ 138288 h 672352"/>
                <a:gd name="connsiteX5" fmla="*/ 104790 w 264704"/>
                <a:gd name="connsiteY5" fmla="*/ 81138 h 672352"/>
                <a:gd name="connsiteX6" fmla="*/ 100027 w 264704"/>
                <a:gd name="connsiteY6" fmla="*/ 26369 h 672352"/>
                <a:gd name="connsiteX7" fmla="*/ 76215 w 264704"/>
                <a:gd name="connsiteY7" fmla="*/ 175 h 672352"/>
                <a:gd name="connsiteX8" fmla="*/ 147652 w 264704"/>
                <a:gd name="connsiteY8" fmla="*/ 14463 h 672352"/>
                <a:gd name="connsiteX9" fmla="*/ 204802 w 264704"/>
                <a:gd name="connsiteY9" fmla="*/ 4938 h 672352"/>
                <a:gd name="connsiteX10" fmla="*/ 169083 w 264704"/>
                <a:gd name="connsiteY10" fmla="*/ 28750 h 672352"/>
                <a:gd name="connsiteX11" fmla="*/ 173846 w 264704"/>
                <a:gd name="connsiteY11" fmla="*/ 102569 h 672352"/>
                <a:gd name="connsiteX12" fmla="*/ 216708 w 264704"/>
                <a:gd name="connsiteY12" fmla="*/ 164481 h 672352"/>
                <a:gd name="connsiteX13" fmla="*/ 257190 w 264704"/>
                <a:gd name="connsiteY13" fmla="*/ 245444 h 672352"/>
                <a:gd name="connsiteX14" fmla="*/ 261952 w 264704"/>
                <a:gd name="connsiteY14" fmla="*/ 319263 h 672352"/>
                <a:gd name="connsiteX15" fmla="*/ 226233 w 264704"/>
                <a:gd name="connsiteY15" fmla="*/ 412131 h 672352"/>
                <a:gd name="connsiteX16" fmla="*/ 166702 w 264704"/>
                <a:gd name="connsiteY16" fmla="*/ 524050 h 672352"/>
                <a:gd name="connsiteX17" fmla="*/ 138127 w 264704"/>
                <a:gd name="connsiteY17" fmla="*/ 585963 h 672352"/>
                <a:gd name="connsiteX18" fmla="*/ 142890 w 264704"/>
                <a:gd name="connsiteY18" fmla="*/ 635969 h 672352"/>
                <a:gd name="connsiteX19" fmla="*/ 178608 w 264704"/>
                <a:gd name="connsiteY19" fmla="*/ 671688 h 672352"/>
                <a:gd name="connsiteX20" fmla="*/ 123840 w 264704"/>
                <a:gd name="connsiteY20" fmla="*/ 659781 h 672352"/>
                <a:gd name="connsiteX21" fmla="*/ 71452 w 264704"/>
                <a:gd name="connsiteY21" fmla="*/ 666925 h 672352"/>
                <a:gd name="connsiteX22" fmla="*/ 109552 w 264704"/>
                <a:gd name="connsiteY22" fmla="*/ 628825 h 672352"/>
                <a:gd name="connsiteX23" fmla="*/ 97646 w 264704"/>
                <a:gd name="connsiteY23" fmla="*/ 545481 h 672352"/>
                <a:gd name="connsiteX24" fmla="*/ 59546 w 264704"/>
                <a:gd name="connsiteY24" fmla="*/ 471663 h 672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4704" h="672352">
                  <a:moveTo>
                    <a:pt x="59546" y="471663"/>
                  </a:moveTo>
                  <a:cubicBezTo>
                    <a:pt x="46052" y="443882"/>
                    <a:pt x="26605" y="407766"/>
                    <a:pt x="16683" y="378794"/>
                  </a:cubicBezTo>
                  <a:cubicBezTo>
                    <a:pt x="6761" y="349822"/>
                    <a:pt x="-382" y="326009"/>
                    <a:pt x="15" y="297831"/>
                  </a:cubicBezTo>
                  <a:cubicBezTo>
                    <a:pt x="412" y="269653"/>
                    <a:pt x="7159" y="236315"/>
                    <a:pt x="19065" y="209725"/>
                  </a:cubicBezTo>
                  <a:cubicBezTo>
                    <a:pt x="30971" y="183135"/>
                    <a:pt x="57164" y="159719"/>
                    <a:pt x="71452" y="138288"/>
                  </a:cubicBezTo>
                  <a:cubicBezTo>
                    <a:pt x="85740" y="116857"/>
                    <a:pt x="100028" y="99791"/>
                    <a:pt x="104790" y="81138"/>
                  </a:cubicBezTo>
                  <a:cubicBezTo>
                    <a:pt x="109552" y="62485"/>
                    <a:pt x="104789" y="39863"/>
                    <a:pt x="100027" y="26369"/>
                  </a:cubicBezTo>
                  <a:cubicBezTo>
                    <a:pt x="95265" y="12875"/>
                    <a:pt x="68278" y="2159"/>
                    <a:pt x="76215" y="175"/>
                  </a:cubicBezTo>
                  <a:cubicBezTo>
                    <a:pt x="84152" y="-1809"/>
                    <a:pt x="126221" y="13669"/>
                    <a:pt x="147652" y="14463"/>
                  </a:cubicBezTo>
                  <a:cubicBezTo>
                    <a:pt x="169083" y="15257"/>
                    <a:pt x="201230" y="2557"/>
                    <a:pt x="204802" y="4938"/>
                  </a:cubicBezTo>
                  <a:cubicBezTo>
                    <a:pt x="208374" y="7319"/>
                    <a:pt x="174242" y="12478"/>
                    <a:pt x="169083" y="28750"/>
                  </a:cubicBezTo>
                  <a:cubicBezTo>
                    <a:pt x="163924" y="45022"/>
                    <a:pt x="165909" y="79947"/>
                    <a:pt x="173846" y="102569"/>
                  </a:cubicBezTo>
                  <a:cubicBezTo>
                    <a:pt x="181783" y="125191"/>
                    <a:pt x="202817" y="140668"/>
                    <a:pt x="216708" y="164481"/>
                  </a:cubicBezTo>
                  <a:cubicBezTo>
                    <a:pt x="230599" y="188293"/>
                    <a:pt x="249649" y="219647"/>
                    <a:pt x="257190" y="245444"/>
                  </a:cubicBezTo>
                  <a:cubicBezTo>
                    <a:pt x="264731" y="271241"/>
                    <a:pt x="267112" y="291482"/>
                    <a:pt x="261952" y="319263"/>
                  </a:cubicBezTo>
                  <a:cubicBezTo>
                    <a:pt x="256793" y="347044"/>
                    <a:pt x="242108" y="378000"/>
                    <a:pt x="226233" y="412131"/>
                  </a:cubicBezTo>
                  <a:cubicBezTo>
                    <a:pt x="210358" y="446262"/>
                    <a:pt x="181386" y="495078"/>
                    <a:pt x="166702" y="524050"/>
                  </a:cubicBezTo>
                  <a:cubicBezTo>
                    <a:pt x="152018" y="553022"/>
                    <a:pt x="142096" y="567310"/>
                    <a:pt x="138127" y="585963"/>
                  </a:cubicBezTo>
                  <a:cubicBezTo>
                    <a:pt x="134158" y="604616"/>
                    <a:pt x="136143" y="621682"/>
                    <a:pt x="142890" y="635969"/>
                  </a:cubicBezTo>
                  <a:cubicBezTo>
                    <a:pt x="149637" y="650256"/>
                    <a:pt x="181783" y="667719"/>
                    <a:pt x="178608" y="671688"/>
                  </a:cubicBezTo>
                  <a:cubicBezTo>
                    <a:pt x="175433" y="675657"/>
                    <a:pt x="141699" y="660575"/>
                    <a:pt x="123840" y="659781"/>
                  </a:cubicBezTo>
                  <a:cubicBezTo>
                    <a:pt x="105981" y="658987"/>
                    <a:pt x="73833" y="672084"/>
                    <a:pt x="71452" y="666925"/>
                  </a:cubicBezTo>
                  <a:cubicBezTo>
                    <a:pt x="69071" y="661766"/>
                    <a:pt x="105186" y="649066"/>
                    <a:pt x="109552" y="628825"/>
                  </a:cubicBezTo>
                  <a:cubicBezTo>
                    <a:pt x="113918" y="608584"/>
                    <a:pt x="104393" y="566912"/>
                    <a:pt x="97646" y="545481"/>
                  </a:cubicBezTo>
                  <a:cubicBezTo>
                    <a:pt x="90899" y="524050"/>
                    <a:pt x="73040" y="499444"/>
                    <a:pt x="59546" y="471663"/>
                  </a:cubicBezTo>
                  <a:close/>
                </a:path>
              </a:pathLst>
            </a:cu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grpSp>
        <p:nvGrpSpPr>
          <p:cNvPr id="337" name="组合 336"/>
          <p:cNvGrpSpPr/>
          <p:nvPr>
            <p:custDataLst>
              <p:tags r:id="rId278"/>
            </p:custDataLst>
          </p:nvPr>
        </p:nvGrpSpPr>
        <p:grpSpPr>
          <a:xfrm>
            <a:off x="394942" y="4873625"/>
            <a:ext cx="1402080" cy="923775"/>
            <a:chOff x="1613499" y="3497579"/>
            <a:chExt cx="1402077" cy="923775"/>
          </a:xfrm>
        </p:grpSpPr>
        <p:cxnSp>
          <p:nvCxnSpPr>
            <p:cNvPr id="294" name="直接连接符 293"/>
            <p:cNvCxnSpPr>
              <a:stCxn id="133" idx="0"/>
            </p:cNvCxnSpPr>
            <p:nvPr>
              <p:custDataLst>
                <p:tags r:id="rId279"/>
              </p:custDataLst>
            </p:nvPr>
          </p:nvCxnSpPr>
          <p:spPr>
            <a:xfrm flipH="1">
              <a:off x="2178676" y="3497579"/>
              <a:ext cx="300989" cy="599440"/>
            </a:xfrm>
            <a:prstGeom prst="line">
              <a:avLst/>
            </a:prstGeom>
            <a:ln w="38100"/>
          </p:spPr>
          <p:style>
            <a:lnRef idx="1">
              <a:schemeClr val="dk1"/>
            </a:lnRef>
            <a:fillRef idx="0">
              <a:schemeClr val="dk1"/>
            </a:fillRef>
            <a:effectRef idx="0">
              <a:schemeClr val="dk1"/>
            </a:effectRef>
            <a:fontRef idx="minor">
              <a:schemeClr val="tx1"/>
            </a:fontRef>
          </p:style>
        </p:cxnSp>
        <p:sp>
          <p:nvSpPr>
            <p:cNvPr id="295" name="文本框 294"/>
            <p:cNvSpPr txBox="1"/>
            <p:nvPr>
              <p:custDataLst>
                <p:tags r:id="rId280"/>
              </p:custDataLst>
            </p:nvPr>
          </p:nvSpPr>
          <p:spPr>
            <a:xfrm>
              <a:off x="1613499" y="3960979"/>
              <a:ext cx="1402077" cy="460375"/>
            </a:xfrm>
            <a:prstGeom prst="rect">
              <a:avLst/>
            </a:prstGeom>
            <a:noFill/>
          </p:spPr>
          <p:txBody>
            <a:bodyPr wrap="none" rtlCol="0">
              <a:spAutoFit/>
            </a:bodyPr>
            <a:lstStyle/>
            <a:p>
              <a:r>
                <a:rPr lang="zh-CN" altLang="en-US" sz="2400" b="1">
                  <a:solidFill>
                    <a:schemeClr val="tx1"/>
                  </a:solidFill>
                  <a:latin typeface="微软雅黑" panose="020B0503020204020204" pitchFamily="34" charset="-122"/>
                  <a:ea typeface="微软雅黑" panose="020B0503020204020204" pitchFamily="34" charset="-122"/>
                </a:rPr>
                <a:t>磷脂分子</a:t>
              </a:r>
              <a:endParaRPr lang="zh-CN" altLang="en-US" sz="2400" b="1">
                <a:solidFill>
                  <a:schemeClr val="tx1"/>
                </a:solidFill>
                <a:latin typeface="微软雅黑" panose="020B0503020204020204" pitchFamily="34" charset="-122"/>
                <a:ea typeface="微软雅黑" panose="020B0503020204020204" pitchFamily="34" charset="-122"/>
              </a:endParaRPr>
            </a:p>
          </p:txBody>
        </p:sp>
      </p:grpSp>
      <p:sp>
        <p:nvSpPr>
          <p:cNvPr id="299" name="文本框 298"/>
          <p:cNvSpPr txBox="1"/>
          <p:nvPr>
            <p:custDataLst>
              <p:tags r:id="rId281"/>
            </p:custDataLst>
          </p:nvPr>
        </p:nvSpPr>
        <p:spPr>
          <a:xfrm>
            <a:off x="9172115" y="3793384"/>
            <a:ext cx="2011680" cy="829945"/>
          </a:xfrm>
          <a:prstGeom prst="rect">
            <a:avLst/>
          </a:prstGeom>
          <a:noFill/>
        </p:spPr>
        <p:txBody>
          <a:bodyPr wrap="none" rtlCol="0">
            <a:spAutoFit/>
          </a:bodyPr>
          <a:lstStyle/>
          <a:p>
            <a:r>
              <a:rPr lang="zh-CN" altLang="en-US" sz="2400" b="1">
                <a:solidFill>
                  <a:schemeClr val="tx1"/>
                </a:solidFill>
                <a:latin typeface="微软雅黑" panose="020B0503020204020204" pitchFamily="34" charset="-122"/>
                <a:ea typeface="微软雅黑" panose="020B0503020204020204" pitchFamily="34" charset="-122"/>
              </a:rPr>
              <a:t>磷脂双分子层</a:t>
            </a:r>
            <a:endParaRPr lang="zh-CN" altLang="en-US" sz="2400" b="1">
              <a:solidFill>
                <a:schemeClr val="tx1"/>
              </a:solidFill>
              <a:latin typeface="微软雅黑" panose="020B0503020204020204" pitchFamily="34" charset="-122"/>
              <a:ea typeface="微软雅黑" panose="020B0503020204020204" pitchFamily="34" charset="-122"/>
            </a:endParaRPr>
          </a:p>
          <a:p>
            <a:r>
              <a:rPr lang="zh-CN" altLang="en-US" sz="2400" b="1">
                <a:solidFill>
                  <a:schemeClr val="tx1"/>
                </a:solidFill>
                <a:latin typeface="微软雅黑" panose="020B0503020204020204" pitchFamily="34" charset="-122"/>
                <a:ea typeface="微软雅黑" panose="020B0503020204020204" pitchFamily="34" charset="-122"/>
              </a:rPr>
              <a:t>（基本支架）</a:t>
            </a:r>
            <a:endParaRPr lang="zh-CN" altLang="en-US" sz="2400" b="1">
              <a:solidFill>
                <a:schemeClr val="tx1"/>
              </a:solidFill>
              <a:latin typeface="微软雅黑" panose="020B0503020204020204" pitchFamily="34" charset="-122"/>
              <a:ea typeface="微软雅黑" panose="020B0503020204020204" pitchFamily="34" charset="-122"/>
            </a:endParaRPr>
          </a:p>
        </p:txBody>
      </p:sp>
      <p:cxnSp>
        <p:nvCxnSpPr>
          <p:cNvPr id="301" name="直接连接符 300"/>
          <p:cNvCxnSpPr/>
          <p:nvPr>
            <p:custDataLst>
              <p:tags r:id="rId282"/>
            </p:custDataLst>
          </p:nvPr>
        </p:nvCxnSpPr>
        <p:spPr>
          <a:xfrm>
            <a:off x="8398510" y="3759835"/>
            <a:ext cx="697230" cy="4337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custDataLst>
              <p:tags r:id="rId283"/>
            </p:custDataLst>
          </p:nvPr>
        </p:nvCxnSpPr>
        <p:spPr>
          <a:xfrm flipV="1">
            <a:off x="8398510" y="4233545"/>
            <a:ext cx="697230" cy="5029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7" name="文本框 306"/>
          <p:cNvSpPr txBox="1"/>
          <p:nvPr>
            <p:custDataLst>
              <p:tags r:id="rId284"/>
            </p:custDataLst>
          </p:nvPr>
        </p:nvSpPr>
        <p:spPr>
          <a:xfrm>
            <a:off x="1867535" y="5396865"/>
            <a:ext cx="5622925" cy="829945"/>
          </a:xfrm>
          <a:prstGeom prst="rect">
            <a:avLst/>
          </a:prstGeom>
          <a:noFill/>
        </p:spPr>
        <p:txBody>
          <a:bodyPr wrap="square" rtlCol="0">
            <a:spAutoFit/>
          </a:bodyPr>
          <a:lstStyle/>
          <a:p>
            <a:pPr algn="ctr"/>
            <a:r>
              <a:rPr lang="zh-CN" altLang="en-US" sz="2400" b="1">
                <a:solidFill>
                  <a:schemeClr val="tx1"/>
                </a:solidFill>
                <a:latin typeface="微软雅黑" panose="020B0503020204020204" pitchFamily="34" charset="-122"/>
                <a:ea typeface="微软雅黑" panose="020B0503020204020204" pitchFamily="34" charset="-122"/>
              </a:rPr>
              <a:t>蛋白质</a:t>
            </a:r>
            <a:endParaRPr lang="zh-CN" altLang="en-US" sz="2400" b="1">
              <a:solidFill>
                <a:schemeClr val="tx1"/>
              </a:solidFill>
              <a:latin typeface="微软雅黑" panose="020B0503020204020204" pitchFamily="34" charset="-122"/>
              <a:ea typeface="微软雅黑" panose="020B0503020204020204" pitchFamily="34" charset="-122"/>
            </a:endParaRPr>
          </a:p>
          <a:p>
            <a:pPr algn="ctr"/>
            <a:r>
              <a:rPr lang="zh-CN" altLang="en-US" sz="2400" b="1">
                <a:solidFill>
                  <a:srgbClr val="2401FD"/>
                </a:solidFill>
                <a:latin typeface="楷体" panose="02010609060101010101" charset="-122"/>
                <a:ea typeface="楷体" panose="02010609060101010101" charset="-122"/>
              </a:rPr>
              <a:t>（</a:t>
            </a:r>
            <a:r>
              <a:rPr lang="zh-CN" altLang="en-US" sz="2400" b="1">
                <a:solidFill>
                  <a:srgbClr val="FF0000"/>
                </a:solidFill>
                <a:latin typeface="楷体" panose="02010609060101010101" charset="-122"/>
                <a:ea typeface="楷体" panose="02010609060101010101" charset="-122"/>
                <a:sym typeface="+mn-ea"/>
              </a:rPr>
              <a:t>覆盖、镶嵌、贯穿</a:t>
            </a:r>
            <a:r>
              <a:rPr lang="zh-CN" altLang="en-US" sz="2400" b="1">
                <a:solidFill>
                  <a:srgbClr val="2401FD"/>
                </a:solidFill>
                <a:latin typeface="楷体" panose="02010609060101010101" charset="-122"/>
                <a:ea typeface="楷体" panose="02010609060101010101" charset="-122"/>
              </a:rPr>
              <a:t>在磷脂双分子层中）</a:t>
            </a:r>
            <a:endParaRPr lang="zh-CN" altLang="en-US" sz="2400" b="1">
              <a:solidFill>
                <a:srgbClr val="2401FD"/>
              </a:solidFill>
              <a:latin typeface="楷体" panose="02010609060101010101" charset="-122"/>
              <a:ea typeface="楷体" panose="02010609060101010101" charset="-122"/>
            </a:endParaRPr>
          </a:p>
        </p:txBody>
      </p:sp>
      <p:cxnSp>
        <p:nvCxnSpPr>
          <p:cNvPr id="310" name="直接连接符 309"/>
          <p:cNvCxnSpPr/>
          <p:nvPr>
            <p:custDataLst>
              <p:tags r:id="rId285"/>
            </p:custDataLst>
          </p:nvPr>
        </p:nvCxnSpPr>
        <p:spPr>
          <a:xfrm>
            <a:off x="4573905" y="4886325"/>
            <a:ext cx="46990" cy="53784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39" name="椭圆 338"/>
          <p:cNvSpPr/>
          <p:nvPr>
            <p:custDataLst>
              <p:tags r:id="rId286"/>
            </p:custDataLst>
          </p:nvPr>
        </p:nvSpPr>
        <p:spPr>
          <a:xfrm>
            <a:off x="6112400" y="4736400"/>
            <a:ext cx="1798605" cy="375899"/>
          </a:xfrm>
          <a:prstGeom prst="ellipse">
            <a:avLst/>
          </a:prstGeom>
          <a:gradFill flip="none" rotWithShape="1">
            <a:gsLst>
              <a:gs pos="0">
                <a:schemeClr val="accent6">
                  <a:lumMod val="0"/>
                  <a:lumOff val="100000"/>
                </a:schemeClr>
              </a:gs>
              <a:gs pos="35000">
                <a:schemeClr val="accent6">
                  <a:lumMod val="40000"/>
                  <a:lumOff val="60000"/>
                </a:schemeClr>
              </a:gs>
              <a:gs pos="100000">
                <a:schemeClr val="accent6">
                  <a:lumMod val="100000"/>
                </a:schemeClr>
              </a:gs>
            </a:gsLst>
            <a:lin ang="162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2401FD"/>
              </a:solidFill>
              <a:latin typeface="黑体" panose="02010609060101010101" charset="-122"/>
              <a:ea typeface="黑体" panose="02010609060101010101" charset="-122"/>
            </a:endParaRPr>
          </a:p>
        </p:txBody>
      </p:sp>
      <p:grpSp>
        <p:nvGrpSpPr>
          <p:cNvPr id="351" name="组合 350"/>
          <p:cNvGrpSpPr/>
          <p:nvPr>
            <p:custDataLst>
              <p:tags r:id="rId287"/>
            </p:custDataLst>
          </p:nvPr>
        </p:nvGrpSpPr>
        <p:grpSpPr>
          <a:xfrm>
            <a:off x="6901866" y="2810884"/>
            <a:ext cx="1864995" cy="559425"/>
            <a:chOff x="6872791" y="2220410"/>
            <a:chExt cx="1864992" cy="559425"/>
          </a:xfrm>
        </p:grpSpPr>
        <p:sp>
          <p:nvSpPr>
            <p:cNvPr id="344" name="文本框 343"/>
            <p:cNvSpPr txBox="1"/>
            <p:nvPr>
              <p:custDataLst>
                <p:tags r:id="rId288"/>
              </p:custDataLst>
            </p:nvPr>
          </p:nvSpPr>
          <p:spPr>
            <a:xfrm>
              <a:off x="7640505" y="2220410"/>
              <a:ext cx="1097278" cy="460375"/>
            </a:xfrm>
            <a:prstGeom prst="rect">
              <a:avLst/>
            </a:prstGeom>
            <a:noFill/>
          </p:spPr>
          <p:txBody>
            <a:bodyPr wrap="none" rtlCol="0">
              <a:spAutoFit/>
            </a:bodyPr>
            <a:lstStyle/>
            <a:p>
              <a:r>
                <a:rPr lang="zh-CN" altLang="en-US" sz="2400" b="1">
                  <a:solidFill>
                    <a:schemeClr val="tx1"/>
                  </a:solidFill>
                  <a:latin typeface="微软雅黑" panose="020B0503020204020204" pitchFamily="34" charset="-122"/>
                  <a:ea typeface="微软雅黑" panose="020B0503020204020204" pitchFamily="34" charset="-122"/>
                </a:rPr>
                <a:t>糖蛋白</a:t>
              </a:r>
              <a:endParaRPr lang="zh-CN" altLang="en-US" sz="2400" b="1">
                <a:solidFill>
                  <a:schemeClr val="tx1"/>
                </a:solidFill>
                <a:latin typeface="微软雅黑" panose="020B0503020204020204" pitchFamily="34" charset="-122"/>
                <a:ea typeface="微软雅黑" panose="020B0503020204020204" pitchFamily="34" charset="-122"/>
              </a:endParaRPr>
            </a:p>
          </p:txBody>
        </p:sp>
        <p:cxnSp>
          <p:nvCxnSpPr>
            <p:cNvPr id="346" name="直接连接符 345"/>
            <p:cNvCxnSpPr/>
            <p:nvPr>
              <p:custDataLst>
                <p:tags r:id="rId289"/>
              </p:custDataLst>
            </p:nvPr>
          </p:nvCxnSpPr>
          <p:spPr>
            <a:xfrm flipH="1" flipV="1">
              <a:off x="7164890" y="2287710"/>
              <a:ext cx="460374" cy="17208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custDataLst>
                <p:tags r:id="rId290"/>
              </p:custDataLst>
            </p:nvPr>
          </p:nvCxnSpPr>
          <p:spPr>
            <a:xfrm flipH="1">
              <a:off x="6872791" y="2485195"/>
              <a:ext cx="752474" cy="29464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3" name="组合 292"/>
          <p:cNvGrpSpPr/>
          <p:nvPr>
            <p:custDataLst>
              <p:tags r:id="rId291"/>
            </p:custDataLst>
          </p:nvPr>
        </p:nvGrpSpPr>
        <p:grpSpPr>
          <a:xfrm>
            <a:off x="5616212" y="2670479"/>
            <a:ext cx="904240" cy="904230"/>
            <a:chOff x="7393152" y="2277948"/>
            <a:chExt cx="904238" cy="904230"/>
          </a:xfrm>
        </p:grpSpPr>
        <p:sp>
          <p:nvSpPr>
            <p:cNvPr id="296" name="文本框 295"/>
            <p:cNvSpPr txBox="1"/>
            <p:nvPr>
              <p:custDataLst>
                <p:tags r:id="rId292"/>
              </p:custDataLst>
            </p:nvPr>
          </p:nvSpPr>
          <p:spPr>
            <a:xfrm>
              <a:off x="7504911" y="2277948"/>
              <a:ext cx="792479" cy="460375"/>
            </a:xfrm>
            <a:prstGeom prst="rect">
              <a:avLst/>
            </a:prstGeom>
            <a:noFill/>
          </p:spPr>
          <p:txBody>
            <a:bodyPr wrap="none" rtlCol="0">
              <a:spAutoFit/>
            </a:bodyPr>
            <a:lstStyle/>
            <a:p>
              <a:r>
                <a:rPr lang="zh-CN" altLang="en-US" sz="2400" b="1">
                  <a:solidFill>
                    <a:schemeClr val="tx1"/>
                  </a:solidFill>
                  <a:latin typeface="微软雅黑" panose="020B0503020204020204" pitchFamily="34" charset="-122"/>
                  <a:ea typeface="微软雅黑" panose="020B0503020204020204" pitchFamily="34" charset="-122"/>
                </a:rPr>
                <a:t>糖脂</a:t>
              </a:r>
              <a:endParaRPr lang="zh-CN" altLang="en-US" sz="2400" b="1">
                <a:solidFill>
                  <a:schemeClr val="tx1"/>
                </a:solidFill>
                <a:latin typeface="微软雅黑" panose="020B0503020204020204" pitchFamily="34" charset="-122"/>
                <a:ea typeface="微软雅黑" panose="020B0503020204020204" pitchFamily="34" charset="-122"/>
              </a:endParaRPr>
            </a:p>
          </p:txBody>
        </p:sp>
        <p:cxnSp>
          <p:nvCxnSpPr>
            <p:cNvPr id="297" name="直接连接符 296"/>
            <p:cNvCxnSpPr/>
            <p:nvPr>
              <p:custDataLst>
                <p:tags r:id="rId293"/>
              </p:custDataLst>
            </p:nvPr>
          </p:nvCxnSpPr>
          <p:spPr>
            <a:xfrm flipH="1">
              <a:off x="7504912" y="2686243"/>
              <a:ext cx="264160" cy="4191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8" name="直接连接符 297"/>
            <p:cNvCxnSpPr/>
            <p:nvPr>
              <p:custDataLst>
                <p:tags r:id="rId294"/>
              </p:custDataLst>
            </p:nvPr>
          </p:nvCxnSpPr>
          <p:spPr>
            <a:xfrm flipH="1">
              <a:off x="7393152" y="2686243"/>
              <a:ext cx="384809" cy="49593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2" name="文本框 301"/>
          <p:cNvSpPr txBox="1"/>
          <p:nvPr>
            <p:custDataLst>
              <p:tags r:id="rId295"/>
            </p:custDataLst>
          </p:nvPr>
        </p:nvSpPr>
        <p:spPr>
          <a:xfrm>
            <a:off x="3361061" y="1835578"/>
            <a:ext cx="3535680" cy="460375"/>
          </a:xfrm>
          <a:prstGeom prst="rect">
            <a:avLst/>
          </a:prstGeom>
          <a:noFill/>
        </p:spPr>
        <p:txBody>
          <a:bodyPr wrap="none" rtlCol="0">
            <a:spAutoFit/>
          </a:bodyPr>
          <a:lstStyle/>
          <a:p>
            <a:pPr algn="ctr"/>
            <a:r>
              <a:rPr lang="zh-CN" altLang="en-US" sz="2400" b="1">
                <a:solidFill>
                  <a:schemeClr val="tx1"/>
                </a:solidFill>
                <a:latin typeface="微软雅黑" panose="020B0503020204020204" pitchFamily="34" charset="-122"/>
                <a:ea typeface="微软雅黑" panose="020B0503020204020204" pitchFamily="34" charset="-122"/>
              </a:rPr>
              <a:t>糖被</a:t>
            </a:r>
            <a:r>
              <a:rPr lang="zh-CN" altLang="en-US" sz="2400" b="1">
                <a:solidFill>
                  <a:schemeClr val="tx1"/>
                </a:solidFill>
                <a:latin typeface="微软雅黑" panose="020B0503020204020204" pitchFamily="34" charset="-122"/>
                <a:ea typeface="微软雅黑" panose="020B0503020204020204" pitchFamily="34" charset="-122"/>
                <a:sym typeface="+mn-ea"/>
              </a:rPr>
              <a:t>（识别、信息传递）</a:t>
            </a:r>
            <a:endParaRPr lang="zh-CN" altLang="en-US" sz="2400" b="1">
              <a:solidFill>
                <a:schemeClr val="tx1"/>
              </a:solidFill>
              <a:latin typeface="微软雅黑" panose="020B0503020204020204" pitchFamily="34" charset="-122"/>
              <a:ea typeface="微软雅黑" panose="020B0503020204020204" pitchFamily="34" charset="-122"/>
              <a:sym typeface="+mn-ea"/>
            </a:endParaRPr>
          </a:p>
        </p:txBody>
      </p:sp>
      <p:cxnSp>
        <p:nvCxnSpPr>
          <p:cNvPr id="300" name="直接连接符 299"/>
          <p:cNvCxnSpPr/>
          <p:nvPr>
            <p:custDataLst>
              <p:tags r:id="rId296"/>
            </p:custDataLst>
          </p:nvPr>
        </p:nvCxnSpPr>
        <p:spPr>
          <a:xfrm flipH="1" flipV="1">
            <a:off x="4610735" y="2261235"/>
            <a:ext cx="722630" cy="4013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5" name="直接连接符 304"/>
          <p:cNvCxnSpPr/>
          <p:nvPr>
            <p:custDataLst>
              <p:tags r:id="rId297"/>
            </p:custDataLst>
          </p:nvPr>
        </p:nvCxnSpPr>
        <p:spPr>
          <a:xfrm>
            <a:off x="4781550" y="2244090"/>
            <a:ext cx="2078355" cy="29083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 name="直接连接符 1"/>
          <p:cNvCxnSpPr/>
          <p:nvPr>
            <p:custDataLst>
              <p:tags r:id="rId298"/>
            </p:custDataLst>
          </p:nvPr>
        </p:nvCxnSpPr>
        <p:spPr>
          <a:xfrm>
            <a:off x="2390140" y="4832985"/>
            <a:ext cx="2255520" cy="5791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直接连接符 2"/>
          <p:cNvCxnSpPr/>
          <p:nvPr>
            <p:custDataLst>
              <p:tags r:id="rId299"/>
            </p:custDataLst>
          </p:nvPr>
        </p:nvCxnSpPr>
        <p:spPr>
          <a:xfrm flipH="1">
            <a:off x="4632960" y="4982845"/>
            <a:ext cx="1573530" cy="42926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custDataLst>
              <p:tags r:id="rId300"/>
            </p:custDataLst>
          </p:nvPr>
        </p:nvCxnSpPr>
        <p:spPr>
          <a:xfrm flipV="1">
            <a:off x="2696210" y="2259330"/>
            <a:ext cx="1958975" cy="25971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文本框 7"/>
          <p:cNvSpPr txBox="1"/>
          <p:nvPr>
            <p:custDataLst>
              <p:tags r:id="rId301"/>
            </p:custDataLst>
          </p:nvPr>
        </p:nvSpPr>
        <p:spPr>
          <a:xfrm>
            <a:off x="7822565" y="1913255"/>
            <a:ext cx="1421765" cy="460375"/>
          </a:xfrm>
          <a:prstGeom prst="rect">
            <a:avLst/>
          </a:prstGeom>
          <a:noFill/>
          <a:ln w="19050">
            <a:solidFill>
              <a:schemeClr val="accent1"/>
            </a:solidFill>
          </a:ln>
        </p:spPr>
        <p:txBody>
          <a:bodyPr wrap="square" rtlCol="0" anchor="t">
            <a:spAutoFit/>
          </a:bodyPr>
          <a:lstStyle/>
          <a:p>
            <a:pPr algn="ctr"/>
            <a:r>
              <a:rPr lang="zh-CN" altLang="en-US" sz="2400">
                <a:solidFill>
                  <a:srgbClr val="2401FD"/>
                </a:solidFill>
                <a:latin typeface="微软雅黑" panose="020B0503020204020204" pitchFamily="34" charset="-122"/>
                <a:ea typeface="微软雅黑" panose="020B0503020204020204" pitchFamily="34" charset="-122"/>
                <a:cs typeface="华文楷体" panose="02010600040101010101" pitchFamily="2" charset="-122"/>
                <a:sym typeface="+mn-ea"/>
              </a:rPr>
              <a:t>细胞膜外</a:t>
            </a:r>
            <a:endParaRPr lang="zh-CN" altLang="en-US" sz="2400">
              <a:solidFill>
                <a:srgbClr val="2401FD"/>
              </a:solidFill>
              <a:latin typeface="微软雅黑" panose="020B0503020204020204" pitchFamily="34" charset="-122"/>
              <a:ea typeface="微软雅黑" panose="020B0503020204020204" pitchFamily="34" charset="-122"/>
              <a:cs typeface="华文楷体" panose="02010600040101010101" pitchFamily="2" charset="-122"/>
              <a:sym typeface="+mn-ea"/>
            </a:endParaRPr>
          </a:p>
        </p:txBody>
      </p:sp>
      <p:sp>
        <p:nvSpPr>
          <p:cNvPr id="25" name="文本框 24"/>
          <p:cNvSpPr txBox="1"/>
          <p:nvPr>
            <p:custDataLst>
              <p:tags r:id="rId302"/>
            </p:custDataLst>
          </p:nvPr>
        </p:nvSpPr>
        <p:spPr>
          <a:xfrm>
            <a:off x="7910830" y="5028565"/>
            <a:ext cx="1615440" cy="460375"/>
          </a:xfrm>
          <a:prstGeom prst="rect">
            <a:avLst/>
          </a:prstGeom>
          <a:noFill/>
          <a:ln w="19050">
            <a:solidFill>
              <a:schemeClr val="accent1"/>
            </a:solidFill>
          </a:ln>
        </p:spPr>
        <p:txBody>
          <a:bodyPr wrap="square" rtlCol="0" anchor="t">
            <a:spAutoFit/>
          </a:bodyPr>
          <a:lstStyle/>
          <a:p>
            <a:pPr algn="ctr"/>
            <a:r>
              <a:rPr lang="zh-CN" altLang="en-US" sz="2400">
                <a:solidFill>
                  <a:srgbClr val="2401FD"/>
                </a:solidFill>
                <a:latin typeface="微软雅黑" panose="020B0503020204020204" pitchFamily="34" charset="-122"/>
                <a:ea typeface="微软雅黑" panose="020B0503020204020204" pitchFamily="34" charset="-122"/>
                <a:cs typeface="华文楷体" panose="02010600040101010101" pitchFamily="2" charset="-122"/>
                <a:sym typeface="+mn-ea"/>
              </a:rPr>
              <a:t>细胞膜内</a:t>
            </a:r>
            <a:endParaRPr lang="zh-CN" altLang="en-US" sz="2400">
              <a:solidFill>
                <a:srgbClr val="2401FD"/>
              </a:solidFill>
              <a:latin typeface="微软雅黑" panose="020B0503020204020204" pitchFamily="34" charset="-122"/>
              <a:ea typeface="微软雅黑" panose="020B0503020204020204" pitchFamily="34" charset="-122"/>
              <a:cs typeface="华文楷体" panose="02010600040101010101" pitchFamily="2" charset="-122"/>
              <a:sym typeface="+mn-ea"/>
            </a:endParaRPr>
          </a:p>
        </p:txBody>
      </p:sp>
      <p:sp>
        <p:nvSpPr>
          <p:cNvPr id="36" name="文本框 35"/>
          <p:cNvSpPr txBox="1"/>
          <p:nvPr>
            <p:custDataLst>
              <p:tags r:id="rId303"/>
            </p:custDataLst>
          </p:nvPr>
        </p:nvSpPr>
        <p:spPr>
          <a:xfrm>
            <a:off x="683260" y="6306820"/>
            <a:ext cx="8412480" cy="460375"/>
          </a:xfrm>
          <a:prstGeom prst="rect">
            <a:avLst/>
          </a:prstGeom>
          <a:noFill/>
          <a:ln w="12700" cmpd="sng">
            <a:solidFill>
              <a:schemeClr val="accent1">
                <a:shade val="50000"/>
              </a:schemeClr>
            </a:solidFill>
            <a:prstDash val="solid"/>
          </a:ln>
        </p:spPr>
        <p:txBody>
          <a:bodyPr wrap="none" rtlCol="0" anchor="t">
            <a:spAutoFit/>
          </a:bodyPr>
          <a:lstStyle/>
          <a:p>
            <a:r>
              <a:rPr lang="zh-CN" sz="2400" b="1">
                <a:latin typeface="微软雅黑" panose="020B0503020204020204" pitchFamily="34" charset="-122"/>
                <a:ea typeface="微软雅黑" panose="020B0503020204020204" pitchFamily="34" charset="-122"/>
                <a:cs typeface="黑体" panose="02010609060101010101" charset="-122"/>
                <a:sym typeface="+mn-ea"/>
              </a:rPr>
              <a:t>功能：</a:t>
            </a:r>
            <a:r>
              <a:rPr sz="2400" b="1">
                <a:latin typeface="微软雅黑" panose="020B0503020204020204" pitchFamily="34" charset="-122"/>
                <a:ea typeface="微软雅黑" panose="020B0503020204020204" pitchFamily="34" charset="-122"/>
                <a:cs typeface="黑体" panose="02010609060101010101" charset="-122"/>
                <a:sym typeface="+mn-ea"/>
              </a:rPr>
              <a:t>转运蛋白、具有催化作用的酶、具有识别作用的膜蛋白</a:t>
            </a:r>
            <a:endParaRPr lang="zh-CN" altLang="en-US" sz="2400" b="1">
              <a:latin typeface="微软雅黑" panose="020B0503020204020204" pitchFamily="34" charset="-122"/>
              <a:ea typeface="微软雅黑" panose="020B0503020204020204" pitchFamily="34" charset="-122"/>
              <a:cs typeface="黑体" panose="02010609060101010101" charset="-122"/>
              <a:sym typeface="+mn-ea"/>
            </a:endParaRPr>
          </a:p>
        </p:txBody>
      </p:sp>
      <p:grpSp>
        <p:nvGrpSpPr>
          <p:cNvPr id="14" name="组合 13"/>
          <p:cNvGrpSpPr/>
          <p:nvPr>
            <p:custDataLst>
              <p:tags r:id="rId304"/>
            </p:custDataLst>
          </p:nvPr>
        </p:nvGrpSpPr>
        <p:grpSpPr>
          <a:xfrm>
            <a:off x="149225" y="81280"/>
            <a:ext cx="5638165" cy="1152525"/>
            <a:chOff x="235" y="128"/>
            <a:chExt cx="8879" cy="1815"/>
          </a:xfrm>
        </p:grpSpPr>
        <p:sp>
          <p:nvSpPr>
            <p:cNvPr id="31" name="文本框 30"/>
            <p:cNvSpPr txBox="1"/>
            <p:nvPr>
              <p:custDataLst>
                <p:tags r:id="rId305"/>
              </p:custDataLst>
            </p:nvPr>
          </p:nvSpPr>
          <p:spPr>
            <a:xfrm>
              <a:off x="670" y="927"/>
              <a:ext cx="8444" cy="1016"/>
            </a:xfrm>
            <a:prstGeom prst="rect">
              <a:avLst/>
            </a:prstGeom>
          </p:spPr>
          <p:txBody>
            <a:bodyPr wrap="square">
              <a:spAutoFit/>
            </a:bodyPr>
            <a:lstStyle/>
            <a:p>
              <a:pPr algn="just" defTabSz="266700" fontAlgn="ctr">
                <a:lnSpc>
                  <a:spcPct val="150000"/>
                </a:lnSpc>
                <a:spcBef>
                  <a:spcPct val="0"/>
                </a:spcBef>
                <a:spcAft>
                  <a:spcPct val="0"/>
                </a:spcAft>
              </a:pPr>
              <a:r>
                <a:rPr sz="2400" b="1">
                  <a:solidFill>
                    <a:schemeClr val="accent1"/>
                  </a:solidFill>
                  <a:highlight>
                    <a:srgbClr val="C0C0C0"/>
                  </a:highlight>
                  <a:ea typeface="微软雅黑" panose="020B0503020204020204" pitchFamily="34" charset="-122"/>
                </a:rPr>
                <a:t>知识点</a:t>
              </a:r>
              <a:r>
                <a:rPr lang="en-US" sz="2400" b="1">
                  <a:solidFill>
                    <a:schemeClr val="accent1"/>
                  </a:solidFill>
                  <a:highlight>
                    <a:srgbClr val="C0C0C0"/>
                  </a:highlight>
                  <a:ea typeface="微软雅黑" panose="020B0503020204020204" pitchFamily="34" charset="-122"/>
                </a:rPr>
                <a:t>3</a:t>
              </a:r>
              <a:r>
                <a:rPr sz="2400" b="1">
                  <a:solidFill>
                    <a:schemeClr val="accent1"/>
                  </a:solidFill>
                  <a:highlight>
                    <a:srgbClr val="C0C0C0"/>
                  </a:highlight>
                  <a:ea typeface="微软雅黑" panose="020B0503020204020204" pitchFamily="34" charset="-122"/>
                </a:rPr>
                <a:t>  流动镶嵌模型的基本内容</a:t>
              </a:r>
              <a:endParaRPr sz="2400" b="1">
                <a:solidFill>
                  <a:schemeClr val="accent1"/>
                </a:solidFill>
                <a:highlight>
                  <a:srgbClr val="C0C0C0"/>
                </a:highlight>
                <a:ea typeface="微软雅黑" panose="020B0503020204020204" pitchFamily="34" charset="-122"/>
              </a:endParaRPr>
            </a:p>
          </p:txBody>
        </p:sp>
        <p:grpSp>
          <p:nvGrpSpPr>
            <p:cNvPr id="29" name="组合 28"/>
            <p:cNvGrpSpPr/>
            <p:nvPr>
              <p:custDataLst>
                <p:tags r:id="rId306"/>
              </p:custDataLst>
            </p:nvPr>
          </p:nvGrpSpPr>
          <p:grpSpPr>
            <a:xfrm>
              <a:off x="235" y="128"/>
              <a:ext cx="8256" cy="899"/>
              <a:chOff x="587375" y="977268"/>
              <a:chExt cx="5242560" cy="570900"/>
            </a:xfrm>
          </p:grpSpPr>
          <p:sp>
            <p:nvSpPr>
              <p:cNvPr id="33" name="任意多边形: 形状 17"/>
              <p:cNvSpPr/>
              <p:nvPr>
                <p:custDataLst>
                  <p:tags r:id="rId307"/>
                </p:custDataLst>
              </p:nvPr>
            </p:nvSpPr>
            <p:spPr>
              <a:xfrm rot="5400000">
                <a:off x="3441686" y="-903584"/>
                <a:ext cx="441987" cy="433387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34" name="文本框 33"/>
              <p:cNvSpPr txBox="1"/>
              <p:nvPr>
                <p:custDataLst>
                  <p:tags r:id="rId308"/>
                </p:custDataLst>
              </p:nvPr>
            </p:nvSpPr>
            <p:spPr>
              <a:xfrm>
                <a:off x="2478405" y="977268"/>
                <a:ext cx="3351530" cy="570900"/>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35" name="任意多边形: 形状 18"/>
              <p:cNvSpPr/>
              <p:nvPr>
                <p:custDataLst>
                  <p:tags r:id="rId30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38" name="文本框 37"/>
              <p:cNvSpPr txBox="1"/>
              <p:nvPr>
                <p:custDataLst>
                  <p:tags r:id="rId310"/>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39" name="图片 38" descr="32303137373532353b32303137393931383bc9faceefcfd4cea2beb5cfb8b0fb"/>
            <p:cNvPicPr>
              <a:picLocks noChangeAspect="1"/>
            </p:cNvPicPr>
            <p:nvPr>
              <p:custDataLst>
                <p:tags r:id="rId311"/>
              </p:custDataLst>
            </p:nvPr>
          </p:nvPicPr>
          <p:blipFill>
            <a:blip r:embed="rId312"/>
            <a:stretch>
              <a:fillRect/>
            </a:stretch>
          </p:blipFill>
          <p:spPr>
            <a:xfrm>
              <a:off x="1119" y="207"/>
              <a:ext cx="719" cy="719"/>
            </a:xfrm>
            <a:prstGeom prst="rect">
              <a:avLst/>
            </a:prstGeom>
          </p:spPr>
        </p:pic>
      </p:grpSp>
      <p:grpSp>
        <p:nvGrpSpPr>
          <p:cNvPr id="372" name="组合 371"/>
          <p:cNvGrpSpPr/>
          <p:nvPr>
            <p:custDataLst>
              <p:tags r:id="rId313"/>
            </p:custDataLst>
          </p:nvPr>
        </p:nvGrpSpPr>
        <p:grpSpPr>
          <a:xfrm>
            <a:off x="149225" y="1087120"/>
            <a:ext cx="11839575" cy="977265"/>
            <a:chOff x="289" y="1320"/>
            <a:chExt cx="18645" cy="1539"/>
          </a:xfrm>
        </p:grpSpPr>
        <p:cxnSp>
          <p:nvCxnSpPr>
            <p:cNvPr id="373" name="直接连接符 372"/>
            <p:cNvCxnSpPr/>
            <p:nvPr>
              <p:custDataLst>
                <p:tags r:id="rId314"/>
              </p:custDataLst>
            </p:nvPr>
          </p:nvCxnSpPr>
          <p:spPr>
            <a:xfrm>
              <a:off x="1298" y="2099"/>
              <a:ext cx="17222" cy="0"/>
            </a:xfrm>
            <a:prstGeom prst="line">
              <a:avLst/>
            </a:prstGeom>
            <a:ln w="38100">
              <a:solidFill>
                <a:sysClr val="window" lastClr="FFFFFF">
                  <a:lumMod val="50000"/>
                </a:sysClr>
              </a:solidFill>
            </a:ln>
          </p:spPr>
          <p:style>
            <a:lnRef idx="1">
              <a:srgbClr val="6096E6"/>
            </a:lnRef>
            <a:fillRef idx="0">
              <a:srgbClr val="6096E6"/>
            </a:fillRef>
            <a:effectRef idx="0">
              <a:srgbClr val="6096E6"/>
            </a:effectRef>
            <a:fontRef idx="minor">
              <a:sysClr val="windowText" lastClr="000000"/>
            </a:fontRef>
          </p:style>
        </p:cxnSp>
        <p:sp>
          <p:nvSpPr>
            <p:cNvPr id="374" name="流程图: 终止 373"/>
            <p:cNvSpPr/>
            <p:nvPr>
              <p:custDataLst>
                <p:tags r:id="rId315"/>
              </p:custDataLst>
            </p:nvPr>
          </p:nvSpPr>
          <p:spPr>
            <a:xfrm>
              <a:off x="289" y="1742"/>
              <a:ext cx="1656" cy="714"/>
            </a:xfrm>
            <a:prstGeom prst="flowChartTerminator">
              <a:avLst/>
            </a:prstGeom>
            <a:solidFill>
              <a:srgbClr val="58B6E5"/>
            </a:solidFill>
            <a:ln>
              <a:noFill/>
            </a:ln>
          </p:spPr>
          <p:style>
            <a:lnRef idx="2">
              <a:srgbClr val="6096E6">
                <a:shade val="50000"/>
              </a:srgbClr>
            </a:lnRef>
            <a:fillRef idx="1">
              <a:srgbClr val="6096E6"/>
            </a:fillRef>
            <a:effectRef idx="0">
              <a:srgbClr val="6096E6"/>
            </a:effectRef>
            <a:fontRef idx="minor">
              <a:sysClr val="window" lastClr="FFFFFF"/>
            </a:fontRef>
          </p:style>
          <p:txBody>
            <a:bodyPr rtlCol="0" anchor="ctr"/>
            <a:lstStyle/>
            <a:p>
              <a:pPr algn="ctr"/>
              <a:r>
                <a:rPr lang="zh-CN" altLang="en-US" sz="2000" b="1">
                  <a:solidFill>
                    <a:sysClr val="windowText" lastClr="000000"/>
                  </a:solidFill>
                  <a:latin typeface="微软雅黑" panose="020B0503020204020204" pitchFamily="34" charset="-122"/>
                  <a:ea typeface="微软雅黑" panose="020B0503020204020204" pitchFamily="34" charset="-122"/>
                  <a:sym typeface="Times New Roman" panose="02020603050405020304"/>
                </a:rPr>
                <a:t>欧文顿</a:t>
              </a:r>
              <a:endParaRPr lang="zh-CN" altLang="en-US" sz="2000" b="1">
                <a:solidFill>
                  <a:sysClr val="windowText" lastClr="000000"/>
                </a:solidFill>
                <a:latin typeface="微软雅黑" panose="020B0503020204020204" pitchFamily="34" charset="-122"/>
                <a:ea typeface="微软雅黑" panose="020B0503020204020204" pitchFamily="34" charset="-122"/>
                <a:sym typeface="Times New Roman" panose="02020603050405020304"/>
              </a:endParaRPr>
            </a:p>
          </p:txBody>
        </p:sp>
        <p:sp>
          <p:nvSpPr>
            <p:cNvPr id="375" name="矩形: 圆角 22"/>
            <p:cNvSpPr/>
            <p:nvPr>
              <p:custDataLst>
                <p:tags r:id="rId316"/>
              </p:custDataLst>
            </p:nvPr>
          </p:nvSpPr>
          <p:spPr>
            <a:xfrm>
              <a:off x="2097" y="1753"/>
              <a:ext cx="3405" cy="714"/>
            </a:xfrm>
            <a:prstGeom prst="roundRect">
              <a:avLst>
                <a:gd name="adj" fmla="val 42389"/>
              </a:avLst>
            </a:prstGeom>
            <a:solidFill>
              <a:srgbClr val="92D050"/>
            </a:solidFill>
            <a:ln>
              <a:noFill/>
            </a:ln>
          </p:spPr>
          <p:style>
            <a:lnRef idx="2">
              <a:srgbClr val="6096E6">
                <a:shade val="50000"/>
              </a:srgbClr>
            </a:lnRef>
            <a:fillRef idx="1">
              <a:srgbClr val="6096E6"/>
            </a:fillRef>
            <a:effectRef idx="0">
              <a:srgbClr val="6096E6"/>
            </a:effectRef>
            <a:fontRef idx="minor">
              <a:sysClr val="window" lastClr="FFFFFF"/>
            </a:fontRef>
          </p:style>
          <p:txBody>
            <a:bodyPr rtlCol="0" anchor="ctr"/>
            <a:lstStyle/>
            <a:p>
              <a:pPr algn="ctr"/>
              <a:r>
                <a:rPr lang="zh-CN" altLang="en-US" sz="2000" b="1">
                  <a:solidFill>
                    <a:sysClr val="windowText" lastClr="000000"/>
                  </a:solidFill>
                  <a:latin typeface="微软雅黑" panose="020B0503020204020204" pitchFamily="34" charset="-122"/>
                  <a:ea typeface="微软雅黑" panose="020B0503020204020204" pitchFamily="34" charset="-122"/>
                  <a:sym typeface="Times New Roman" panose="02020603050405020304"/>
                </a:rPr>
                <a:t>戈特和格兰德尔</a:t>
              </a:r>
              <a:endParaRPr lang="zh-CN" altLang="en-US" sz="2000" b="1">
                <a:solidFill>
                  <a:sysClr val="windowText" lastClr="000000"/>
                </a:solidFill>
                <a:latin typeface="微软雅黑" panose="020B0503020204020204" pitchFamily="34" charset="-122"/>
                <a:ea typeface="微软雅黑" panose="020B0503020204020204" pitchFamily="34" charset="-122"/>
                <a:sym typeface="Times New Roman" panose="02020603050405020304"/>
              </a:endParaRPr>
            </a:p>
          </p:txBody>
        </p:sp>
        <p:sp>
          <p:nvSpPr>
            <p:cNvPr id="376" name="矩形: 圆角 26"/>
            <p:cNvSpPr/>
            <p:nvPr>
              <p:custDataLst>
                <p:tags r:id="rId317"/>
              </p:custDataLst>
            </p:nvPr>
          </p:nvSpPr>
          <p:spPr>
            <a:xfrm>
              <a:off x="5663" y="1742"/>
              <a:ext cx="3405" cy="714"/>
            </a:xfrm>
            <a:prstGeom prst="roundRect">
              <a:avLst>
                <a:gd name="adj" fmla="val 50000"/>
              </a:avLst>
            </a:prstGeom>
            <a:solidFill>
              <a:srgbClr val="FFFF00"/>
            </a:solidFill>
            <a:ln>
              <a:noFill/>
            </a:ln>
          </p:spPr>
          <p:style>
            <a:lnRef idx="2">
              <a:srgbClr val="6096E6">
                <a:shade val="50000"/>
              </a:srgbClr>
            </a:lnRef>
            <a:fillRef idx="1">
              <a:srgbClr val="6096E6"/>
            </a:fillRef>
            <a:effectRef idx="0">
              <a:srgbClr val="6096E6"/>
            </a:effectRef>
            <a:fontRef idx="minor">
              <a:sysClr val="window" lastClr="FFFFFF"/>
            </a:fontRef>
          </p:style>
          <p:txBody>
            <a:bodyPr rtlCol="0" anchor="ctr"/>
            <a:lstStyle/>
            <a:p>
              <a:pPr algn="ctr"/>
              <a:r>
                <a:rPr lang="zh-CN" altLang="en-US" sz="20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丹尼利和戴维森 </a:t>
              </a:r>
              <a:endParaRPr lang="zh-CN" altLang="en-US" sz="20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377" name="矩形: 圆角 27"/>
            <p:cNvSpPr/>
            <p:nvPr>
              <p:custDataLst>
                <p:tags r:id="rId318"/>
              </p:custDataLst>
            </p:nvPr>
          </p:nvSpPr>
          <p:spPr>
            <a:xfrm>
              <a:off x="9325" y="1753"/>
              <a:ext cx="2210" cy="714"/>
            </a:xfrm>
            <a:prstGeom prst="roundRect">
              <a:avLst>
                <a:gd name="adj" fmla="val 50000"/>
              </a:avLst>
            </a:prstGeom>
            <a:solidFill>
              <a:srgbClr val="56CA95">
                <a:lumMod val="60000"/>
                <a:lumOff val="40000"/>
              </a:srgbClr>
            </a:solidFill>
            <a:ln>
              <a:noFill/>
            </a:ln>
          </p:spPr>
          <p:style>
            <a:lnRef idx="2">
              <a:srgbClr val="6096E6">
                <a:shade val="50000"/>
              </a:srgbClr>
            </a:lnRef>
            <a:fillRef idx="1">
              <a:srgbClr val="6096E6"/>
            </a:fillRef>
            <a:effectRef idx="0">
              <a:srgbClr val="6096E6"/>
            </a:effectRef>
            <a:fontRef idx="minor">
              <a:sysClr val="window" lastClr="FFFFFF"/>
            </a:fontRef>
          </p:style>
          <p:txBody>
            <a:bodyPr rtlCol="0" anchor="ctr"/>
            <a:lstStyle/>
            <a:p>
              <a:pPr algn="ctr"/>
              <a:r>
                <a:rPr lang="zh-CN" altLang="en-US" sz="2000" b="1">
                  <a:solidFill>
                    <a:sysClr val="windowText" lastClr="000000"/>
                  </a:solidFill>
                  <a:latin typeface="微软雅黑" panose="020B0503020204020204" pitchFamily="34" charset="-122"/>
                  <a:ea typeface="微软雅黑" panose="020B0503020204020204" pitchFamily="34" charset="-122"/>
                  <a:sym typeface="Times New Roman" panose="02020603050405020304"/>
                </a:rPr>
                <a:t>罗伯特森</a:t>
              </a:r>
              <a:endParaRPr lang="zh-CN" altLang="en-US" sz="2000" b="1">
                <a:solidFill>
                  <a:sysClr val="windowText" lastClr="000000"/>
                </a:solidFill>
                <a:latin typeface="微软雅黑" panose="020B0503020204020204" pitchFamily="34" charset="-122"/>
                <a:ea typeface="微软雅黑" panose="020B0503020204020204" pitchFamily="34" charset="-122"/>
                <a:sym typeface="Times New Roman" panose="02020603050405020304"/>
              </a:endParaRPr>
            </a:p>
          </p:txBody>
        </p:sp>
        <p:sp>
          <p:nvSpPr>
            <p:cNvPr id="378" name="矩形: 圆角 28"/>
            <p:cNvSpPr/>
            <p:nvPr>
              <p:custDataLst>
                <p:tags r:id="rId319"/>
              </p:custDataLst>
            </p:nvPr>
          </p:nvSpPr>
          <p:spPr>
            <a:xfrm>
              <a:off x="11792" y="1753"/>
              <a:ext cx="2918" cy="714"/>
            </a:xfrm>
            <a:prstGeom prst="roundRect">
              <a:avLst>
                <a:gd name="adj" fmla="val 50000"/>
              </a:avLst>
            </a:prstGeom>
            <a:solidFill>
              <a:srgbClr val="58B6E5">
                <a:lumMod val="40000"/>
                <a:lumOff val="60000"/>
              </a:srgbClr>
            </a:solidFill>
            <a:ln>
              <a:noFill/>
            </a:ln>
          </p:spPr>
          <p:style>
            <a:lnRef idx="2">
              <a:srgbClr val="6096E6">
                <a:shade val="50000"/>
              </a:srgbClr>
            </a:lnRef>
            <a:fillRef idx="1">
              <a:srgbClr val="6096E6"/>
            </a:fillRef>
            <a:effectRef idx="0">
              <a:srgbClr val="6096E6"/>
            </a:effectRef>
            <a:fontRef idx="minor">
              <a:sysClr val="window" lastClr="FFFFFF"/>
            </a:fontRef>
          </p:style>
          <p:txBody>
            <a:bodyPr rtlCol="0" anchor="ctr"/>
            <a:lstStyle/>
            <a:p>
              <a:pPr algn="ctr"/>
              <a:r>
                <a:rPr lang="zh-CN" altLang="en-US" sz="2000" b="1">
                  <a:solidFill>
                    <a:sysClr val="windowText" lastClr="000000"/>
                  </a:solidFill>
                  <a:latin typeface="微软雅黑" panose="020B0503020204020204" pitchFamily="34" charset="-122"/>
                  <a:ea typeface="微软雅黑" panose="020B0503020204020204" pitchFamily="34" charset="-122"/>
                  <a:sym typeface="Times New Roman" panose="02020603050405020304"/>
                </a:rPr>
                <a:t>费雷和埃迪登</a:t>
              </a:r>
              <a:endParaRPr lang="zh-CN" altLang="en-US" sz="2000" b="1">
                <a:solidFill>
                  <a:sysClr val="windowText" lastClr="000000"/>
                </a:solidFill>
                <a:latin typeface="微软雅黑" panose="020B0503020204020204" pitchFamily="34" charset="-122"/>
                <a:ea typeface="微软雅黑" panose="020B0503020204020204" pitchFamily="34" charset="-122"/>
                <a:sym typeface="Times New Roman" panose="02020603050405020304"/>
              </a:endParaRPr>
            </a:p>
          </p:txBody>
        </p:sp>
        <p:sp>
          <p:nvSpPr>
            <p:cNvPr id="379" name="矩形: 圆角 29"/>
            <p:cNvSpPr/>
            <p:nvPr>
              <p:custDataLst>
                <p:tags r:id="rId320"/>
              </p:custDataLst>
            </p:nvPr>
          </p:nvSpPr>
          <p:spPr>
            <a:xfrm>
              <a:off x="15071" y="1320"/>
              <a:ext cx="3863" cy="1539"/>
            </a:xfrm>
            <a:prstGeom prst="roundRect">
              <a:avLst>
                <a:gd name="adj" fmla="val 50000"/>
              </a:avLst>
            </a:prstGeom>
            <a:solidFill>
              <a:schemeClr val="accent6">
                <a:lumMod val="20000"/>
                <a:lumOff val="80000"/>
              </a:schemeClr>
            </a:solidFill>
            <a:ln>
              <a:noFill/>
            </a:ln>
          </p:spPr>
          <p:style>
            <a:lnRef idx="2">
              <a:srgbClr val="6096E6">
                <a:shade val="50000"/>
              </a:srgbClr>
            </a:lnRef>
            <a:fillRef idx="1">
              <a:srgbClr val="6096E6"/>
            </a:fillRef>
            <a:effectRef idx="0">
              <a:srgbClr val="6096E6"/>
            </a:effectRef>
            <a:fontRef idx="minor">
              <a:sysClr val="window" lastClr="FFFFFF"/>
            </a:fontRef>
          </p:style>
          <p:txBody>
            <a:bodyPr rtlCol="0" anchor="ctr"/>
            <a:lstStyle/>
            <a:p>
              <a:pPr algn="ctr"/>
              <a:r>
                <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辛格和尼科尔森 </a:t>
              </a:r>
              <a:endPar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grpSp>
      <p:pic>
        <p:nvPicPr>
          <p:cNvPr id="380" name="【必修1动画演示】细胞膜流动镶嵌模型人教版统编教材高中生物学2019新课改新课标 - 1.成片-2020-7-9 170111(Av883783152,P1) 00_01_40-00_01_57 00_00_04-00_00_22">
            <a:hlinkClick r:id="" action="ppaction://media"/>
          </p:cNvPr>
          <p:cNvPicPr>
            <a:picLocks noChangeAspect="1"/>
          </p:cNvPicPr>
          <p:nvPr>
            <a:videoFile r:link="rId321"/>
            <p:extLst>
              <p:ext uri="{DAA4B4D4-6D71-4841-9C94-3DE7FCFB9230}">
                <p14:media xmlns:p14="http://schemas.microsoft.com/office/powerpoint/2010/main" r:embed="rId322"/>
              </p:ext>
            </p:extLst>
            <p:custDataLst>
              <p:tags r:id="rId323"/>
            </p:custDataLst>
          </p:nvPr>
        </p:nvPicPr>
        <p:blipFill>
          <a:blip r:embed="rId324"/>
          <a:stretch>
            <a:fillRect/>
          </a:stretch>
        </p:blipFill>
        <p:spPr>
          <a:xfrm>
            <a:off x="9693910" y="5565775"/>
            <a:ext cx="2294890" cy="121031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000" fill="hold">
                                          <p:stCondLst>
                                            <p:cond delay="0"/>
                                          </p:stCondLst>
                                        </p:cTn>
                                        <p:tgtEl>
                                          <p:spTgt spid="292"/>
                                        </p:tgtEl>
                                        <p:attrNameLst>
                                          <p:attrName>style.visibility</p:attrName>
                                        </p:attrNameLst>
                                      </p:cBhvr>
                                      <p:to>
                                        <p:strVal val="visible"/>
                                      </p:to>
                                    </p:set>
                                    <p:animEffect transition="in" filter="wipe(left)">
                                      <p:cBhvr>
                                        <p:cTn id="7" dur="1000"/>
                                        <p:tgtEl>
                                          <p:spTgt spid="29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01"/>
                                        </p:tgtEl>
                                        <p:attrNameLst>
                                          <p:attrName>style.visibility</p:attrName>
                                        </p:attrNameLst>
                                      </p:cBhvr>
                                      <p:to>
                                        <p:strVal val="visible"/>
                                      </p:to>
                                    </p:set>
                                    <p:animEffect transition="in" filter="blinds(horizontal)">
                                      <p:cBhvr>
                                        <p:cTn id="12" dur="500"/>
                                        <p:tgtEl>
                                          <p:spTgt spid="301"/>
                                        </p:tgtEl>
                                      </p:cBhvr>
                                    </p:animEffect>
                                  </p:childTnLst>
                                </p:cTn>
                              </p:par>
                              <p:par>
                                <p:cTn id="13" presetID="3" presetClass="entr" presetSubtype="10" fill="hold" nodeType="withEffect">
                                  <p:stCondLst>
                                    <p:cond delay="0"/>
                                  </p:stCondLst>
                                  <p:childTnLst>
                                    <p:set>
                                      <p:cBhvr>
                                        <p:cTn id="14" dur="1" fill="hold">
                                          <p:stCondLst>
                                            <p:cond delay="0"/>
                                          </p:stCondLst>
                                        </p:cTn>
                                        <p:tgtEl>
                                          <p:spTgt spid="303"/>
                                        </p:tgtEl>
                                        <p:attrNameLst>
                                          <p:attrName>style.visibility</p:attrName>
                                        </p:attrNameLst>
                                      </p:cBhvr>
                                      <p:to>
                                        <p:strVal val="visible"/>
                                      </p:to>
                                    </p:set>
                                    <p:animEffect transition="in" filter="blinds(horizontal)">
                                      <p:cBhvr>
                                        <p:cTn id="15" dur="500"/>
                                        <p:tgtEl>
                                          <p:spTgt spid="303"/>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299"/>
                                        </p:tgtEl>
                                        <p:attrNameLst>
                                          <p:attrName>style.visibility</p:attrName>
                                        </p:attrNameLst>
                                      </p:cBhvr>
                                      <p:to>
                                        <p:strVal val="visible"/>
                                      </p:to>
                                    </p:set>
                                    <p:animEffect transition="in" filter="blinds(horizontal)">
                                      <p:cBhvr>
                                        <p:cTn id="18" dur="500"/>
                                        <p:tgtEl>
                                          <p:spTgt spid="299"/>
                                        </p:tgtEl>
                                      </p:cBhvr>
                                    </p:animEffect>
                                  </p:childTnLst>
                                </p:cTn>
                              </p:par>
                              <p:par>
                                <p:cTn id="19" presetID="3" presetClass="entr" presetSubtype="10" fill="hold" nodeType="withEffect">
                                  <p:stCondLst>
                                    <p:cond delay="0"/>
                                  </p:stCondLst>
                                  <p:childTnLst>
                                    <p:set>
                                      <p:cBhvr>
                                        <p:cTn id="20" dur="1" fill="hold">
                                          <p:stCondLst>
                                            <p:cond delay="0"/>
                                          </p:stCondLst>
                                        </p:cTn>
                                        <p:tgtEl>
                                          <p:spTgt spid="337"/>
                                        </p:tgtEl>
                                        <p:attrNameLst>
                                          <p:attrName>style.visibility</p:attrName>
                                        </p:attrNameLst>
                                      </p:cBhvr>
                                      <p:to>
                                        <p:strVal val="visible"/>
                                      </p:to>
                                    </p:set>
                                    <p:animEffect transition="in" filter="blinds(horizontal)">
                                      <p:cBhvr>
                                        <p:cTn id="21" dur="500"/>
                                        <p:tgtEl>
                                          <p:spTgt spid="337"/>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39"/>
                                        </p:tgtEl>
                                        <p:attrNameLst>
                                          <p:attrName>style.visibility</p:attrName>
                                        </p:attrNameLst>
                                      </p:cBhvr>
                                      <p:to>
                                        <p:strVal val="visible"/>
                                      </p:to>
                                    </p:set>
                                    <p:animEffect transition="in" filter="blinds(horizontal)">
                                      <p:cBhvr>
                                        <p:cTn id="26" dur="500"/>
                                        <p:tgtEl>
                                          <p:spTgt spid="339"/>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289"/>
                                        </p:tgtEl>
                                        <p:attrNameLst>
                                          <p:attrName>style.visibility</p:attrName>
                                        </p:attrNameLst>
                                      </p:cBhvr>
                                      <p:to>
                                        <p:strVal val="visible"/>
                                      </p:to>
                                    </p:set>
                                    <p:animEffect transition="in" filter="blinds(horizontal)">
                                      <p:cBhvr>
                                        <p:cTn id="29" dur="500"/>
                                        <p:tgtEl>
                                          <p:spTgt spid="289"/>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343"/>
                                        </p:tgtEl>
                                        <p:attrNameLst>
                                          <p:attrName>style.visibility</p:attrName>
                                        </p:attrNameLst>
                                      </p:cBhvr>
                                      <p:to>
                                        <p:strVal val="visible"/>
                                      </p:to>
                                    </p:set>
                                    <p:animEffect transition="in" filter="blinds(horizontal)">
                                      <p:cBhvr>
                                        <p:cTn id="32" dur="500"/>
                                        <p:tgtEl>
                                          <p:spTgt spid="343"/>
                                        </p:tgtEl>
                                      </p:cBhvr>
                                    </p:animEffect>
                                  </p:childTnLst>
                                </p:cTn>
                              </p:par>
                              <p:par>
                                <p:cTn id="33" presetID="3" presetClass="entr" presetSubtype="10" fill="hold"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linds(horizontal)">
                                      <p:cBhvr>
                                        <p:cTn id="35" dur="500"/>
                                        <p:tgtEl>
                                          <p:spTgt spid="9"/>
                                        </p:tgtEl>
                                      </p:cBhvr>
                                    </p:animEffect>
                                  </p:childTnLst>
                                </p:cTn>
                              </p:par>
                              <p:par>
                                <p:cTn id="36" presetID="3" presetClass="entr" presetSubtype="10" fill="hold"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blinds(horizontal)">
                                      <p:cBhvr>
                                        <p:cTn id="38" dur="5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500"/>
                                  </p:stCondLst>
                                  <p:childTnLst>
                                    <p:set>
                                      <p:cBhvr>
                                        <p:cTn id="42" dur="1" fill="hold">
                                          <p:stCondLst>
                                            <p:cond delay="0"/>
                                          </p:stCondLst>
                                        </p:cTn>
                                        <p:tgtEl>
                                          <p:spTgt spid="2"/>
                                        </p:tgtEl>
                                        <p:attrNameLst>
                                          <p:attrName>style.visibility</p:attrName>
                                        </p:attrNameLst>
                                      </p:cBhvr>
                                      <p:to>
                                        <p:strVal val="visible"/>
                                      </p:to>
                                    </p:set>
                                    <p:animEffect transition="in" filter="blinds(horizontal)">
                                      <p:cBhvr>
                                        <p:cTn id="43" dur="500"/>
                                        <p:tgtEl>
                                          <p:spTgt spid="2"/>
                                        </p:tgtEl>
                                      </p:cBhvr>
                                    </p:animEffect>
                                  </p:childTnLst>
                                </p:cTn>
                              </p:par>
                              <p:par>
                                <p:cTn id="44" presetID="3" presetClass="entr" presetSubtype="10" fill="hold" nodeType="withEffect">
                                  <p:stCondLst>
                                    <p:cond delay="500"/>
                                  </p:stCondLst>
                                  <p:childTnLst>
                                    <p:set>
                                      <p:cBhvr>
                                        <p:cTn id="45" dur="1" fill="hold">
                                          <p:stCondLst>
                                            <p:cond delay="0"/>
                                          </p:stCondLst>
                                        </p:cTn>
                                        <p:tgtEl>
                                          <p:spTgt spid="3"/>
                                        </p:tgtEl>
                                        <p:attrNameLst>
                                          <p:attrName>style.visibility</p:attrName>
                                        </p:attrNameLst>
                                      </p:cBhvr>
                                      <p:to>
                                        <p:strVal val="visible"/>
                                      </p:to>
                                    </p:set>
                                    <p:animEffect transition="in" filter="blinds(horizontal)">
                                      <p:cBhvr>
                                        <p:cTn id="46" dur="500"/>
                                        <p:tgtEl>
                                          <p:spTgt spid="3"/>
                                        </p:tgtEl>
                                      </p:cBhvr>
                                    </p:animEffect>
                                  </p:childTnLst>
                                </p:cTn>
                              </p:par>
                              <p:par>
                                <p:cTn id="47" presetID="3" presetClass="entr" presetSubtype="10" fill="hold" nodeType="withEffect">
                                  <p:stCondLst>
                                    <p:cond delay="500"/>
                                  </p:stCondLst>
                                  <p:childTnLst>
                                    <p:set>
                                      <p:cBhvr>
                                        <p:cTn id="48" dur="1" fill="hold">
                                          <p:stCondLst>
                                            <p:cond delay="0"/>
                                          </p:stCondLst>
                                        </p:cTn>
                                        <p:tgtEl>
                                          <p:spTgt spid="310"/>
                                        </p:tgtEl>
                                        <p:attrNameLst>
                                          <p:attrName>style.visibility</p:attrName>
                                        </p:attrNameLst>
                                      </p:cBhvr>
                                      <p:to>
                                        <p:strVal val="visible"/>
                                      </p:to>
                                    </p:set>
                                    <p:animEffect transition="in" filter="blinds(horizontal)">
                                      <p:cBhvr>
                                        <p:cTn id="49" dur="500"/>
                                        <p:tgtEl>
                                          <p:spTgt spid="310"/>
                                        </p:tgtEl>
                                      </p:cBhvr>
                                    </p:animEffect>
                                  </p:childTnLst>
                                </p:cTn>
                              </p:par>
                              <p:par>
                                <p:cTn id="50" presetID="3" presetClass="entr" presetSubtype="10" fill="hold" grpId="0" nodeType="withEffect">
                                  <p:stCondLst>
                                    <p:cond delay="500"/>
                                  </p:stCondLst>
                                  <p:childTnLst>
                                    <p:set>
                                      <p:cBhvr>
                                        <p:cTn id="51" dur="1" fill="hold">
                                          <p:stCondLst>
                                            <p:cond delay="0"/>
                                          </p:stCondLst>
                                        </p:cTn>
                                        <p:tgtEl>
                                          <p:spTgt spid="307"/>
                                        </p:tgtEl>
                                        <p:attrNameLst>
                                          <p:attrName>style.visibility</p:attrName>
                                        </p:attrNameLst>
                                      </p:cBhvr>
                                      <p:to>
                                        <p:strVal val="visible"/>
                                      </p:to>
                                    </p:set>
                                    <p:animEffect transition="in" filter="blinds(horizontal)">
                                      <p:cBhvr>
                                        <p:cTn id="52" dur="500"/>
                                        <p:tgtEl>
                                          <p:spTgt spid="307"/>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nodeType="clickEffect">
                                  <p:stCondLst>
                                    <p:cond delay="0"/>
                                  </p:stCondLst>
                                  <p:childTnLst>
                                    <p:set>
                                      <p:cBhvr>
                                        <p:cTn id="60" dur="1" fill="hold">
                                          <p:stCondLst>
                                            <p:cond delay="0"/>
                                          </p:stCondLst>
                                        </p:cTn>
                                        <p:tgtEl>
                                          <p:spTgt spid="350"/>
                                        </p:tgtEl>
                                        <p:attrNameLst>
                                          <p:attrName>style.visibility</p:attrName>
                                        </p:attrNameLst>
                                      </p:cBhvr>
                                      <p:to>
                                        <p:strVal val="visible"/>
                                      </p:to>
                                    </p:set>
                                    <p:animEffect transition="in" filter="wipe(down)">
                                      <p:cBhvr>
                                        <p:cTn id="61" dur="500"/>
                                        <p:tgtEl>
                                          <p:spTgt spid="350"/>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351"/>
                                        </p:tgtEl>
                                        <p:attrNameLst>
                                          <p:attrName>style.visibility</p:attrName>
                                        </p:attrNameLst>
                                      </p:cBhvr>
                                      <p:to>
                                        <p:strVal val="visible"/>
                                      </p:to>
                                    </p:set>
                                    <p:animEffect transition="in" filter="wipe(left)">
                                      <p:cBhvr>
                                        <p:cTn id="66" dur="500"/>
                                        <p:tgtEl>
                                          <p:spTgt spid="351"/>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293"/>
                                        </p:tgtEl>
                                        <p:attrNameLst>
                                          <p:attrName>style.visibility</p:attrName>
                                        </p:attrNameLst>
                                      </p:cBhvr>
                                      <p:to>
                                        <p:strVal val="visible"/>
                                      </p:to>
                                    </p:set>
                                    <p:animEffect transition="in" filter="wipe(left)">
                                      <p:cBhvr>
                                        <p:cTn id="71" dur="500"/>
                                        <p:tgtEl>
                                          <p:spTgt spid="293"/>
                                        </p:tgtEl>
                                      </p:cBhvr>
                                    </p:animEffect>
                                  </p:childTnLst>
                                </p:cTn>
                              </p:par>
                            </p:childTnLst>
                          </p:cTn>
                        </p:par>
                      </p:childTnLst>
                    </p:cTn>
                  </p:par>
                  <p:par>
                    <p:cTn id="72" fill="hold">
                      <p:stCondLst>
                        <p:cond delay="indefinite"/>
                      </p:stCondLst>
                      <p:childTnLst>
                        <p:par>
                          <p:cTn id="73" fill="hold">
                            <p:stCondLst>
                              <p:cond delay="0"/>
                            </p:stCondLst>
                            <p:childTnLst>
                              <p:par>
                                <p:cTn id="74" presetID="3" presetClass="entr" presetSubtype="10" fill="hold" nodeType="clickEffect">
                                  <p:stCondLst>
                                    <p:cond delay="0"/>
                                  </p:stCondLst>
                                  <p:childTnLst>
                                    <p:set>
                                      <p:cBhvr>
                                        <p:cTn id="75" dur="1" fill="hold">
                                          <p:stCondLst>
                                            <p:cond delay="0"/>
                                          </p:stCondLst>
                                        </p:cTn>
                                        <p:tgtEl>
                                          <p:spTgt spid="300"/>
                                        </p:tgtEl>
                                        <p:attrNameLst>
                                          <p:attrName>style.visibility</p:attrName>
                                        </p:attrNameLst>
                                      </p:cBhvr>
                                      <p:to>
                                        <p:strVal val="visible"/>
                                      </p:to>
                                    </p:set>
                                    <p:animEffect transition="in" filter="blinds(horizontal)">
                                      <p:cBhvr>
                                        <p:cTn id="76" dur="500"/>
                                        <p:tgtEl>
                                          <p:spTgt spid="300"/>
                                        </p:tgtEl>
                                      </p:cBhvr>
                                    </p:animEffect>
                                  </p:childTnLst>
                                </p:cTn>
                              </p:par>
                              <p:par>
                                <p:cTn id="77" presetID="3" presetClass="entr" presetSubtype="10" fill="hold" nodeType="withEffect">
                                  <p:stCondLst>
                                    <p:cond delay="0"/>
                                  </p:stCondLst>
                                  <p:childTnLst>
                                    <p:set>
                                      <p:cBhvr>
                                        <p:cTn id="78" dur="1" fill="hold">
                                          <p:stCondLst>
                                            <p:cond delay="0"/>
                                          </p:stCondLst>
                                        </p:cTn>
                                        <p:tgtEl>
                                          <p:spTgt spid="305"/>
                                        </p:tgtEl>
                                        <p:attrNameLst>
                                          <p:attrName>style.visibility</p:attrName>
                                        </p:attrNameLst>
                                      </p:cBhvr>
                                      <p:to>
                                        <p:strVal val="visible"/>
                                      </p:to>
                                    </p:set>
                                    <p:animEffect transition="in" filter="blinds(horizontal)">
                                      <p:cBhvr>
                                        <p:cTn id="79" dur="500"/>
                                        <p:tgtEl>
                                          <p:spTgt spid="305"/>
                                        </p:tgtEl>
                                      </p:cBhvr>
                                    </p:animEffect>
                                  </p:childTnLst>
                                </p:cTn>
                              </p:par>
                              <p:par>
                                <p:cTn id="80" presetID="3" presetClass="entr" presetSubtype="10" fill="hold" nodeType="withEffect">
                                  <p:stCondLst>
                                    <p:cond delay="0"/>
                                  </p:stCondLst>
                                  <p:childTnLst>
                                    <p:set>
                                      <p:cBhvr>
                                        <p:cTn id="81" dur="1" fill="hold">
                                          <p:stCondLst>
                                            <p:cond delay="0"/>
                                          </p:stCondLst>
                                        </p:cTn>
                                        <p:tgtEl>
                                          <p:spTgt spid="23"/>
                                        </p:tgtEl>
                                        <p:attrNameLst>
                                          <p:attrName>style.visibility</p:attrName>
                                        </p:attrNameLst>
                                      </p:cBhvr>
                                      <p:to>
                                        <p:strVal val="visible"/>
                                      </p:to>
                                    </p:set>
                                    <p:animEffect transition="in" filter="blinds(horizontal)">
                                      <p:cBhvr>
                                        <p:cTn id="82" dur="500"/>
                                        <p:tgtEl>
                                          <p:spTgt spid="23"/>
                                        </p:tgtEl>
                                      </p:cBhvr>
                                    </p:animEffect>
                                  </p:childTnLst>
                                </p:cTn>
                              </p:par>
                              <p:par>
                                <p:cTn id="83" presetID="3" presetClass="entr" presetSubtype="10" fill="hold" grpId="1" nodeType="withEffect">
                                  <p:stCondLst>
                                    <p:cond delay="0"/>
                                  </p:stCondLst>
                                  <p:childTnLst>
                                    <p:set>
                                      <p:cBhvr>
                                        <p:cTn id="84" dur="1" fill="hold">
                                          <p:stCondLst>
                                            <p:cond delay="0"/>
                                          </p:stCondLst>
                                        </p:cTn>
                                        <p:tgtEl>
                                          <p:spTgt spid="302"/>
                                        </p:tgtEl>
                                        <p:attrNameLst>
                                          <p:attrName>style.visibility</p:attrName>
                                        </p:attrNameLst>
                                      </p:cBhvr>
                                      <p:to>
                                        <p:strVal val="visible"/>
                                      </p:to>
                                    </p:set>
                                    <p:animEffect transition="in" filter="blinds(horizontal)">
                                      <p:cBhvr>
                                        <p:cTn id="85" dur="500"/>
                                        <p:tgtEl>
                                          <p:spTgt spid="302"/>
                                        </p:tgtEl>
                                      </p:cBhvr>
                                    </p:animEffect>
                                  </p:childTnLst>
                                </p:cTn>
                              </p:par>
                            </p:childTnLst>
                          </p:cTn>
                        </p:par>
                      </p:childTnLst>
                    </p:cTn>
                  </p:par>
                  <p:par>
                    <p:cTn id="86" fill="hold">
                      <p:stCondLst>
                        <p:cond delay="indefinite"/>
                      </p:stCondLst>
                      <p:childTnLst>
                        <p:par>
                          <p:cTn id="87" fill="hold">
                            <p:stCondLst>
                              <p:cond delay="0"/>
                            </p:stCondLst>
                            <p:childTnLst>
                              <p:par>
                                <p:cTn id="88" presetID="12" presetClass="entr" presetSubtype="4" fill="hold" grpId="0" nodeType="clickEffect">
                                  <p:stCondLst>
                                    <p:cond delay="0"/>
                                  </p:stCondLst>
                                  <p:childTnLst>
                                    <p:set>
                                      <p:cBhvr>
                                        <p:cTn id="89" dur="1" fill="hold">
                                          <p:stCondLst>
                                            <p:cond delay="0"/>
                                          </p:stCondLst>
                                        </p:cTn>
                                        <p:tgtEl>
                                          <p:spTgt spid="8"/>
                                        </p:tgtEl>
                                        <p:attrNameLst>
                                          <p:attrName>style.visibility</p:attrName>
                                        </p:attrNameLst>
                                      </p:cBhvr>
                                      <p:to>
                                        <p:strVal val="visible"/>
                                      </p:to>
                                    </p:set>
                                    <p:anim calcmode="lin" valueType="num">
                                      <p:cBhvr additive="base">
                                        <p:cTn id="90" dur="500"/>
                                        <p:tgtEl>
                                          <p:spTgt spid="8"/>
                                        </p:tgtEl>
                                        <p:attrNameLst>
                                          <p:attrName>ppt_y</p:attrName>
                                        </p:attrNameLst>
                                      </p:cBhvr>
                                      <p:tavLst>
                                        <p:tav tm="0">
                                          <p:val>
                                            <p:strVal val="#ppt_y+#ppt_h*1.125000"/>
                                          </p:val>
                                        </p:tav>
                                        <p:tav tm="100000">
                                          <p:val>
                                            <p:strVal val="#ppt_y"/>
                                          </p:val>
                                        </p:tav>
                                      </p:tavLst>
                                    </p:anim>
                                    <p:animEffect transition="in" filter="wipe(up)">
                                      <p:cBhvr>
                                        <p:cTn id="91" dur="500"/>
                                        <p:tgtEl>
                                          <p:spTgt spid="8"/>
                                        </p:tgtEl>
                                      </p:cBhvr>
                                    </p:animEffect>
                                  </p:childTnLst>
                                </p:cTn>
                              </p:par>
                            </p:childTnLst>
                          </p:cTn>
                        </p:par>
                      </p:childTnLst>
                    </p:cTn>
                  </p:par>
                  <p:par>
                    <p:cTn id="92" fill="hold">
                      <p:stCondLst>
                        <p:cond delay="indefinite"/>
                      </p:stCondLst>
                      <p:childTnLst>
                        <p:par>
                          <p:cTn id="93" fill="hold">
                            <p:stCondLst>
                              <p:cond delay="0"/>
                            </p:stCondLst>
                            <p:childTnLst>
                              <p:par>
                                <p:cTn id="94" presetID="12" presetClass="entr" presetSubtype="4" fill="hold" grpId="0" nodeType="clickEffect">
                                  <p:stCondLst>
                                    <p:cond delay="0"/>
                                  </p:stCondLst>
                                  <p:childTnLst>
                                    <p:set>
                                      <p:cBhvr>
                                        <p:cTn id="95" dur="1" fill="hold">
                                          <p:stCondLst>
                                            <p:cond delay="0"/>
                                          </p:stCondLst>
                                        </p:cTn>
                                        <p:tgtEl>
                                          <p:spTgt spid="25"/>
                                        </p:tgtEl>
                                        <p:attrNameLst>
                                          <p:attrName>style.visibility</p:attrName>
                                        </p:attrNameLst>
                                      </p:cBhvr>
                                      <p:to>
                                        <p:strVal val="visible"/>
                                      </p:to>
                                    </p:set>
                                    <p:anim calcmode="lin" valueType="num">
                                      <p:cBhvr additive="base">
                                        <p:cTn id="96" dur="500"/>
                                        <p:tgtEl>
                                          <p:spTgt spid="25"/>
                                        </p:tgtEl>
                                        <p:attrNameLst>
                                          <p:attrName>ppt_y</p:attrName>
                                        </p:attrNameLst>
                                      </p:cBhvr>
                                      <p:tavLst>
                                        <p:tav tm="0">
                                          <p:val>
                                            <p:strVal val="#ppt_y+#ppt_h*1.125000"/>
                                          </p:val>
                                        </p:tav>
                                        <p:tav tm="100000">
                                          <p:val>
                                            <p:strVal val="#ppt_y"/>
                                          </p:val>
                                        </p:tav>
                                      </p:tavLst>
                                    </p:anim>
                                    <p:animEffect transition="in" filter="wipe(up)">
                                      <p:cBhvr>
                                        <p:cTn id="97" dur="500"/>
                                        <p:tgtEl>
                                          <p:spTgt spid="25"/>
                                        </p:tgtEl>
                                      </p:cBhvr>
                                    </p:animEffect>
                                  </p:childTnLst>
                                </p:cTn>
                              </p:par>
                              <p:par>
                                <p:cTn id="98" presetID="1" presetClass="mediacall" presetSubtype="0" fill="hold" nodeType="withEffect">
                                  <p:stCondLst>
                                    <p:cond delay="0"/>
                                  </p:stCondLst>
                                  <p:childTnLst>
                                    <p:cmd type="call" cmd="playFrom(0.0)">
                                      <p:cBhvr>
                                        <p:cTn id="99" dur="17967" fill="hold"/>
                                        <p:tgtEl>
                                          <p:spTgt spid="380"/>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100" fill="hold" display="0">
                  <p:stCondLst>
                    <p:cond delay="indefinite"/>
                  </p:stCondLst>
                  <p:endCondLst>
                    <p:cond evt="onNext" delay="0">
                      <p:tgtEl>
                        <p:sldTgt/>
                      </p:tgtEl>
                    </p:cond>
                    <p:cond evt="onPrev">
                      <p:tgtEl>
                        <p:sldTgt/>
                      </p:tgtEl>
                    </p:cond>
                  </p:endCondLst>
                </p:cTn>
                <p:tgtEl>
                  <p:spTgt spid="380"/>
                </p:tgtEl>
              </p:cMediaNode>
            </p:video>
            <p:seq concurrent="1" nextAc="seek">
              <p:cTn id="101" restart="whenNotActive" fill="hold" evtFilter="cancelBubble" nodeType="interactiveSeq">
                <p:stCondLst>
                  <p:cond evt="onClick" delay="0">
                    <p:tgtEl>
                      <p:spTgt spid="380"/>
                    </p:tgtEl>
                  </p:cond>
                </p:stCondLst>
                <p:endSync evt="end" delay="0">
                  <p:rtn val="all"/>
                </p:endSync>
                <p:childTnLst>
                  <p:par>
                    <p:cTn id="102" fill="hold">
                      <p:stCondLst>
                        <p:cond delay="0"/>
                      </p:stCondLst>
                      <p:childTnLst>
                        <p:par>
                          <p:cTn id="103" fill="hold">
                            <p:stCondLst>
                              <p:cond delay="0"/>
                            </p:stCondLst>
                            <p:childTnLst>
                              <p:par>
                                <p:cTn id="104" presetID="2" presetClass="mediacall" presetSubtype="0" fill="hold" nodeType="clickEffect">
                                  <p:stCondLst>
                                    <p:cond delay="0"/>
                                  </p:stCondLst>
                                  <p:childTnLst>
                                    <p:cmd type="call" cmd="togglePause">
                                      <p:cBhvr>
                                        <p:cTn id="105" dur="1" fill="hold"/>
                                        <p:tgtEl>
                                          <p:spTgt spid="380"/>
                                        </p:tgtEl>
                                      </p:cBhvr>
                                    </p:cmd>
                                  </p:childTnLst>
                                </p:cTn>
                              </p:par>
                            </p:childTnLst>
                          </p:cTn>
                        </p:par>
                      </p:childTnLst>
                    </p:cTn>
                  </p:par>
                </p:childTnLst>
              </p:cTn>
              <p:nextCondLst>
                <p:cond evt="onClick" delay="0">
                  <p:tgtEl>
                    <p:spTgt spid="380"/>
                  </p:tgtEl>
                </p:cond>
              </p:nextCondLst>
            </p:seq>
          </p:childTnLst>
        </p:cTn>
      </p:par>
    </p:tnLst>
    <p:bldLst>
      <p:bldP spid="343" grpId="0" animBg="1"/>
      <p:bldP spid="289" grpId="0" animBg="1"/>
      <p:bldP spid="299" grpId="0"/>
      <p:bldP spid="307" grpId="0"/>
      <p:bldP spid="339" grpId="0" animBg="1"/>
      <p:bldP spid="302" grpId="1"/>
      <p:bldP spid="8" grpId="0" animBg="1"/>
      <p:bldP spid="25" grpId="0" animBg="1"/>
      <p:bldP spid="3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custDataLst>
              <p:tags r:id="rId1"/>
            </p:custDataLst>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2"/>
            </p:custDataLst>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custDataLst>
              <p:tags r:id="rId4"/>
            </p:custDataLst>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custDataLst>
              <p:tags r:id="rId5"/>
            </p:custDataLst>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01  </a:t>
            </a:r>
            <a:r>
              <a:rPr lang="zh-CN"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考情</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解码</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考点定标</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6"/>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custDataLst>
              <p:tags r:id="rId7"/>
            </p:custDataLst>
          </p:nvPr>
        </p:nvGrpSpPr>
        <p:grpSpPr>
          <a:xfrm>
            <a:off x="-635635" y="1909445"/>
            <a:ext cx="5377180" cy="5530850"/>
            <a:chOff x="-1001" y="3007"/>
            <a:chExt cx="8468" cy="8710"/>
          </a:xfrm>
        </p:grpSpPr>
        <p:sp>
          <p:nvSpPr>
            <p:cNvPr id="5" name="椭圆 4"/>
            <p:cNvSpPr/>
            <p:nvPr>
              <p:custDataLst>
                <p:tags r:id="rId8"/>
              </p:custDataLst>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2" descr="C:/Users/hp/AppData/Local/Temp/wpp.GWbXotwpp"/>
            <p:cNvPicPr>
              <a:picLocks noChangeAspect="1"/>
            </p:cNvPicPr>
            <p:nvPr>
              <p:custDataLst>
                <p:tags r:id="rId9"/>
              </p:custDataLst>
            </p:nvPr>
          </p:nvPicPr>
          <p:blipFill>
            <a:blip r:embed="rId10"/>
            <a:stretch>
              <a:fillRect/>
            </a:stretch>
          </p:blipFill>
          <p:spPr>
            <a:xfrm>
              <a:off x="-801" y="3293"/>
              <a:ext cx="7871" cy="8139"/>
            </a:xfrm>
            <a:prstGeom prst="rect">
              <a:avLst/>
            </a:prstGeom>
            <a:noFill/>
          </p:spPr>
        </p:pic>
      </p:gr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custDataLst>
              <p:tags r:id="rId1"/>
            </p:custDataLst>
          </p:nvPr>
        </p:nvGrpSpPr>
        <p:grpSpPr>
          <a:xfrm>
            <a:off x="149225" y="81280"/>
            <a:ext cx="5638165" cy="1152525"/>
            <a:chOff x="235" y="128"/>
            <a:chExt cx="8879" cy="1815"/>
          </a:xfrm>
        </p:grpSpPr>
        <p:sp>
          <p:nvSpPr>
            <p:cNvPr id="31" name="文本框 30"/>
            <p:cNvSpPr txBox="1"/>
            <p:nvPr>
              <p:custDataLst>
                <p:tags r:id="rId2"/>
              </p:custDataLst>
            </p:nvPr>
          </p:nvSpPr>
          <p:spPr>
            <a:xfrm>
              <a:off x="670" y="927"/>
              <a:ext cx="8444" cy="1016"/>
            </a:xfrm>
            <a:prstGeom prst="rect">
              <a:avLst/>
            </a:prstGeom>
          </p:spPr>
          <p:txBody>
            <a:bodyPr wrap="square">
              <a:spAutoFit/>
            </a:bodyPr>
            <a:lstStyle/>
            <a:p>
              <a:pPr algn="just" defTabSz="266700" fontAlgn="ctr">
                <a:lnSpc>
                  <a:spcPct val="150000"/>
                </a:lnSpc>
                <a:spcBef>
                  <a:spcPct val="0"/>
                </a:spcBef>
                <a:spcAft>
                  <a:spcPct val="0"/>
                </a:spcAft>
              </a:pPr>
              <a:r>
                <a:rPr sz="2400" b="1">
                  <a:solidFill>
                    <a:schemeClr val="accent1"/>
                  </a:solidFill>
                  <a:highlight>
                    <a:srgbClr val="C0C0C0"/>
                  </a:highlight>
                  <a:ea typeface="微软雅黑" panose="020B0503020204020204" pitchFamily="34" charset="-122"/>
                </a:rPr>
                <a:t>知识点3  流动镶嵌模型的基本内容</a:t>
              </a:r>
              <a:endParaRPr sz="2400" b="1">
                <a:solidFill>
                  <a:schemeClr val="accent1"/>
                </a:solidFill>
                <a:highlight>
                  <a:srgbClr val="C0C0C0"/>
                </a:highlight>
                <a:ea typeface="微软雅黑" panose="020B0503020204020204" pitchFamily="34" charset="-122"/>
              </a:endParaRPr>
            </a:p>
          </p:txBody>
        </p:sp>
        <p:grpSp>
          <p:nvGrpSpPr>
            <p:cNvPr id="15" name="组合 14"/>
            <p:cNvGrpSpPr/>
            <p:nvPr>
              <p:custDataLst>
                <p:tags r:id="rId3"/>
              </p:custDataLst>
            </p:nvPr>
          </p:nvGrpSpPr>
          <p:grpSpPr>
            <a:xfrm>
              <a:off x="235" y="128"/>
              <a:ext cx="8256" cy="899"/>
              <a:chOff x="587375" y="977268"/>
              <a:chExt cx="5242560" cy="570900"/>
            </a:xfrm>
          </p:grpSpPr>
          <p:sp>
            <p:nvSpPr>
              <p:cNvPr id="215" name="任意多边形: 形状 17"/>
              <p:cNvSpPr/>
              <p:nvPr>
                <p:custDataLst>
                  <p:tags r:id="rId4"/>
                </p:custDataLst>
              </p:nvPr>
            </p:nvSpPr>
            <p:spPr>
              <a:xfrm rot="5400000">
                <a:off x="3441686" y="-903584"/>
                <a:ext cx="441987" cy="433387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478405" y="977268"/>
                <a:ext cx="3351530" cy="570900"/>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6" name="图片 15"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sp>
        <p:nvSpPr>
          <p:cNvPr id="5" name="矩形 4"/>
          <p:cNvSpPr/>
          <p:nvPr>
            <p:custDataLst>
              <p:tags r:id="rId10"/>
            </p:custDataLst>
          </p:nvPr>
        </p:nvSpPr>
        <p:spPr>
          <a:xfrm>
            <a:off x="3396204" y="1380116"/>
            <a:ext cx="5399405" cy="565150"/>
          </a:xfrm>
          <a:prstGeom prst="rect">
            <a:avLst/>
          </a:prstGeom>
          <a:noFill/>
        </p:spPr>
        <p:txBody>
          <a:bodyPr wrap="none" rtlCol="0" anchor="t">
            <a:spAutoFit/>
          </a:bodyPr>
          <a:lstStyle/>
          <a:p>
            <a:pPr>
              <a:lnSpc>
                <a:spcPct val="110000"/>
              </a:lnSpc>
            </a:pPr>
            <a:r>
              <a:rPr lang="en-US" altLang="zh-CN" sz="2800" b="1">
                <a:latin typeface="Arial Black" panose="020B0A04020102020204" charset="0"/>
              </a:rPr>
              <a:t>2</a:t>
            </a:r>
            <a:r>
              <a:rPr lang="zh-CN" altLang="en-US" sz="2800" b="1">
                <a:latin typeface="Arial Black" panose="020B0A04020102020204" charset="0"/>
              </a:rPr>
              <a:t>）细胞膜的</a:t>
            </a:r>
            <a:r>
              <a:rPr lang="zh-CN" altLang="en-US" sz="2800" b="1">
                <a:solidFill>
                  <a:srgbClr val="FF0000"/>
                </a:solidFill>
                <a:latin typeface="Arial Black" panose="020B0A04020102020204" charset="0"/>
              </a:rPr>
              <a:t>流动性</a:t>
            </a:r>
            <a:r>
              <a:rPr lang="zh-CN" altLang="en-US" sz="2800" b="1">
                <a:latin typeface="Arial Black" panose="020B0A04020102020204" charset="0"/>
              </a:rPr>
              <a:t>和</a:t>
            </a:r>
            <a:r>
              <a:rPr lang="zh-CN" altLang="en-US" sz="2800" b="1">
                <a:solidFill>
                  <a:srgbClr val="FF0000"/>
                </a:solidFill>
                <a:latin typeface="Arial Black" panose="020B0A04020102020204" charset="0"/>
              </a:rPr>
              <a:t>选择透过性</a:t>
            </a:r>
            <a:endParaRPr lang="zh-CN" altLang="en-US" sz="2800" b="1">
              <a:solidFill>
                <a:srgbClr val="FF0000"/>
              </a:solidFill>
              <a:latin typeface="Arial Black" panose="020B0A04020102020204" charset="0"/>
            </a:endParaRPr>
          </a:p>
        </p:txBody>
      </p:sp>
      <p:graphicFrame>
        <p:nvGraphicFramePr>
          <p:cNvPr id="7" name="内容占位符 3"/>
          <p:cNvGraphicFramePr>
            <a:graphicFrameLocks noGrp="1"/>
          </p:cNvGraphicFramePr>
          <p:nvPr>
            <p:ph idx="1"/>
            <p:custDataLst>
              <p:tags r:id="rId11"/>
            </p:custDataLst>
          </p:nvPr>
        </p:nvGraphicFramePr>
        <p:xfrm>
          <a:off x="425507" y="2153285"/>
          <a:ext cx="11496754" cy="4127518"/>
        </p:xfrm>
        <a:graphic>
          <a:graphicData uri="http://schemas.openxmlformats.org/drawingml/2006/table">
            <a:tbl>
              <a:tblPr firstRow="1" bandRow="1">
                <a:tableStyleId>{5C22544A-7EE6-4342-B048-85BDC9FD1C3A}</a:tableStyleId>
              </a:tblPr>
              <a:tblGrid>
                <a:gridCol w="963264"/>
                <a:gridCol w="4547203"/>
                <a:gridCol w="5986287"/>
              </a:tblGrid>
              <a:tr h="826135">
                <a:tc>
                  <a:txBody>
                    <a:bodyPr wrap="square"/>
                    <a:lstStyle/>
                    <a:p>
                      <a:pPr algn="ctr">
                        <a:buNone/>
                      </a:pPr>
                      <a:r>
                        <a:rPr lang="zh-CN" altLang="en-US" sz="2400" b="1">
                          <a:solidFill>
                            <a:schemeClr val="tx1"/>
                          </a:solidFill>
                          <a:latin typeface="仿宋" panose="02010609060101010101" pitchFamily="49" charset="-122"/>
                          <a:ea typeface="仿宋" panose="02010609060101010101" pitchFamily="49" charset="-122"/>
                        </a:rPr>
                        <a:t>项目</a:t>
                      </a:r>
                      <a:endParaRPr lang="zh-CN" altLang="en-US" sz="2400" b="1">
                        <a:solidFill>
                          <a:schemeClr val="tx1"/>
                        </a:solidFill>
                        <a:latin typeface="仿宋" panose="02010609060101010101" pitchFamily="49" charset="-122"/>
                        <a:ea typeface="仿宋" panose="02010609060101010101" pitchFamily="49" charset="-122"/>
                      </a:endParaRPr>
                    </a:p>
                  </a:txBody>
                  <a:tcPr marL="91416" marR="91416" marT="45708" marB="45708"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wrap="square"/>
                    <a:lstStyle/>
                    <a:p>
                      <a:pPr algn="ctr">
                        <a:buNone/>
                      </a:pPr>
                      <a:r>
                        <a:rPr lang="zh-CN" altLang="en-US" sz="2400" b="1" smtClean="0">
                          <a:solidFill>
                            <a:schemeClr val="tx1"/>
                          </a:solidFill>
                          <a:latin typeface="+mj-ea"/>
                          <a:ea typeface="+mj-ea"/>
                        </a:rPr>
                        <a:t>结构特性</a:t>
                      </a:r>
                      <a:r>
                        <a:rPr lang="en-US" altLang="zh-CN" sz="2400" b="1" smtClean="0">
                          <a:solidFill>
                            <a:schemeClr val="tx1"/>
                          </a:solidFill>
                          <a:latin typeface="+mj-ea"/>
                          <a:ea typeface="+mj-ea"/>
                        </a:rPr>
                        <a:t>——</a:t>
                      </a:r>
                      <a:r>
                        <a:rPr lang="zh-CN" altLang="en-US" sz="2400" b="1" u="sng" baseline="0" smtClean="0">
                          <a:solidFill>
                            <a:schemeClr val="bg1"/>
                          </a:solidFill>
                          <a:uFill>
                            <a:solidFill>
                              <a:schemeClr val="tx1"/>
                            </a:solidFill>
                          </a:uFill>
                          <a:latin typeface="+mj-ea"/>
                          <a:ea typeface="+mj-ea"/>
                        </a:rPr>
                        <a:t>流动性</a:t>
                      </a:r>
                      <a:endParaRPr lang="zh-CN" altLang="en-US" sz="2400" b="1" u="sng" baseline="0" smtClean="0">
                        <a:solidFill>
                          <a:schemeClr val="bg1"/>
                        </a:solidFill>
                        <a:uFill>
                          <a:solidFill>
                            <a:schemeClr val="tx1"/>
                          </a:solidFill>
                        </a:uFill>
                        <a:latin typeface="+mj-ea"/>
                        <a:ea typeface="+mj-ea"/>
                      </a:endParaRPr>
                    </a:p>
                  </a:txBody>
                  <a:tcPr marL="91416" marR="91416" marT="45708" marB="45708"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wrap="square"/>
                    <a:lstStyle/>
                    <a:p>
                      <a:pPr marL="0" algn="ctr" defTabSz="914400" rtl="0" eaLnBrk="1" latinLnBrk="0" hangingPunct="1">
                        <a:buNone/>
                      </a:pPr>
                      <a:r>
                        <a:rPr lang="zh-CN" altLang="en-US" sz="2400" b="1" smtClean="0">
                          <a:solidFill>
                            <a:schemeClr val="tx1"/>
                          </a:solidFill>
                          <a:latin typeface="+mj-ea"/>
                          <a:ea typeface="+mj-ea"/>
                        </a:rPr>
                        <a:t>功能特性</a:t>
                      </a:r>
                      <a:r>
                        <a:rPr lang="en-US" altLang="zh-CN" sz="2400" b="1" smtClean="0">
                          <a:solidFill>
                            <a:schemeClr val="tx1"/>
                          </a:solidFill>
                          <a:latin typeface="+mj-ea"/>
                          <a:ea typeface="+mj-ea"/>
                        </a:rPr>
                        <a:t>——</a:t>
                      </a:r>
                      <a:r>
                        <a:rPr lang="zh-CN" altLang="en-US" sz="2400" b="1" u="sng" kern="1200" baseline="0" smtClean="0">
                          <a:solidFill>
                            <a:schemeClr val="bg1"/>
                          </a:solidFill>
                          <a:uFill>
                            <a:solidFill>
                              <a:schemeClr val="tx1"/>
                            </a:solidFill>
                          </a:uFill>
                          <a:latin typeface="+mj-ea"/>
                          <a:ea typeface="+mj-ea"/>
                          <a:cs typeface="+mn-cs"/>
                        </a:rPr>
                        <a:t>选择</a:t>
                      </a:r>
                      <a:r>
                        <a:rPr lang="zh-CN" altLang="en-US" sz="2400" b="1" u="sng" kern="1200" baseline="0">
                          <a:solidFill>
                            <a:schemeClr val="bg1"/>
                          </a:solidFill>
                          <a:uFill>
                            <a:solidFill>
                              <a:schemeClr val="tx1"/>
                            </a:solidFill>
                          </a:uFill>
                          <a:latin typeface="+mj-ea"/>
                          <a:ea typeface="+mj-ea"/>
                          <a:cs typeface="+mn-cs"/>
                        </a:rPr>
                        <a:t>透过</a:t>
                      </a:r>
                      <a:r>
                        <a:rPr lang="zh-CN" altLang="en-US" sz="2400" b="1" u="sng" kern="1200" baseline="0" smtClean="0">
                          <a:solidFill>
                            <a:schemeClr val="bg1"/>
                          </a:solidFill>
                          <a:uFill>
                            <a:solidFill>
                              <a:schemeClr val="tx1"/>
                            </a:solidFill>
                          </a:uFill>
                          <a:latin typeface="+mj-ea"/>
                          <a:ea typeface="+mj-ea"/>
                          <a:cs typeface="+mn-cs"/>
                        </a:rPr>
                        <a:t>性</a:t>
                      </a:r>
                      <a:endParaRPr lang="zh-CN" altLang="en-US" sz="2400" b="1" u="sng" kern="1200" baseline="0">
                        <a:solidFill>
                          <a:schemeClr val="bg1"/>
                        </a:solidFill>
                        <a:uFill>
                          <a:solidFill>
                            <a:schemeClr val="tx1"/>
                          </a:solidFill>
                        </a:uFill>
                        <a:latin typeface="+mj-ea"/>
                        <a:ea typeface="+mj-ea"/>
                        <a:cs typeface="+mn-cs"/>
                      </a:endParaRPr>
                    </a:p>
                  </a:txBody>
                  <a:tcPr marL="91416" marR="91416" marT="45708" marB="45708"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854075">
                <a:tc>
                  <a:txBody>
                    <a:bodyPr wrap="square"/>
                    <a:lstStyle/>
                    <a:p>
                      <a:pPr algn="ctr">
                        <a:buNone/>
                      </a:pPr>
                      <a:r>
                        <a:rPr lang="zh-CN" altLang="en-US" sz="2400" b="1">
                          <a:solidFill>
                            <a:schemeClr val="tx1"/>
                          </a:solidFill>
                          <a:latin typeface="仿宋" panose="02010609060101010101" pitchFamily="49" charset="-122"/>
                          <a:ea typeface="仿宋" panose="02010609060101010101" pitchFamily="49" charset="-122"/>
                        </a:rPr>
                        <a:t>实例</a:t>
                      </a:r>
                      <a:endParaRPr lang="zh-CN" altLang="en-US" sz="2400" b="1">
                        <a:solidFill>
                          <a:schemeClr val="tx1"/>
                        </a:solidFill>
                        <a:latin typeface="仿宋" panose="02010609060101010101" pitchFamily="49" charset="-122"/>
                        <a:ea typeface="仿宋" panose="02010609060101010101" pitchFamily="49" charset="-122"/>
                      </a:endParaRPr>
                    </a:p>
                  </a:txBody>
                  <a:tcPr marL="91416" marR="91416" marT="45708" marB="45708"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wrap="square"/>
                    <a:lstStyle/>
                    <a:p>
                      <a:pPr algn="ctr">
                        <a:buNone/>
                      </a:pPr>
                      <a:endParaRPr lang="zh-CN" altLang="en-US" sz="2400" b="1">
                        <a:solidFill>
                          <a:schemeClr val="tx1"/>
                        </a:solidFill>
                        <a:latin typeface="仿宋" panose="02010609060101010101" pitchFamily="49" charset="-122"/>
                        <a:ea typeface="仿宋" panose="02010609060101010101" pitchFamily="49" charset="-122"/>
                      </a:endParaRPr>
                    </a:p>
                  </a:txBody>
                  <a:tcPr marL="91416" marR="91416" marT="45708" marB="45708"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wrap="square"/>
                    <a:lstStyle/>
                    <a:p>
                      <a:pPr algn="ctr">
                        <a:buNone/>
                      </a:pPr>
                      <a:endParaRPr lang="zh-CN" altLang="en-US" sz="2400" b="1">
                        <a:solidFill>
                          <a:schemeClr val="tx1"/>
                        </a:solidFill>
                        <a:latin typeface="仿宋" panose="02010609060101010101" pitchFamily="49" charset="-122"/>
                        <a:ea typeface="仿宋" panose="02010609060101010101" pitchFamily="49" charset="-122"/>
                      </a:endParaRPr>
                    </a:p>
                  </a:txBody>
                  <a:tcPr marL="91416" marR="91416" marT="45708" marB="45708"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1307465">
                <a:tc>
                  <a:txBody>
                    <a:bodyPr wrap="square"/>
                    <a:lstStyle/>
                    <a:p>
                      <a:pPr algn="ctr">
                        <a:buNone/>
                      </a:pPr>
                      <a:r>
                        <a:rPr lang="zh-CN" altLang="en-US" sz="2400" b="1" smtClean="0">
                          <a:solidFill>
                            <a:schemeClr val="tx1"/>
                          </a:solidFill>
                          <a:latin typeface="仿宋" panose="02010609060101010101" pitchFamily="49" charset="-122"/>
                          <a:ea typeface="仿宋" panose="02010609060101010101" pitchFamily="49" charset="-122"/>
                        </a:rPr>
                        <a:t>结构基础</a:t>
                      </a:r>
                      <a:endParaRPr lang="zh-CN" altLang="en-US" sz="2400" b="1" smtClean="0">
                        <a:solidFill>
                          <a:schemeClr val="tx1"/>
                        </a:solidFill>
                        <a:latin typeface="仿宋" panose="02010609060101010101" pitchFamily="49" charset="-122"/>
                        <a:ea typeface="仿宋" panose="02010609060101010101" pitchFamily="49" charset="-122"/>
                      </a:endParaRPr>
                    </a:p>
                  </a:txBody>
                  <a:tcPr marL="91416" marR="91416" marT="45708" marB="45708"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wrap="square"/>
                    <a:lstStyle/>
                    <a:p>
                      <a:pPr algn="ctr">
                        <a:lnSpc>
                          <a:spcPct val="130000"/>
                        </a:lnSpc>
                        <a:buNone/>
                      </a:pPr>
                      <a:r>
                        <a:rPr lang="en-US" altLang="zh-CN" sz="2400" b="1" u="sng" smtClean="0">
                          <a:solidFill>
                            <a:schemeClr val="tx1"/>
                          </a:solidFill>
                          <a:latin typeface="仿宋" panose="02010609060101010101" pitchFamily="49" charset="-122"/>
                          <a:ea typeface="仿宋" panose="02010609060101010101" pitchFamily="49" charset="-122"/>
                        </a:rPr>
                        <a:t>        </a:t>
                      </a:r>
                      <a:r>
                        <a:rPr lang="zh-CN" altLang="en-US" sz="2400" b="1" smtClean="0">
                          <a:solidFill>
                            <a:schemeClr val="tx1"/>
                          </a:solidFill>
                          <a:latin typeface="仿宋" panose="02010609060101010101" pitchFamily="49" charset="-122"/>
                          <a:ea typeface="仿宋" panose="02010609060101010101" pitchFamily="49" charset="-122"/>
                        </a:rPr>
                        <a:t>分子和</a:t>
                      </a:r>
                      <a:r>
                        <a:rPr lang="en-US" altLang="zh-CN" sz="2400" b="1" u="sng" smtClean="0">
                          <a:solidFill>
                            <a:schemeClr val="tx1"/>
                          </a:solidFill>
                          <a:latin typeface="仿宋" panose="02010609060101010101" pitchFamily="49" charset="-122"/>
                          <a:ea typeface="仿宋" panose="02010609060101010101" pitchFamily="49" charset="-122"/>
                        </a:rPr>
                        <a:t>          </a:t>
                      </a:r>
                      <a:r>
                        <a:rPr lang="zh-CN" altLang="en-US" sz="2400" b="1" smtClean="0">
                          <a:solidFill>
                            <a:schemeClr val="tx1"/>
                          </a:solidFill>
                          <a:latin typeface="仿宋" panose="02010609060101010101" pitchFamily="49" charset="-122"/>
                          <a:ea typeface="仿宋" panose="02010609060101010101" pitchFamily="49" charset="-122"/>
                        </a:rPr>
                        <a:t>分子都可以运动</a:t>
                      </a:r>
                      <a:endParaRPr lang="zh-CN" altLang="en-US" sz="2400" b="1" smtClean="0">
                        <a:solidFill>
                          <a:schemeClr val="tx1"/>
                        </a:solidFill>
                        <a:latin typeface="仿宋" panose="02010609060101010101" pitchFamily="49" charset="-122"/>
                        <a:ea typeface="仿宋" panose="02010609060101010101" pitchFamily="49" charset="-122"/>
                      </a:endParaRPr>
                    </a:p>
                  </a:txBody>
                  <a:tcPr marL="91416" marR="91416" marT="45708" marB="45708"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wrap="square"/>
                    <a:lstStyle/>
                    <a:p>
                      <a:pPr algn="l">
                        <a:buNone/>
                      </a:pPr>
                      <a:endParaRPr lang="zh-CN" altLang="en-US" sz="2400" b="1">
                        <a:solidFill>
                          <a:schemeClr val="tx1"/>
                        </a:solidFill>
                        <a:latin typeface="仿宋" panose="02010609060101010101" pitchFamily="49" charset="-122"/>
                        <a:ea typeface="仿宋" panose="02010609060101010101" pitchFamily="49" charset="-122"/>
                      </a:endParaRPr>
                    </a:p>
                  </a:txBody>
                  <a:tcPr marL="91416" marR="91416" marT="45708" marB="45708"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610235">
                <a:tc>
                  <a:txBody>
                    <a:bodyPr wrap="square"/>
                    <a:lstStyle/>
                    <a:p>
                      <a:pPr algn="ctr">
                        <a:buNone/>
                      </a:pPr>
                      <a:r>
                        <a:rPr lang="zh-CN" altLang="en-US" sz="2400" b="1" smtClean="0">
                          <a:solidFill>
                            <a:schemeClr val="tx1"/>
                          </a:solidFill>
                          <a:latin typeface="仿宋" panose="02010609060101010101" pitchFamily="49" charset="-122"/>
                          <a:ea typeface="仿宋" panose="02010609060101010101" pitchFamily="49" charset="-122"/>
                        </a:rPr>
                        <a:t>影响</a:t>
                      </a:r>
                      <a:endParaRPr lang="zh-CN" altLang="en-US" sz="2400" b="1" smtClean="0">
                        <a:solidFill>
                          <a:schemeClr val="tx1"/>
                        </a:solidFill>
                        <a:latin typeface="仿宋" panose="02010609060101010101" pitchFamily="49" charset="-122"/>
                        <a:ea typeface="仿宋" panose="02010609060101010101" pitchFamily="49" charset="-122"/>
                      </a:endParaRPr>
                    </a:p>
                  </a:txBody>
                  <a:tcPr marL="91416" marR="91416" marT="45708" marB="45708"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wrap="square"/>
                    <a:lstStyle/>
                    <a:p>
                      <a:pPr algn="ctr">
                        <a:lnSpc>
                          <a:spcPct val="130000"/>
                        </a:lnSpc>
                        <a:buNone/>
                      </a:pPr>
                      <a:endParaRPr lang="zh-CN" altLang="en-US" sz="2400" b="1" smtClean="0">
                        <a:solidFill>
                          <a:schemeClr val="tx1"/>
                        </a:solidFill>
                        <a:latin typeface="仿宋" panose="02010609060101010101" pitchFamily="49" charset="-122"/>
                        <a:ea typeface="仿宋" panose="02010609060101010101" pitchFamily="49" charset="-122"/>
                      </a:endParaRPr>
                    </a:p>
                  </a:txBody>
                  <a:tcPr marL="91416" marR="91416" marT="45708" marB="45708"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wrap="square"/>
                    <a:lstStyle/>
                    <a:p>
                      <a:pPr algn="l">
                        <a:buNone/>
                      </a:pPr>
                      <a:endParaRPr lang="zh-CN" altLang="en-US" sz="2400" b="1">
                        <a:solidFill>
                          <a:schemeClr val="tx1"/>
                        </a:solidFill>
                        <a:latin typeface="仿宋" panose="02010609060101010101" pitchFamily="49" charset="-122"/>
                        <a:ea typeface="仿宋" panose="02010609060101010101" pitchFamily="49" charset="-122"/>
                      </a:endParaRPr>
                    </a:p>
                  </a:txBody>
                  <a:tcPr marL="91416" marR="91416" marT="45708" marB="45708"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529590">
                <a:tc>
                  <a:txBody>
                    <a:bodyPr wrap="square"/>
                    <a:lstStyle/>
                    <a:p>
                      <a:pPr algn="ctr">
                        <a:buNone/>
                      </a:pPr>
                      <a:r>
                        <a:rPr lang="zh-CN" altLang="en-US" sz="2400" b="1">
                          <a:solidFill>
                            <a:schemeClr val="tx1"/>
                          </a:solidFill>
                          <a:latin typeface="仿宋" panose="02010609060101010101" pitchFamily="49" charset="-122"/>
                          <a:ea typeface="仿宋" panose="02010609060101010101" pitchFamily="49" charset="-122"/>
                        </a:rPr>
                        <a:t>联系</a:t>
                      </a:r>
                      <a:endParaRPr lang="zh-CN" altLang="en-US" sz="2400" b="1">
                        <a:solidFill>
                          <a:schemeClr val="tx1"/>
                        </a:solidFill>
                        <a:latin typeface="仿宋" panose="02010609060101010101" pitchFamily="49" charset="-122"/>
                        <a:ea typeface="仿宋" panose="02010609060101010101" pitchFamily="49" charset="-122"/>
                      </a:endParaRPr>
                    </a:p>
                  </a:txBody>
                  <a:tcPr marL="91416" marR="91416" marT="45708" marB="45708"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wrap="square"/>
                    <a:lstStyle/>
                    <a:p>
                      <a:pPr algn="ctr">
                        <a:buNone/>
                      </a:pPr>
                      <a:r>
                        <a:rPr lang="en-US" altLang="zh-CN" sz="2400" b="1" u="sng" smtClean="0">
                          <a:solidFill>
                            <a:schemeClr val="tx1"/>
                          </a:solidFill>
                          <a:latin typeface="仿宋" panose="02010609060101010101" pitchFamily="49" charset="-122"/>
                          <a:ea typeface="仿宋" panose="02010609060101010101" pitchFamily="49" charset="-122"/>
                        </a:rPr>
                        <a:t>        </a:t>
                      </a:r>
                      <a:r>
                        <a:rPr lang="zh-CN" altLang="en-US" sz="2400" b="1" smtClean="0">
                          <a:solidFill>
                            <a:schemeClr val="tx1"/>
                          </a:solidFill>
                          <a:latin typeface="仿宋" panose="02010609060101010101" pitchFamily="49" charset="-122"/>
                          <a:ea typeface="仿宋" panose="02010609060101010101" pitchFamily="49" charset="-122"/>
                        </a:rPr>
                        <a:t>是</a:t>
                      </a:r>
                      <a:r>
                        <a:rPr lang="en-US" altLang="zh-CN" sz="2400" b="1" u="sng" kern="1200" baseline="0" smtClean="0">
                          <a:solidFill>
                            <a:schemeClr val="bg1"/>
                          </a:solidFill>
                          <a:uFill>
                            <a:solidFill>
                              <a:schemeClr val="tx1"/>
                            </a:solidFill>
                          </a:uFill>
                          <a:latin typeface="+mj-ea"/>
                          <a:ea typeface="+mj-ea"/>
                          <a:cs typeface="+mn-cs"/>
                        </a:rPr>
                        <a:t>                 </a:t>
                      </a:r>
                      <a:r>
                        <a:rPr lang="zh-CN" altLang="en-US" sz="2400" b="1" smtClean="0">
                          <a:solidFill>
                            <a:schemeClr val="tx1"/>
                          </a:solidFill>
                          <a:latin typeface="仿宋" panose="02010609060101010101" pitchFamily="49" charset="-122"/>
                          <a:ea typeface="仿宋" panose="02010609060101010101" pitchFamily="49" charset="-122"/>
                        </a:rPr>
                        <a:t>的基础</a:t>
                      </a:r>
                      <a:endParaRPr lang="zh-CN" altLang="en-US" sz="2400" b="1" smtClean="0">
                        <a:solidFill>
                          <a:schemeClr val="tx1"/>
                        </a:solidFill>
                        <a:latin typeface="仿宋" panose="02010609060101010101" pitchFamily="49" charset="-122"/>
                        <a:ea typeface="仿宋" panose="02010609060101010101" pitchFamily="49" charset="-122"/>
                      </a:endParaRPr>
                    </a:p>
                  </a:txBody>
                  <a:tcPr marL="91416" marR="91416" marT="45708" marB="45708"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cPr>
                    <a:lnR w="9525">
                      <a:solidFill>
                        <a:srgbClr val="B28E4E"/>
                      </a:solidFill>
                      <a:prstDash val="sysDash"/>
                    </a:lnR>
                    <a:lnT w="9525">
                      <a:solidFill>
                        <a:srgbClr val="B28E4E"/>
                      </a:solidFill>
                      <a:prstDash val="sysDash"/>
                    </a:lnT>
                    <a:lnB w="9525">
                      <a:solidFill>
                        <a:srgbClr val="B28E4E"/>
                      </a:solidFill>
                      <a:prstDash val="sysDash"/>
                    </a:lnB>
                  </a:tcPr>
                </a:tc>
              </a:tr>
            </a:tbl>
          </a:graphicData>
        </a:graphic>
      </p:graphicFrame>
      <p:sp>
        <p:nvSpPr>
          <p:cNvPr id="4" name="文本框 9"/>
          <p:cNvSpPr txBox="1"/>
          <p:nvPr>
            <p:custDataLst>
              <p:tags r:id="rId12"/>
            </p:custDataLst>
          </p:nvPr>
        </p:nvSpPr>
        <p:spPr>
          <a:xfrm>
            <a:off x="1416943" y="4008701"/>
            <a:ext cx="1400810" cy="448945"/>
          </a:xfrm>
          <a:prstGeom prst="rect">
            <a:avLst/>
          </a:prstGeom>
          <a:noFill/>
          <a:ln>
            <a:noFill/>
          </a:ln>
        </p:spPr>
        <p:txBody>
          <a:bodyPr wrap="none" lIns="91428" tIns="45714" rIns="91428" bIns="45714" rtlCol="0">
            <a:spAutoFit/>
          </a:bodyPr>
          <a:lstStyle/>
          <a:p>
            <a:pPr algn="ctr">
              <a:lnSpc>
                <a:spcPts val="2800"/>
              </a:lnSpc>
            </a:pPr>
            <a:r>
              <a:rPr lang="zh-CN" altLang="en-US" sz="2400" b="1" smtClean="0">
                <a:solidFill>
                  <a:srgbClr val="0000FF"/>
                </a:solidFill>
                <a:latin typeface="微软雅黑" panose="020B0503020204020204" pitchFamily="34" charset="-122"/>
                <a:ea typeface="微软雅黑" panose="020B0503020204020204" pitchFamily="34" charset="-122"/>
                <a:sym typeface="+mn-ea"/>
              </a:rPr>
              <a:t>全部</a:t>
            </a:r>
            <a:r>
              <a:rPr lang="zh-CN" altLang="en-US" sz="2400" b="1" smtClean="0">
                <a:solidFill>
                  <a:srgbClr val="FF0000"/>
                </a:solidFill>
                <a:latin typeface="微软雅黑" panose="020B0503020204020204" pitchFamily="34" charset="-122"/>
                <a:ea typeface="微软雅黑" panose="020B0503020204020204" pitchFamily="34" charset="-122"/>
                <a:sym typeface="+mn-ea"/>
              </a:rPr>
              <a:t>脂质</a:t>
            </a:r>
            <a:endParaRPr lang="zh-CN" altLang="en-US" sz="2400" b="1">
              <a:solidFill>
                <a:srgbClr val="FF0000"/>
              </a:solidFill>
              <a:latin typeface="微软雅黑" panose="020B0503020204020204" pitchFamily="34" charset="-122"/>
              <a:ea typeface="微软雅黑" panose="020B0503020204020204" pitchFamily="34" charset="-122"/>
              <a:sym typeface="+mn-ea"/>
            </a:endParaRPr>
          </a:p>
        </p:txBody>
      </p:sp>
      <p:sp>
        <p:nvSpPr>
          <p:cNvPr id="6" name="文本框 9"/>
          <p:cNvSpPr txBox="1"/>
          <p:nvPr>
            <p:custDataLst>
              <p:tags r:id="rId13"/>
            </p:custDataLst>
          </p:nvPr>
        </p:nvSpPr>
        <p:spPr>
          <a:xfrm>
            <a:off x="3593650" y="4008701"/>
            <a:ext cx="1705610" cy="448945"/>
          </a:xfrm>
          <a:prstGeom prst="rect">
            <a:avLst/>
          </a:prstGeom>
          <a:noFill/>
          <a:ln>
            <a:noFill/>
          </a:ln>
        </p:spPr>
        <p:txBody>
          <a:bodyPr wrap="none" lIns="91428" tIns="45714" rIns="91428" bIns="45714" rtlCol="0">
            <a:spAutoFit/>
          </a:bodyPr>
          <a:lstStyle/>
          <a:p>
            <a:pPr algn="ctr">
              <a:lnSpc>
                <a:spcPts val="2800"/>
              </a:lnSpc>
            </a:pPr>
            <a:r>
              <a:rPr lang="zh-CN" altLang="en-US" sz="2400" b="1">
                <a:solidFill>
                  <a:srgbClr val="0000FF"/>
                </a:solidFill>
                <a:latin typeface="微软雅黑" panose="020B0503020204020204" pitchFamily="34" charset="-122"/>
                <a:ea typeface="微软雅黑" panose="020B0503020204020204" pitchFamily="34" charset="-122"/>
                <a:sym typeface="+mn-ea"/>
              </a:rPr>
              <a:t>大多</a:t>
            </a:r>
            <a:r>
              <a:rPr lang="zh-CN" altLang="en-US" sz="2400" b="1" smtClean="0">
                <a:solidFill>
                  <a:srgbClr val="FF0000"/>
                </a:solidFill>
                <a:latin typeface="微软雅黑" panose="020B0503020204020204" pitchFamily="34" charset="-122"/>
                <a:ea typeface="微软雅黑" panose="020B0503020204020204" pitchFamily="34" charset="-122"/>
                <a:sym typeface="+mn-ea"/>
              </a:rPr>
              <a:t>蛋白质</a:t>
            </a:r>
            <a:endParaRPr lang="zh-CN" altLang="en-US" sz="2400" b="1">
              <a:solidFill>
                <a:srgbClr val="FF0000"/>
              </a:solidFill>
              <a:latin typeface="微软雅黑" panose="020B0503020204020204" pitchFamily="34" charset="-122"/>
              <a:ea typeface="微软雅黑" panose="020B0503020204020204" pitchFamily="34" charset="-122"/>
              <a:sym typeface="+mn-ea"/>
            </a:endParaRPr>
          </a:p>
        </p:txBody>
      </p:sp>
      <p:sp>
        <p:nvSpPr>
          <p:cNvPr id="8" name="文本框 9"/>
          <p:cNvSpPr txBox="1"/>
          <p:nvPr>
            <p:custDataLst>
              <p:tags r:id="rId14"/>
            </p:custDataLst>
          </p:nvPr>
        </p:nvSpPr>
        <p:spPr>
          <a:xfrm>
            <a:off x="4686260" y="5777292"/>
            <a:ext cx="1096010" cy="448945"/>
          </a:xfrm>
          <a:prstGeom prst="rect">
            <a:avLst/>
          </a:prstGeom>
          <a:noFill/>
          <a:ln>
            <a:noFill/>
          </a:ln>
        </p:spPr>
        <p:txBody>
          <a:bodyPr wrap="none" lIns="91428" tIns="45714" rIns="91428" bIns="45714" rtlCol="0">
            <a:spAutoFit/>
          </a:bodyPr>
          <a:lstStyle/>
          <a:p>
            <a:pPr algn="ctr">
              <a:lnSpc>
                <a:spcPts val="2800"/>
              </a:lnSpc>
            </a:pPr>
            <a:r>
              <a:rPr lang="zh-CN" altLang="en-US" sz="2400" b="1" smtClean="0">
                <a:solidFill>
                  <a:srgbClr val="FF0000"/>
                </a:solidFill>
                <a:latin typeface="微软雅黑" panose="020B0503020204020204" pitchFamily="34" charset="-122"/>
                <a:ea typeface="微软雅黑" panose="020B0503020204020204" pitchFamily="34" charset="-122"/>
                <a:sym typeface="+mn-ea"/>
              </a:rPr>
              <a:t>流动</a:t>
            </a:r>
            <a:r>
              <a:rPr lang="zh-CN" altLang="en-US" sz="2400" b="1">
                <a:solidFill>
                  <a:srgbClr val="FF0000"/>
                </a:solidFill>
                <a:latin typeface="微软雅黑" panose="020B0503020204020204" pitchFamily="34" charset="-122"/>
                <a:ea typeface="微软雅黑" panose="020B0503020204020204" pitchFamily="34" charset="-122"/>
                <a:sym typeface="+mn-ea"/>
              </a:rPr>
              <a:t>性</a:t>
            </a:r>
            <a:endParaRPr lang="zh-CN" altLang="en-US" sz="2400" b="1">
              <a:solidFill>
                <a:srgbClr val="FF0000"/>
              </a:solidFill>
              <a:latin typeface="微软雅黑" panose="020B0503020204020204" pitchFamily="34" charset="-122"/>
              <a:ea typeface="微软雅黑" panose="020B0503020204020204" pitchFamily="34" charset="-122"/>
              <a:sym typeface="+mn-ea"/>
            </a:endParaRPr>
          </a:p>
        </p:txBody>
      </p:sp>
      <p:sp>
        <p:nvSpPr>
          <p:cNvPr id="9" name="文本框 9"/>
          <p:cNvSpPr txBox="1"/>
          <p:nvPr>
            <p:custDataLst>
              <p:tags r:id="rId15"/>
            </p:custDataLst>
          </p:nvPr>
        </p:nvSpPr>
        <p:spPr>
          <a:xfrm>
            <a:off x="6141562" y="5777292"/>
            <a:ext cx="1705610" cy="448945"/>
          </a:xfrm>
          <a:prstGeom prst="rect">
            <a:avLst/>
          </a:prstGeom>
          <a:noFill/>
          <a:ln>
            <a:noFill/>
          </a:ln>
        </p:spPr>
        <p:txBody>
          <a:bodyPr wrap="none" lIns="91428" tIns="45714" rIns="91428" bIns="45714" rtlCol="0">
            <a:spAutoFit/>
          </a:bodyPr>
          <a:lstStyle/>
          <a:p>
            <a:pPr algn="ctr">
              <a:lnSpc>
                <a:spcPts val="2800"/>
              </a:lnSpc>
            </a:pPr>
            <a:r>
              <a:rPr lang="zh-CN" altLang="en-US" sz="2400" b="1">
                <a:solidFill>
                  <a:srgbClr val="FF0000"/>
                </a:solidFill>
                <a:latin typeface="微软雅黑" panose="020B0503020204020204" pitchFamily="34" charset="-122"/>
                <a:ea typeface="微软雅黑" panose="020B0503020204020204" pitchFamily="34" charset="-122"/>
                <a:sym typeface="+mn-ea"/>
              </a:rPr>
              <a:t>选择</a:t>
            </a:r>
            <a:r>
              <a:rPr lang="zh-CN" altLang="en-US" sz="2400" b="1" smtClean="0">
                <a:solidFill>
                  <a:srgbClr val="FF0000"/>
                </a:solidFill>
                <a:latin typeface="微软雅黑" panose="020B0503020204020204" pitchFamily="34" charset="-122"/>
                <a:ea typeface="微软雅黑" panose="020B0503020204020204" pitchFamily="34" charset="-122"/>
                <a:sym typeface="+mn-ea"/>
              </a:rPr>
              <a:t>透过性</a:t>
            </a:r>
            <a:endParaRPr lang="zh-CN" altLang="en-US" sz="2400" b="1">
              <a:solidFill>
                <a:srgbClr val="FF0000"/>
              </a:solidFill>
              <a:latin typeface="微软雅黑" panose="020B0503020204020204" pitchFamily="34" charset="-122"/>
              <a:ea typeface="微软雅黑" panose="020B0503020204020204" pitchFamily="34" charset="-122"/>
              <a:sym typeface="+mn-ea"/>
            </a:endParaRPr>
          </a:p>
        </p:txBody>
      </p:sp>
      <p:sp>
        <p:nvSpPr>
          <p:cNvPr id="2" name="矩形 1"/>
          <p:cNvSpPr/>
          <p:nvPr>
            <p:custDataLst>
              <p:tags r:id="rId16"/>
            </p:custDataLst>
          </p:nvPr>
        </p:nvSpPr>
        <p:spPr>
          <a:xfrm>
            <a:off x="4057651" y="2315999"/>
            <a:ext cx="1097280" cy="460375"/>
          </a:xfrm>
          <a:prstGeom prst="rect">
            <a:avLst/>
          </a:prstGeom>
        </p:spPr>
        <p:txBody>
          <a:bodyPr wrap="none">
            <a:spAutoFit/>
          </a:bodyPr>
          <a:lstStyle/>
          <a:p>
            <a:pPr algn="ctr">
              <a:buNone/>
            </a:pPr>
            <a:r>
              <a:rPr lang="zh-CN" altLang="en-US" sz="2400" b="1">
                <a:solidFill>
                  <a:srgbClr val="FF0000"/>
                </a:solidFill>
                <a:latin typeface="+mn-ea"/>
              </a:rPr>
              <a:t>流动性</a:t>
            </a:r>
            <a:endParaRPr lang="zh-CN" altLang="en-US" sz="2400" b="1">
              <a:solidFill>
                <a:srgbClr val="FF0000"/>
              </a:solidFill>
              <a:latin typeface="+mn-ea"/>
            </a:endParaRPr>
          </a:p>
        </p:txBody>
      </p:sp>
      <p:sp>
        <p:nvSpPr>
          <p:cNvPr id="3" name="矩形 2"/>
          <p:cNvSpPr/>
          <p:nvPr>
            <p:custDataLst>
              <p:tags r:id="rId17"/>
            </p:custDataLst>
          </p:nvPr>
        </p:nvSpPr>
        <p:spPr>
          <a:xfrm>
            <a:off x="9047401" y="2315999"/>
            <a:ext cx="1706880" cy="460375"/>
          </a:xfrm>
          <a:prstGeom prst="rect">
            <a:avLst/>
          </a:prstGeom>
        </p:spPr>
        <p:txBody>
          <a:bodyPr wrap="none">
            <a:spAutoFit/>
          </a:bodyPr>
          <a:lstStyle/>
          <a:p>
            <a:pPr algn="ctr">
              <a:buNone/>
            </a:pPr>
            <a:r>
              <a:rPr lang="zh-CN" altLang="en-US" sz="2400" b="1">
                <a:solidFill>
                  <a:srgbClr val="FF0000"/>
                </a:solidFill>
                <a:latin typeface="+mn-ea"/>
              </a:rPr>
              <a:t>选择透过性</a:t>
            </a:r>
            <a:endParaRPr lang="zh-CN" altLang="en-US" sz="2400" b="1">
              <a:solidFill>
                <a:srgbClr val="FF0000"/>
              </a:solidFill>
              <a:latin typeface="+mn-ea"/>
            </a:endParaRPr>
          </a:p>
        </p:txBody>
      </p:sp>
      <p:sp>
        <p:nvSpPr>
          <p:cNvPr id="10" name="文本框 9"/>
          <p:cNvSpPr txBox="1"/>
          <p:nvPr>
            <p:custDataLst>
              <p:tags r:id="rId18"/>
            </p:custDataLst>
          </p:nvPr>
        </p:nvSpPr>
        <p:spPr>
          <a:xfrm>
            <a:off x="1464310" y="2992755"/>
            <a:ext cx="4495165" cy="829945"/>
          </a:xfrm>
          <a:prstGeom prst="rect">
            <a:avLst/>
          </a:prstGeom>
          <a:noFill/>
        </p:spPr>
        <p:txBody>
          <a:bodyPr wrap="square" rtlCol="0" anchor="t">
            <a:spAutoFit/>
          </a:bodyPr>
          <a:lstStyle/>
          <a:p>
            <a:r>
              <a:rPr lang="zh-CN" altLang="en-US" sz="2400" b="1" smtClean="0">
                <a:latin typeface="仿宋" panose="02010609060101010101" pitchFamily="49" charset="-122"/>
                <a:ea typeface="仿宋" panose="02010609060101010101" pitchFamily="49" charset="-122"/>
                <a:sym typeface="+mn-ea"/>
              </a:rPr>
              <a:t>细胞分裂和融合</a:t>
            </a:r>
            <a:r>
              <a:rPr lang="zh-CN" altLang="en-US" sz="2400" b="1">
                <a:latin typeface="仿宋" panose="02010609060101010101" pitchFamily="49" charset="-122"/>
                <a:ea typeface="仿宋" panose="02010609060101010101" pitchFamily="49" charset="-122"/>
                <a:sym typeface="+mn-ea"/>
              </a:rPr>
              <a:t>、</a:t>
            </a:r>
            <a:r>
              <a:rPr lang="zh-CN" altLang="en-US" sz="2400" b="1" smtClean="0">
                <a:latin typeface="仿宋" panose="02010609060101010101" pitchFamily="49" charset="-122"/>
                <a:ea typeface="仿宋" panose="02010609060101010101" pitchFamily="49" charset="-122"/>
                <a:sym typeface="+mn-ea"/>
              </a:rPr>
              <a:t>胞吞胞吐、</a:t>
            </a:r>
            <a:endParaRPr lang="zh-CN" altLang="en-US" sz="2400" b="1" smtClean="0">
              <a:latin typeface="仿宋" panose="02010609060101010101" pitchFamily="49" charset="-122"/>
              <a:ea typeface="仿宋" panose="02010609060101010101" pitchFamily="49" charset="-122"/>
              <a:sym typeface="+mn-ea"/>
            </a:endParaRPr>
          </a:p>
          <a:p>
            <a:r>
              <a:rPr lang="zh-CN" altLang="en-US" sz="2400" b="1" smtClean="0">
                <a:latin typeface="仿宋" panose="02010609060101010101" pitchFamily="49" charset="-122"/>
                <a:ea typeface="仿宋" panose="02010609060101010101" pitchFamily="49" charset="-122"/>
                <a:sym typeface="+mn-ea"/>
              </a:rPr>
              <a:t>吞噬细胞变形运动和吞噬病菌等</a:t>
            </a:r>
            <a:endParaRPr lang="zh-CN" altLang="en-US" sz="2400" b="1" smtClean="0">
              <a:latin typeface="仿宋" panose="02010609060101010101" pitchFamily="49" charset="-122"/>
              <a:ea typeface="仿宋" panose="02010609060101010101" pitchFamily="49" charset="-122"/>
              <a:sym typeface="+mn-ea"/>
            </a:endParaRPr>
          </a:p>
        </p:txBody>
      </p:sp>
      <p:sp>
        <p:nvSpPr>
          <p:cNvPr id="11" name="文本框 10"/>
          <p:cNvSpPr txBox="1"/>
          <p:nvPr>
            <p:custDataLst>
              <p:tags r:id="rId19"/>
            </p:custDataLst>
          </p:nvPr>
        </p:nvSpPr>
        <p:spPr>
          <a:xfrm>
            <a:off x="6687185" y="2992755"/>
            <a:ext cx="3601720" cy="829945"/>
          </a:xfrm>
          <a:prstGeom prst="rect">
            <a:avLst/>
          </a:prstGeom>
          <a:noFill/>
        </p:spPr>
        <p:txBody>
          <a:bodyPr wrap="square" rtlCol="0" anchor="t">
            <a:spAutoFit/>
          </a:bodyPr>
          <a:lstStyle/>
          <a:p>
            <a:pPr algn="l">
              <a:buNone/>
            </a:pPr>
            <a:r>
              <a:rPr lang="zh-CN" altLang="en-US" sz="2400" b="1" smtClean="0">
                <a:latin typeface="仿宋" panose="02010609060101010101" pitchFamily="49" charset="-122"/>
                <a:ea typeface="仿宋" panose="02010609060101010101" pitchFamily="49" charset="-122"/>
                <a:sym typeface="+mn-ea"/>
              </a:rPr>
              <a:t>植物</a:t>
            </a:r>
            <a:r>
              <a:rPr lang="zh-CN" altLang="en-US" sz="2400" b="1">
                <a:latin typeface="仿宋" panose="02010609060101010101" pitchFamily="49" charset="-122"/>
                <a:ea typeface="仿宋" panose="02010609060101010101" pitchFamily="49" charset="-122"/>
                <a:sym typeface="+mn-ea"/>
              </a:rPr>
              <a:t>对离子的选择性</a:t>
            </a:r>
            <a:r>
              <a:rPr lang="zh-CN" altLang="en-US" sz="2400" b="1" smtClean="0">
                <a:latin typeface="仿宋" panose="02010609060101010101" pitchFamily="49" charset="-122"/>
                <a:ea typeface="仿宋" panose="02010609060101010101" pitchFamily="49" charset="-122"/>
                <a:sym typeface="+mn-ea"/>
              </a:rPr>
              <a:t>吸收</a:t>
            </a:r>
            <a:r>
              <a:rPr lang="en-US" altLang="zh-CN" sz="2400" b="1" smtClean="0">
                <a:latin typeface="仿宋" panose="02010609060101010101" pitchFamily="49" charset="-122"/>
                <a:ea typeface="仿宋" panose="02010609060101010101" pitchFamily="49" charset="-122"/>
                <a:sym typeface="+mn-ea"/>
              </a:rPr>
              <a:t>(</a:t>
            </a:r>
            <a:r>
              <a:rPr lang="zh-CN" altLang="en-US" sz="2400" b="1" smtClean="0">
                <a:latin typeface="仿宋" panose="02010609060101010101" pitchFamily="49" charset="-122"/>
                <a:ea typeface="仿宋" panose="02010609060101010101" pitchFamily="49" charset="-122"/>
                <a:sym typeface="+mn-ea"/>
              </a:rPr>
              <a:t>主动运输、协助扩散</a:t>
            </a:r>
            <a:r>
              <a:rPr lang="en-US" altLang="zh-CN" sz="2400" b="1" smtClean="0">
                <a:latin typeface="仿宋" panose="02010609060101010101" pitchFamily="49" charset="-122"/>
                <a:ea typeface="仿宋" panose="02010609060101010101" pitchFamily="49" charset="-122"/>
                <a:sym typeface="+mn-ea"/>
              </a:rPr>
              <a:t>)</a:t>
            </a:r>
            <a:endParaRPr lang="en-US" altLang="zh-CN" sz="2400" b="1" smtClean="0">
              <a:latin typeface="仿宋" panose="02010609060101010101" pitchFamily="49" charset="-122"/>
              <a:ea typeface="仿宋" panose="02010609060101010101" pitchFamily="49" charset="-122"/>
              <a:sym typeface="+mn-ea"/>
            </a:endParaRPr>
          </a:p>
        </p:txBody>
      </p:sp>
      <p:sp>
        <p:nvSpPr>
          <p:cNvPr id="12" name="文本框 11"/>
          <p:cNvSpPr txBox="1"/>
          <p:nvPr>
            <p:custDataLst>
              <p:tags r:id="rId20"/>
            </p:custDataLst>
          </p:nvPr>
        </p:nvSpPr>
        <p:spPr>
          <a:xfrm>
            <a:off x="6323330" y="4642485"/>
            <a:ext cx="4329430" cy="460375"/>
          </a:xfrm>
          <a:prstGeom prst="rect">
            <a:avLst/>
          </a:prstGeom>
          <a:noFill/>
        </p:spPr>
        <p:txBody>
          <a:bodyPr wrap="square" rtlCol="0" anchor="t">
            <a:spAutoFit/>
          </a:bodyPr>
          <a:lstStyle/>
          <a:p>
            <a:pPr algn="l">
              <a:buNone/>
            </a:pPr>
            <a:r>
              <a:rPr lang="en-US" altLang="zh-CN" sz="2400" b="1" smtClean="0">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mn-ea"/>
              </a:rPr>
              <a:t>膜上具有转运蛋白</a:t>
            </a:r>
            <a:endParaRPr lang="en-US" altLang="zh-CN" sz="2400" b="1" smtClean="0">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3" name="文本框 12"/>
          <p:cNvSpPr txBox="1"/>
          <p:nvPr>
            <p:custDataLst>
              <p:tags r:id="rId21"/>
            </p:custDataLst>
          </p:nvPr>
        </p:nvSpPr>
        <p:spPr>
          <a:xfrm>
            <a:off x="6323330" y="3902710"/>
            <a:ext cx="4834255" cy="829945"/>
          </a:xfrm>
          <a:prstGeom prst="rect">
            <a:avLst/>
          </a:prstGeom>
          <a:noFill/>
        </p:spPr>
        <p:txBody>
          <a:bodyPr wrap="square" rtlCol="0" anchor="t">
            <a:spAutoFit/>
          </a:bodyPr>
          <a:lstStyle/>
          <a:p>
            <a:pPr algn="l">
              <a:buNone/>
            </a:pPr>
            <a:r>
              <a:rPr lang="en-US" altLang="zh-CN" sz="2400" b="1" smtClean="0">
                <a:latin typeface="微软雅黑" panose="020B0503020204020204" pitchFamily="34" charset="-122"/>
                <a:ea typeface="微软雅黑" panose="020B0503020204020204" pitchFamily="34" charset="-122"/>
                <a:cs typeface="微软雅黑" panose="020B0503020204020204" pitchFamily="34" charset="-120"/>
                <a:sym typeface="+mn-ea"/>
              </a:rPr>
              <a:t>(1)</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sym typeface="+mn-ea"/>
              </a:rPr>
              <a:t>脂双层</a:t>
            </a:r>
            <a:r>
              <a:rPr lang="zh-CN" altLang="en-US" sz="2400" b="1" smtClean="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疏水区</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b="1" smtClean="0">
                <a:latin typeface="仿宋" panose="02010609060101010101" pitchFamily="49" charset="-122"/>
                <a:ea typeface="仿宋" panose="02010609060101010101" pitchFamily="49" charset="-122"/>
                <a:sym typeface="+mn-ea"/>
              </a:rPr>
              <a:t>不允许</a:t>
            </a:r>
            <a:r>
              <a:rPr lang="zh-CN" altLang="en-US" sz="2400" b="1" smtClean="0">
                <a:uFill>
                  <a:solidFill>
                    <a:schemeClr val="tx1"/>
                  </a:solidFill>
                </a:uFill>
                <a:latin typeface="+mj-ea"/>
                <a:ea typeface="+mj-ea"/>
                <a:sym typeface="+mn-ea"/>
              </a:rPr>
              <a:t>水溶性</a:t>
            </a:r>
            <a:r>
              <a:rPr lang="zh-CN" altLang="en-US" sz="2400" b="1" smtClean="0">
                <a:latin typeface="仿宋" panose="02010609060101010101" pitchFamily="49" charset="-122"/>
                <a:ea typeface="仿宋" panose="02010609060101010101" pitchFamily="49" charset="-122"/>
                <a:sym typeface="+mn-ea"/>
              </a:rPr>
              <a:t>小分子和离子自由通过</a:t>
            </a:r>
            <a:endPar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3" name="文本框 22"/>
          <p:cNvSpPr txBox="1"/>
          <p:nvPr>
            <p:custDataLst>
              <p:tags r:id="rId22"/>
            </p:custDataLst>
          </p:nvPr>
        </p:nvSpPr>
        <p:spPr>
          <a:xfrm>
            <a:off x="3015615" y="5224780"/>
            <a:ext cx="999490" cy="460375"/>
          </a:xfrm>
          <a:prstGeom prst="rect">
            <a:avLst/>
          </a:prstGeom>
          <a:noFill/>
        </p:spPr>
        <p:txBody>
          <a:bodyPr wrap="square" rtlCol="0" anchor="t">
            <a:spAutoFit/>
          </a:bodyPr>
          <a:lstStyle/>
          <a:p>
            <a:r>
              <a:rPr lang="zh-CN" altLang="en-US" sz="2400" b="1">
                <a:solidFill>
                  <a:srgbClr val="FF0000"/>
                </a:solidFill>
                <a:latin typeface="微软雅黑" panose="020B0503020204020204" pitchFamily="34" charset="-122"/>
                <a:ea typeface="微软雅黑" panose="020B0503020204020204" pitchFamily="34" charset="-122"/>
                <a:cs typeface="黑体" panose="02010609060101010101" charset="-122"/>
                <a:sym typeface="+mn-ea"/>
              </a:rPr>
              <a:t>温度</a:t>
            </a:r>
            <a:endParaRPr lang="zh-CN" altLang="en-US" sz="2400" b="1">
              <a:solidFill>
                <a:srgbClr val="FF0000"/>
              </a:solidFill>
              <a:latin typeface="微软雅黑" panose="020B0503020204020204" pitchFamily="34" charset="-122"/>
              <a:ea typeface="微软雅黑" panose="020B0503020204020204" pitchFamily="34" charset="-122"/>
              <a:cs typeface="黑体" panose="02010609060101010101" charset="-122"/>
              <a:sym typeface="+mn-ea"/>
            </a:endParaRPr>
          </a:p>
        </p:txBody>
      </p:sp>
      <p:sp>
        <p:nvSpPr>
          <p:cNvPr id="24" name="文本框 23"/>
          <p:cNvSpPr txBox="1"/>
          <p:nvPr>
            <p:custDataLst>
              <p:tags r:id="rId23"/>
            </p:custDataLst>
          </p:nvPr>
        </p:nvSpPr>
        <p:spPr>
          <a:xfrm>
            <a:off x="6397625" y="5224780"/>
            <a:ext cx="3977005" cy="460375"/>
          </a:xfrm>
          <a:prstGeom prst="rect">
            <a:avLst/>
          </a:prstGeom>
          <a:noFill/>
        </p:spPr>
        <p:txBody>
          <a:bodyPr wrap="square" rtlCol="0" anchor="t">
            <a:spAutoFit/>
          </a:bodyPr>
          <a:lstStyle/>
          <a:p>
            <a:r>
              <a:rPr lang="zh-CN" altLang="en-US" sz="2400" b="1">
                <a:solidFill>
                  <a:srgbClr val="FF0000"/>
                </a:solidFill>
                <a:latin typeface="微软雅黑" panose="020B0503020204020204" pitchFamily="34" charset="-122"/>
                <a:ea typeface="微软雅黑" panose="020B0503020204020204" pitchFamily="34" charset="-122"/>
                <a:cs typeface="黑体" panose="02010609060101010101" charset="-122"/>
                <a:sym typeface="+mn-ea"/>
              </a:rPr>
              <a:t>转运蛋白种类和数量</a:t>
            </a:r>
            <a:endParaRPr lang="zh-CN" altLang="en-US" sz="2400" b="1">
              <a:solidFill>
                <a:srgbClr val="FF0000"/>
              </a:solidFill>
              <a:latin typeface="微软雅黑" panose="020B0503020204020204" pitchFamily="34" charset="-122"/>
              <a:ea typeface="微软雅黑" panose="020B0503020204020204" pitchFamily="34" charset="-122"/>
              <a:cs typeface="黑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0-#ppt_h/2"/>
                                          </p:val>
                                        </p:tav>
                                        <p:tav tm="100000">
                                          <p:val>
                                            <p:strVal val="#ppt_y"/>
                                          </p:val>
                                        </p:tav>
                                      </p:tavLst>
                                    </p:anim>
                                  </p:childTnLst>
                                </p:cTn>
                              </p:par>
                            </p:childTnLst>
                          </p:cTn>
                        </p:par>
                        <p:par>
                          <p:cTn id="25" fill="hold">
                            <p:stCondLst>
                              <p:cond delay="500"/>
                            </p:stCondLst>
                            <p:childTnLst>
                              <p:par>
                                <p:cTn id="26" presetID="22" presetClass="entr" presetSubtype="4"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down)">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down)">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47" presetClass="entr" presetSubtype="0"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fade">
                                      <p:cBhvr>
                                        <p:cTn id="38" dur="1000"/>
                                        <p:tgtEl>
                                          <p:spTgt spid="4"/>
                                        </p:tgtEl>
                                      </p:cBhvr>
                                    </p:animEffect>
                                    <p:anim calcmode="lin" valueType="num">
                                      <p:cBhvr>
                                        <p:cTn id="39" dur="1000" fill="hold"/>
                                        <p:tgtEl>
                                          <p:spTgt spid="4"/>
                                        </p:tgtEl>
                                        <p:attrNameLst>
                                          <p:attrName>ppt_x</p:attrName>
                                        </p:attrNameLst>
                                      </p:cBhvr>
                                      <p:tavLst>
                                        <p:tav tm="0">
                                          <p:val>
                                            <p:strVal val="#ppt_x"/>
                                          </p:val>
                                        </p:tav>
                                        <p:tav tm="100000">
                                          <p:val>
                                            <p:strVal val="#ppt_x"/>
                                          </p:val>
                                        </p:tav>
                                      </p:tavLst>
                                    </p:anim>
                                    <p:anim calcmode="lin" valueType="num">
                                      <p:cBhvr>
                                        <p:cTn id="4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7" presetClass="entr" presetSubtype="0" fill="hold" grpId="0" nodeType="click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fade">
                                      <p:cBhvr>
                                        <p:cTn id="45" dur="1000"/>
                                        <p:tgtEl>
                                          <p:spTgt spid="6"/>
                                        </p:tgtEl>
                                      </p:cBhvr>
                                    </p:animEffect>
                                    <p:anim calcmode="lin" valueType="num">
                                      <p:cBhvr>
                                        <p:cTn id="46" dur="1000" fill="hold"/>
                                        <p:tgtEl>
                                          <p:spTgt spid="6"/>
                                        </p:tgtEl>
                                        <p:attrNameLst>
                                          <p:attrName>ppt_x</p:attrName>
                                        </p:attrNameLst>
                                      </p:cBhvr>
                                      <p:tavLst>
                                        <p:tav tm="0">
                                          <p:val>
                                            <p:strVal val="#ppt_x"/>
                                          </p:val>
                                        </p:tav>
                                        <p:tav tm="100000">
                                          <p:val>
                                            <p:strVal val="#ppt_x"/>
                                          </p:val>
                                        </p:tav>
                                      </p:tavLst>
                                    </p:anim>
                                    <p:anim calcmode="lin" valueType="num">
                                      <p:cBhvr>
                                        <p:cTn id="4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left)">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left)">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wipe(down)">
                                      <p:cBhvr>
                                        <p:cTn id="62" dur="500"/>
                                        <p:tgtEl>
                                          <p:spTgt spid="2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wipe(down)">
                                      <p:cBhvr>
                                        <p:cTn id="67" dur="500"/>
                                        <p:tgtEl>
                                          <p:spTgt spid="24"/>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8"/>
                                        </p:tgtEl>
                                        <p:attrNameLst>
                                          <p:attrName>style.visibility</p:attrName>
                                        </p:attrNameLst>
                                      </p:cBhvr>
                                      <p:to>
                                        <p:strVal val="visible"/>
                                      </p:to>
                                    </p:set>
                                    <p:animEffect transition="in" filter="wipe(down)">
                                      <p:cBhvr>
                                        <p:cTn id="72" dur="500"/>
                                        <p:tgtEl>
                                          <p:spTgt spid="8"/>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9"/>
                                        </p:tgtEl>
                                        <p:attrNameLst>
                                          <p:attrName>style.visibility</p:attrName>
                                        </p:attrNameLst>
                                      </p:cBhvr>
                                      <p:to>
                                        <p:strVal val="visible"/>
                                      </p:to>
                                    </p:set>
                                    <p:animEffect transition="in" filter="wipe(down)">
                                      <p:cBhvr>
                                        <p:cTn id="7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6" grpId="0"/>
      <p:bldP spid="8" grpId="0"/>
      <p:bldP spid="9" grpId="0"/>
      <p:bldP spid="2" grpId="0"/>
      <p:bldP spid="3" grpId="0"/>
      <p:bldP spid="10" grpId="0"/>
      <p:bldP spid="11" grpId="0"/>
      <p:bldP spid="13" grpId="0"/>
      <p:bldP spid="12" grpId="0"/>
      <p:bldP spid="23" grpId="0"/>
      <p:bldP spid="2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custDataLst>
              <p:tags r:id="rId1"/>
            </p:custDataLst>
          </p:nvPr>
        </p:nvGrpSpPr>
        <p:grpSpPr>
          <a:xfrm>
            <a:off x="149225" y="81280"/>
            <a:ext cx="5638165" cy="1152525"/>
            <a:chOff x="235" y="128"/>
            <a:chExt cx="8879" cy="1815"/>
          </a:xfrm>
        </p:grpSpPr>
        <p:sp>
          <p:nvSpPr>
            <p:cNvPr id="2" name="文本框 1"/>
            <p:cNvSpPr txBox="1"/>
            <p:nvPr>
              <p:custDataLst>
                <p:tags r:id="rId2"/>
              </p:custDataLst>
            </p:nvPr>
          </p:nvSpPr>
          <p:spPr>
            <a:xfrm>
              <a:off x="670" y="927"/>
              <a:ext cx="8444" cy="1016"/>
            </a:xfrm>
            <a:prstGeom prst="rect">
              <a:avLst/>
            </a:prstGeom>
          </p:spPr>
          <p:txBody>
            <a:bodyPr wrap="square">
              <a:spAutoFit/>
            </a:bodyPr>
            <a:lstStyle/>
            <a:p>
              <a:pPr algn="just" defTabSz="266700" fontAlgn="ctr">
                <a:lnSpc>
                  <a:spcPct val="150000"/>
                </a:lnSpc>
                <a:spcBef>
                  <a:spcPct val="0"/>
                </a:spcBef>
                <a:spcAft>
                  <a:spcPct val="0"/>
                </a:spcAft>
              </a:pPr>
              <a:r>
                <a:rPr sz="2400" b="1">
                  <a:solidFill>
                    <a:schemeClr val="accent1"/>
                  </a:solidFill>
                  <a:highlight>
                    <a:srgbClr val="C0C0C0"/>
                  </a:highlight>
                  <a:ea typeface="微软雅黑" panose="020B0503020204020204" pitchFamily="34" charset="-122"/>
                </a:rPr>
                <a:t>知识点3  流动镶嵌模型的基本内容</a:t>
              </a:r>
              <a:endParaRPr sz="2400" b="1">
                <a:solidFill>
                  <a:schemeClr val="accent1"/>
                </a:solidFill>
                <a:highlight>
                  <a:srgbClr val="C0C0C0"/>
                </a:highlight>
                <a:ea typeface="微软雅黑" panose="020B0503020204020204" pitchFamily="34" charset="-122"/>
              </a:endParaRPr>
            </a:p>
          </p:txBody>
        </p:sp>
        <p:grpSp>
          <p:nvGrpSpPr>
            <p:cNvPr id="15" name="组合 14"/>
            <p:cNvGrpSpPr/>
            <p:nvPr>
              <p:custDataLst>
                <p:tags r:id="rId3"/>
              </p:custDataLst>
            </p:nvPr>
          </p:nvGrpSpPr>
          <p:grpSpPr>
            <a:xfrm>
              <a:off x="235" y="128"/>
              <a:ext cx="8256" cy="899"/>
              <a:chOff x="587375" y="977268"/>
              <a:chExt cx="5242560" cy="570900"/>
            </a:xfrm>
          </p:grpSpPr>
          <p:sp>
            <p:nvSpPr>
              <p:cNvPr id="215" name="任意多边形: 形状 17"/>
              <p:cNvSpPr/>
              <p:nvPr>
                <p:custDataLst>
                  <p:tags r:id="rId4"/>
                </p:custDataLst>
              </p:nvPr>
            </p:nvSpPr>
            <p:spPr>
              <a:xfrm rot="5400000">
                <a:off x="3441686" y="-903584"/>
                <a:ext cx="441987" cy="433387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478405" y="977268"/>
                <a:ext cx="3351530" cy="570900"/>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6" name="图片 15"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sp>
        <p:nvSpPr>
          <p:cNvPr id="6" name="文本框 5"/>
          <p:cNvSpPr txBox="1"/>
          <p:nvPr>
            <p:custDataLst>
              <p:tags r:id="rId10"/>
            </p:custDataLst>
          </p:nvPr>
        </p:nvSpPr>
        <p:spPr>
          <a:xfrm>
            <a:off x="5215890" y="705803"/>
            <a:ext cx="5043805" cy="565150"/>
          </a:xfrm>
          <a:prstGeom prst="rect">
            <a:avLst/>
          </a:prstGeom>
          <a:noFill/>
        </p:spPr>
        <p:txBody>
          <a:bodyPr wrap="none" rtlCol="0" anchor="t">
            <a:spAutoFit/>
          </a:bodyPr>
          <a:lstStyle/>
          <a:p>
            <a:pPr>
              <a:lnSpc>
                <a:spcPct val="110000"/>
              </a:lnSpc>
            </a:pPr>
            <a:r>
              <a:rPr lang="en-US" altLang="zh-CN" sz="2800" b="1" smtClean="0">
                <a:solidFill>
                  <a:srgbClr val="FF0000"/>
                </a:solidFill>
                <a:latin typeface="Arial Black" panose="020B0A04020102020204" charset="0"/>
              </a:rPr>
              <a:t>3</a:t>
            </a:r>
            <a:r>
              <a:rPr lang="zh-CN" altLang="en-US" sz="2800" b="1" smtClean="0">
                <a:solidFill>
                  <a:srgbClr val="FF0000"/>
                </a:solidFill>
                <a:latin typeface="Arial Black" panose="020B0A04020102020204" charset="0"/>
              </a:rPr>
              <a:t>）细胞膜三大功能</a:t>
            </a:r>
            <a:r>
              <a:rPr lang="zh-CN" altLang="en-US" sz="2800" b="1">
                <a:solidFill>
                  <a:srgbClr val="FF0000"/>
                </a:solidFill>
                <a:latin typeface="Arial Black" panose="020B0A04020102020204" charset="0"/>
              </a:rPr>
              <a:t>的</a:t>
            </a:r>
            <a:r>
              <a:rPr lang="zh-CN" altLang="en-US" sz="2800" b="1" smtClean="0">
                <a:solidFill>
                  <a:srgbClr val="FF0000"/>
                </a:solidFill>
                <a:latin typeface="Arial Black" panose="020B0A04020102020204" charset="0"/>
              </a:rPr>
              <a:t>结构基础</a:t>
            </a:r>
            <a:endParaRPr lang="zh-CN" altLang="en-US" sz="2800" b="1" smtClean="0">
              <a:solidFill>
                <a:srgbClr val="FF0000"/>
              </a:solidFill>
              <a:latin typeface="Arial Black" panose="020B0A04020102020204" charset="0"/>
            </a:endParaRPr>
          </a:p>
        </p:txBody>
      </p:sp>
      <p:graphicFrame>
        <p:nvGraphicFramePr>
          <p:cNvPr id="29" name="表格 28"/>
          <p:cNvGraphicFramePr>
            <a:graphicFrameLocks noGrp="1"/>
          </p:cNvGraphicFramePr>
          <p:nvPr>
            <p:custDataLst>
              <p:tags r:id="rId11"/>
            </p:custDataLst>
          </p:nvPr>
        </p:nvGraphicFramePr>
        <p:xfrm>
          <a:off x="197853" y="1389298"/>
          <a:ext cx="11783325" cy="3211750"/>
        </p:xfrm>
        <a:graphic>
          <a:graphicData uri="http://schemas.openxmlformats.org/drawingml/2006/table">
            <a:tbl>
              <a:tblPr firstRow="1" bandRow="1">
                <a:tableStyleId>{5C22544A-7EE6-4342-B048-85BDC9FD1C3A}</a:tableStyleId>
              </a:tblPr>
              <a:tblGrid>
                <a:gridCol w="1168419"/>
                <a:gridCol w="5307453"/>
                <a:gridCol w="5307453"/>
              </a:tblGrid>
              <a:tr h="784860">
                <a:tc>
                  <a:txBody>
                    <a:bodyPr wrap="square"/>
                    <a:lstStyle/>
                    <a:p>
                      <a:pPr algn="ctr"/>
                      <a:r>
                        <a:rPr lang="zh-CN" altLang="en-US" sz="2800" b="1" smtClean="0">
                          <a:solidFill>
                            <a:schemeClr val="tx1"/>
                          </a:solidFill>
                          <a:latin typeface="微软雅黑" panose="020B0503020204020204" pitchFamily="34" charset="-122"/>
                          <a:ea typeface="微软雅黑" panose="020B0503020204020204" pitchFamily="34" charset="-122"/>
                        </a:rPr>
                        <a:t>序号</a:t>
                      </a:r>
                      <a:endParaRPr lang="zh-CN" altLang="en-US" sz="2800" b="1" smtClean="0">
                        <a:solidFill>
                          <a:schemeClr val="tx1"/>
                        </a:solidFill>
                        <a:latin typeface="微软雅黑" panose="020B0503020204020204" pitchFamily="34" charset="-122"/>
                        <a:ea typeface="微软雅黑" panose="020B0503020204020204" pitchFamily="34"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r>
                        <a:rPr lang="zh-CN" altLang="en-US" sz="3200" b="1" smtClean="0">
                          <a:solidFill>
                            <a:schemeClr val="tx1"/>
                          </a:solidFill>
                          <a:latin typeface="微软雅黑" panose="020B0503020204020204" pitchFamily="34" charset="-122"/>
                          <a:ea typeface="微软雅黑" panose="020B0503020204020204" pitchFamily="34" charset="-122"/>
                        </a:rPr>
                        <a:t>细胞膜的</a:t>
                      </a:r>
                      <a:r>
                        <a:rPr lang="zh-CN" altLang="en-US" sz="3200" b="1" smtClean="0">
                          <a:solidFill>
                            <a:srgbClr val="0000FF"/>
                          </a:solidFill>
                          <a:latin typeface="微软雅黑" panose="020B0503020204020204" pitchFamily="34" charset="-122"/>
                          <a:ea typeface="微软雅黑" panose="020B0503020204020204" pitchFamily="34" charset="-122"/>
                        </a:rPr>
                        <a:t>功能</a:t>
                      </a:r>
                      <a:endParaRPr lang="zh-CN" altLang="en-US" sz="3200" b="1" smtClean="0">
                        <a:solidFill>
                          <a:srgbClr val="0000FF"/>
                        </a:solidFill>
                        <a:latin typeface="微软雅黑" panose="020B0503020204020204" pitchFamily="34" charset="-122"/>
                        <a:ea typeface="微软雅黑" panose="020B0503020204020204" pitchFamily="34"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r>
                        <a:rPr lang="zh-CN" altLang="en-US" sz="3200" b="1" smtClean="0">
                          <a:solidFill>
                            <a:srgbClr val="0000FF"/>
                          </a:solidFill>
                          <a:latin typeface="微软雅黑" panose="020B0503020204020204" pitchFamily="34" charset="-122"/>
                          <a:ea typeface="微软雅黑" panose="020B0503020204020204" pitchFamily="34" charset="-122"/>
                        </a:rPr>
                        <a:t>结构</a:t>
                      </a:r>
                      <a:r>
                        <a:rPr lang="zh-CN" altLang="en-US" sz="3200" b="1" smtClean="0">
                          <a:solidFill>
                            <a:schemeClr val="tx1"/>
                          </a:solidFill>
                          <a:latin typeface="微软雅黑" panose="020B0503020204020204" pitchFamily="34" charset="-122"/>
                          <a:ea typeface="微软雅黑" panose="020B0503020204020204" pitchFamily="34" charset="-122"/>
                        </a:rPr>
                        <a:t>基础</a:t>
                      </a:r>
                      <a:endParaRPr lang="zh-CN" altLang="en-US" sz="3200" b="1">
                        <a:solidFill>
                          <a:schemeClr val="tx1"/>
                        </a:solidFill>
                        <a:latin typeface="微软雅黑" panose="020B0503020204020204" pitchFamily="34" charset="-122"/>
                        <a:ea typeface="微软雅黑" panose="020B0503020204020204" pitchFamily="34"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808950">
                <a:tc>
                  <a:txBody>
                    <a:bodyPr wrap="square"/>
                    <a:lstStyle/>
                    <a:p>
                      <a:pPr algn="ctr"/>
                      <a:r>
                        <a:rPr lang="en-US" altLang="zh-CN" sz="2800" b="1" smtClean="0">
                          <a:solidFill>
                            <a:schemeClr val="tx1"/>
                          </a:solidFill>
                          <a:latin typeface="微软雅黑" panose="020B0503020204020204" pitchFamily="34" charset="-122"/>
                          <a:ea typeface="微软雅黑" panose="020B0503020204020204" pitchFamily="34" charset="-122"/>
                        </a:rPr>
                        <a:t>1</a:t>
                      </a:r>
                      <a:endParaRPr lang="en-US" altLang="zh-CN" sz="2800" b="1" smtClean="0">
                        <a:solidFill>
                          <a:schemeClr val="tx1"/>
                        </a:solidFill>
                        <a:latin typeface="微软雅黑" panose="020B0503020204020204" pitchFamily="34" charset="-122"/>
                        <a:ea typeface="微软雅黑" panose="020B0503020204020204" pitchFamily="34"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3200" b="1">
                        <a:solidFill>
                          <a:schemeClr val="tx1"/>
                        </a:solidFill>
                        <a:latin typeface="微软雅黑" panose="020B0503020204020204" pitchFamily="34" charset="-122"/>
                        <a:ea typeface="微软雅黑" panose="020B0503020204020204" pitchFamily="34"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3200" b="1">
                        <a:solidFill>
                          <a:schemeClr val="tx1"/>
                        </a:solidFill>
                        <a:latin typeface="微软雅黑" panose="020B0503020204020204" pitchFamily="34" charset="-122"/>
                        <a:ea typeface="微软雅黑" panose="020B0503020204020204" pitchFamily="34"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808990">
                <a:tc>
                  <a:txBody>
                    <a:bodyPr wrap="square"/>
                    <a:lstStyle/>
                    <a:p>
                      <a:pPr algn="ctr"/>
                      <a:r>
                        <a:rPr lang="en-US" altLang="zh-CN" sz="2800" b="1" smtClean="0">
                          <a:solidFill>
                            <a:schemeClr val="tx1"/>
                          </a:solidFill>
                          <a:latin typeface="微软雅黑" panose="020B0503020204020204" pitchFamily="34" charset="-122"/>
                          <a:ea typeface="微软雅黑" panose="020B0503020204020204" pitchFamily="34" charset="-122"/>
                        </a:rPr>
                        <a:t>2</a:t>
                      </a:r>
                      <a:endParaRPr lang="en-US" altLang="zh-CN" sz="2800" b="1" smtClean="0">
                        <a:solidFill>
                          <a:schemeClr val="tx1"/>
                        </a:solidFill>
                        <a:latin typeface="微软雅黑" panose="020B0503020204020204" pitchFamily="34" charset="-122"/>
                        <a:ea typeface="微软雅黑" panose="020B0503020204020204" pitchFamily="34"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3200" b="1">
                        <a:solidFill>
                          <a:schemeClr val="tx1"/>
                        </a:solidFill>
                        <a:latin typeface="微软雅黑" panose="020B0503020204020204" pitchFamily="34" charset="-122"/>
                        <a:ea typeface="微软雅黑" panose="020B0503020204020204" pitchFamily="34"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3200" b="1">
                        <a:solidFill>
                          <a:schemeClr val="tx1"/>
                        </a:solidFill>
                        <a:latin typeface="微软雅黑" panose="020B0503020204020204" pitchFamily="34" charset="-122"/>
                        <a:ea typeface="微软雅黑" panose="020B0503020204020204" pitchFamily="34"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808950">
                <a:tc>
                  <a:txBody>
                    <a:bodyPr wrap="square"/>
                    <a:lstStyle/>
                    <a:p>
                      <a:pPr algn="ctr"/>
                      <a:r>
                        <a:rPr lang="en-US" altLang="zh-CN" sz="2800" b="1" smtClean="0">
                          <a:solidFill>
                            <a:schemeClr val="tx1"/>
                          </a:solidFill>
                          <a:latin typeface="微软雅黑" panose="020B0503020204020204" pitchFamily="34" charset="-122"/>
                          <a:ea typeface="微软雅黑" panose="020B0503020204020204" pitchFamily="34" charset="-122"/>
                        </a:rPr>
                        <a:t>3</a:t>
                      </a:r>
                      <a:endParaRPr lang="en-US" altLang="zh-CN" sz="2800" b="1" smtClean="0">
                        <a:solidFill>
                          <a:schemeClr val="tx1"/>
                        </a:solidFill>
                        <a:latin typeface="微软雅黑" panose="020B0503020204020204" pitchFamily="34" charset="-122"/>
                        <a:ea typeface="微软雅黑" panose="020B0503020204020204" pitchFamily="34"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3200" b="1">
                        <a:solidFill>
                          <a:schemeClr val="tx1"/>
                        </a:solidFill>
                        <a:latin typeface="微软雅黑" panose="020B0503020204020204" pitchFamily="34" charset="-122"/>
                        <a:ea typeface="微软雅黑" panose="020B0503020204020204" pitchFamily="34"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3200" b="1">
                        <a:solidFill>
                          <a:schemeClr val="tx1"/>
                        </a:solidFill>
                        <a:latin typeface="微软雅黑" panose="020B0503020204020204" pitchFamily="34" charset="-122"/>
                        <a:ea typeface="微软雅黑" panose="020B0503020204020204" pitchFamily="34"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30" name="文本框 11"/>
          <p:cNvSpPr txBox="1"/>
          <p:nvPr>
            <p:custDataLst>
              <p:tags r:id="rId12"/>
            </p:custDataLst>
          </p:nvPr>
        </p:nvSpPr>
        <p:spPr>
          <a:xfrm>
            <a:off x="7073385" y="2418658"/>
            <a:ext cx="3840480" cy="460375"/>
          </a:xfrm>
          <a:prstGeom prst="rect">
            <a:avLst/>
          </a:prstGeom>
          <a:noFill/>
        </p:spPr>
        <p:txBody>
          <a:bodyPr wrap="none" rtlCol="0">
            <a:spAutoFit/>
          </a:bodyPr>
          <a:lstStyle/>
          <a:p>
            <a:r>
              <a:rPr lang="zh-CN" altLang="en-US" sz="2400" b="1" smtClean="0">
                <a:solidFill>
                  <a:srgbClr val="FF0000"/>
                </a:solidFill>
                <a:latin typeface="微软雅黑" panose="020B0503020204020204" pitchFamily="34" charset="-122"/>
                <a:ea typeface="微软雅黑" panose="020B0503020204020204" pitchFamily="34" charset="-122"/>
              </a:rPr>
              <a:t>磷脂</a:t>
            </a:r>
            <a:r>
              <a:rPr lang="zh-CN" altLang="en-US" sz="2400" b="1" smtClean="0">
                <a:solidFill>
                  <a:schemeClr val="tx1"/>
                </a:solidFill>
                <a:latin typeface="微软雅黑" panose="020B0503020204020204" pitchFamily="34" charset="-122"/>
                <a:ea typeface="微软雅黑" panose="020B0503020204020204" pitchFamily="34" charset="-122"/>
              </a:rPr>
              <a:t>双分子层内部的</a:t>
            </a:r>
            <a:r>
              <a:rPr lang="zh-CN" altLang="en-US" sz="2400" b="1" smtClean="0">
                <a:solidFill>
                  <a:srgbClr val="FF0000"/>
                </a:solidFill>
                <a:latin typeface="微软雅黑" panose="020B0503020204020204" pitchFamily="34" charset="-122"/>
                <a:ea typeface="微软雅黑" panose="020B0503020204020204" pitchFamily="34" charset="-122"/>
              </a:rPr>
              <a:t>疏水区</a:t>
            </a:r>
            <a:endParaRPr lang="zh-CN" altLang="en-US" sz="2400" b="1" smtClean="0">
              <a:solidFill>
                <a:srgbClr val="FF0000"/>
              </a:solidFill>
              <a:latin typeface="微软雅黑" panose="020B0503020204020204" pitchFamily="34" charset="-122"/>
              <a:ea typeface="微软雅黑" panose="020B0503020204020204" pitchFamily="34" charset="-122"/>
            </a:endParaRPr>
          </a:p>
        </p:txBody>
      </p:sp>
      <p:sp>
        <p:nvSpPr>
          <p:cNvPr id="31" name="文本框 9"/>
          <p:cNvSpPr txBox="1"/>
          <p:nvPr>
            <p:custDataLst>
              <p:tags r:id="rId13"/>
            </p:custDataLst>
          </p:nvPr>
        </p:nvSpPr>
        <p:spPr>
          <a:xfrm>
            <a:off x="7073385" y="3218305"/>
            <a:ext cx="4526915" cy="460375"/>
          </a:xfrm>
          <a:prstGeom prst="rect">
            <a:avLst/>
          </a:prstGeom>
          <a:noFill/>
          <a:ln>
            <a:noFill/>
          </a:ln>
        </p:spPr>
        <p:txBody>
          <a:bodyPr wrap="none" lIns="91452" tIns="45726" rIns="91452" bIns="45726" rtlCol="0">
            <a:spAutoFit/>
          </a:bodyPr>
          <a:lstStyle/>
          <a:p>
            <a:pPr lvl="0">
              <a:buClrTx/>
              <a:buSzTx/>
              <a:buFontTx/>
            </a:pPr>
            <a:r>
              <a:rPr lang="zh-CN" altLang="en-US" sz="24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膜</a:t>
            </a:r>
            <a:r>
              <a:rPr lang="zh-CN" altLang="en-US" sz="2400" b="1" smtClean="0">
                <a:solidFill>
                  <a:srgbClr val="FF0000"/>
                </a:solidFill>
                <a:latin typeface="微软雅黑" panose="020B0503020204020204" pitchFamily="34" charset="-122"/>
                <a:ea typeface="微软雅黑" panose="020B0503020204020204" pitchFamily="34" charset="-122"/>
                <a:sym typeface="+mn-ea"/>
              </a:rPr>
              <a:t>转运蛋白</a:t>
            </a:r>
            <a:r>
              <a:rPr lang="zh-CN" altLang="en-US" sz="24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(载体蛋白/通道蛋白)</a:t>
            </a:r>
            <a:endParaRPr lang="zh-CN" altLang="en-US" sz="24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32" name="文本框 31"/>
          <p:cNvSpPr txBox="1"/>
          <p:nvPr>
            <p:custDataLst>
              <p:tags r:id="rId14"/>
            </p:custDataLst>
          </p:nvPr>
        </p:nvSpPr>
        <p:spPr>
          <a:xfrm>
            <a:off x="7073385" y="4007568"/>
            <a:ext cx="4004945" cy="460375"/>
          </a:xfrm>
          <a:prstGeom prst="rect">
            <a:avLst/>
          </a:prstGeom>
          <a:noFill/>
          <a:ln>
            <a:noFill/>
          </a:ln>
        </p:spPr>
        <p:txBody>
          <a:bodyPr wrap="none" lIns="91452" tIns="45726" rIns="91452" bIns="45726" rtlCol="0">
            <a:spAutoFit/>
          </a:bodyPr>
          <a:lstStyle/>
          <a:p>
            <a:pPr lvl="0">
              <a:buClrTx/>
              <a:buSzTx/>
              <a:buFontTx/>
            </a:pPr>
            <a:r>
              <a:rPr lang="zh-CN" altLang="en-US" sz="24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膜识别蛋白</a:t>
            </a:r>
            <a:r>
              <a:rPr lang="en-US" altLang="zh-CN" sz="24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b="1" smtClean="0">
                <a:solidFill>
                  <a:srgbClr val="FF0000"/>
                </a:solidFill>
                <a:latin typeface="微软雅黑" panose="020B0503020204020204" pitchFamily="34" charset="-122"/>
                <a:ea typeface="微软雅黑" panose="020B0503020204020204" pitchFamily="34" charset="-122"/>
                <a:sym typeface="+mn-ea"/>
              </a:rPr>
              <a:t>糖蛋白</a:t>
            </a:r>
            <a:r>
              <a:rPr lang="en-US" altLang="zh-CN" sz="24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含糖被</a:t>
            </a:r>
            <a:r>
              <a:rPr lang="en-US" altLang="zh-CN" sz="24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en-US" altLang="zh-CN" sz="24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33" name="文本框 11"/>
          <p:cNvSpPr txBox="1"/>
          <p:nvPr>
            <p:custDataLst>
              <p:tags r:id="rId15"/>
            </p:custDataLst>
          </p:nvPr>
        </p:nvSpPr>
        <p:spPr>
          <a:xfrm>
            <a:off x="1768526" y="2411384"/>
            <a:ext cx="3549650" cy="460375"/>
          </a:xfrm>
          <a:prstGeom prst="rect">
            <a:avLst/>
          </a:prstGeom>
          <a:noFill/>
        </p:spPr>
        <p:txBody>
          <a:bodyPr wrap="none" rtlCol="0">
            <a:spAutoFit/>
          </a:bodyPr>
          <a:lstStyle/>
          <a:p>
            <a:r>
              <a:rPr lang="zh-CN" altLang="en-US" sz="2400" b="1" smtClean="0">
                <a:solidFill>
                  <a:schemeClr val="tx1"/>
                </a:solidFill>
                <a:latin typeface="微软雅黑" panose="020B0503020204020204" pitchFamily="34" charset="-122"/>
                <a:ea typeface="微软雅黑" panose="020B0503020204020204" pitchFamily="34" charset="-122"/>
              </a:rPr>
              <a:t>将细胞与外界环境分隔开</a:t>
            </a:r>
            <a:endParaRPr lang="zh-CN" altLang="en-US" sz="2400" b="1" smtClean="0">
              <a:solidFill>
                <a:schemeClr val="tx1"/>
              </a:solidFill>
              <a:latin typeface="微软雅黑" panose="020B0503020204020204" pitchFamily="34" charset="-122"/>
              <a:ea typeface="微软雅黑" panose="020B0503020204020204" pitchFamily="34" charset="-122"/>
            </a:endParaRPr>
          </a:p>
        </p:txBody>
      </p:sp>
      <p:sp>
        <p:nvSpPr>
          <p:cNvPr id="34" name="文本框 33"/>
          <p:cNvSpPr txBox="1"/>
          <p:nvPr>
            <p:custDataLst>
              <p:tags r:id="rId16"/>
            </p:custDataLst>
          </p:nvPr>
        </p:nvSpPr>
        <p:spPr>
          <a:xfrm>
            <a:off x="1756633" y="3211031"/>
            <a:ext cx="4382770" cy="460375"/>
          </a:xfrm>
          <a:prstGeom prst="rect">
            <a:avLst/>
          </a:prstGeom>
          <a:noFill/>
          <a:ln>
            <a:noFill/>
          </a:ln>
        </p:spPr>
        <p:txBody>
          <a:bodyPr wrap="none" lIns="91452" tIns="45726" rIns="91452" bIns="45726" rtlCol="0">
            <a:spAutoFit/>
          </a:bodyPr>
          <a:lstStyle/>
          <a:p>
            <a:pPr lvl="0">
              <a:buClrTx/>
              <a:buSzTx/>
              <a:buFontTx/>
            </a:pPr>
            <a:r>
              <a:rPr lang="zh-CN" altLang="en-US" sz="24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控制物质进出细胞(选择透过性)</a:t>
            </a:r>
            <a:endParaRPr lang="zh-CN" altLang="en-US" sz="24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35" name="文本框 9"/>
          <p:cNvSpPr txBox="1"/>
          <p:nvPr>
            <p:custDataLst>
              <p:tags r:id="rId17"/>
            </p:custDataLst>
          </p:nvPr>
        </p:nvSpPr>
        <p:spPr>
          <a:xfrm>
            <a:off x="1748010" y="4001882"/>
            <a:ext cx="3243580" cy="460375"/>
          </a:xfrm>
          <a:prstGeom prst="rect">
            <a:avLst/>
          </a:prstGeom>
          <a:noFill/>
          <a:ln>
            <a:noFill/>
          </a:ln>
        </p:spPr>
        <p:txBody>
          <a:bodyPr wrap="none" lIns="91452" tIns="45726" rIns="91452" bIns="45726" rtlCol="0">
            <a:spAutoFit/>
          </a:bodyPr>
          <a:lstStyle/>
          <a:p>
            <a:pPr lvl="0">
              <a:buClrTx/>
              <a:buSzTx/>
              <a:buFontTx/>
            </a:pPr>
            <a:r>
              <a:rPr lang="zh-CN" altLang="en-US" sz="2400" b="1" smtClean="0">
                <a:solidFill>
                  <a:schemeClr val="tx1"/>
                </a:solidFill>
                <a:latin typeface="微软雅黑" panose="020B0503020204020204" pitchFamily="34" charset="-122"/>
                <a:ea typeface="微软雅黑" panose="020B0503020204020204" pitchFamily="34" charset="-122"/>
                <a:sym typeface="+mn-ea"/>
              </a:rPr>
              <a:t>进行细胞间的信息交流</a:t>
            </a:r>
            <a:endParaRPr lang="zh-CN" altLang="en-US" sz="2400" b="1" smtClean="0">
              <a:solidFill>
                <a:schemeClr val="tx1"/>
              </a:solidFill>
              <a:latin typeface="微软雅黑" panose="020B0503020204020204" pitchFamily="34" charset="-122"/>
              <a:ea typeface="微软雅黑" panose="020B0503020204020204" pitchFamily="34" charset="-122"/>
              <a:sym typeface="+mn-ea"/>
            </a:endParaRPr>
          </a:p>
        </p:txBody>
      </p:sp>
      <p:pic>
        <p:nvPicPr>
          <p:cNvPr id="41" name="图片 40"/>
          <p:cNvPicPr>
            <a:picLocks noChangeAspect="1"/>
          </p:cNvPicPr>
          <p:nvPr>
            <p:custDataLst>
              <p:tags r:id="rId18"/>
            </p:custDataLst>
          </p:nvPr>
        </p:nvPicPr>
        <p:blipFill>
          <a:blip r:embed="rId19"/>
          <a:stretch>
            <a:fillRect/>
          </a:stretch>
        </p:blipFill>
        <p:spPr>
          <a:xfrm>
            <a:off x="197853" y="4829734"/>
            <a:ext cx="6562723" cy="1912785"/>
          </a:xfrm>
          <a:prstGeom prst="rect">
            <a:avLst/>
          </a:prstGeom>
          <a:ln>
            <a:solidFill>
              <a:schemeClr val="tx1"/>
            </a:solidFill>
          </a:ln>
        </p:spPr>
      </p:pic>
      <p:pic>
        <p:nvPicPr>
          <p:cNvPr id="42" name="图形 4"/>
          <p:cNvPicPr>
            <a:picLocks noChangeAspect="1"/>
          </p:cNvPicPr>
          <p:nvPr>
            <p:custDataLst>
              <p:tags r:id="rId20"/>
            </p:custDataLst>
          </p:nvPr>
        </p:nvPicPr>
        <p:blipFill>
          <a:blip r:embed="rId21"/>
          <a:stretch>
            <a:fillRect/>
          </a:stretch>
        </p:blipFill>
        <p:spPr>
          <a:xfrm>
            <a:off x="6906974" y="4805333"/>
            <a:ext cx="5023373" cy="1953114"/>
          </a:xfrm>
          <a:prstGeom prst="rect">
            <a:avLst/>
          </a:prstGeom>
          <a:ln>
            <a:solidFill>
              <a:schemeClr val="tx1"/>
            </a:solidFill>
          </a:ln>
        </p:spPr>
      </p:pic>
      <p:sp>
        <p:nvSpPr>
          <p:cNvPr id="464" name="矩形标注 463"/>
          <p:cNvSpPr/>
          <p:nvPr>
            <p:custDataLst>
              <p:tags r:id="rId22"/>
            </p:custDataLst>
          </p:nvPr>
        </p:nvSpPr>
        <p:spPr>
          <a:xfrm>
            <a:off x="6139368" y="5440913"/>
            <a:ext cx="2695435" cy="860424"/>
          </a:xfrm>
          <a:prstGeom prst="wedgeRectCallout">
            <a:avLst>
              <a:gd name="adj1" fmla="val -59059"/>
              <a:gd name="adj2" fmla="val -52068"/>
            </a:avLst>
          </a:prstGeom>
          <a:solidFill>
            <a:srgbClr val="FFC000"/>
          </a:solidFill>
          <a:ln>
            <a:solidFill>
              <a:srgbClr val="FFC000"/>
            </a:solidFill>
          </a:ln>
        </p:spPr>
        <p:style>
          <a:lnRef idx="2">
            <a:srgbClr val="6096E6">
              <a:shade val="50000"/>
            </a:srgbClr>
          </a:lnRef>
          <a:fillRef idx="1">
            <a:srgbClr val="6096E6"/>
          </a:fillRef>
          <a:effectRef idx="0">
            <a:srgbClr val="6096E6"/>
          </a:effectRef>
          <a:fontRef idx="minor">
            <a:srgbClr val="FFFFFF"/>
          </a:fontRef>
        </p:style>
        <p:txBody>
          <a:bodyPr wrap="square" rtlCol="0" anchor="ctr">
            <a:spAutoFit/>
          </a:bodyPr>
          <a:lstStyle/>
          <a:p>
            <a:pPr algn="ctr">
              <a:lnSpc>
                <a:spcPts val="3000"/>
              </a:lnSpc>
            </a:pPr>
            <a:r>
              <a:rPr lang="zh-CN" altLang="en-US" sz="2800" b="1" kern="100" smtClean="0">
                <a:solidFill>
                  <a:srgbClr val="00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调节</a:t>
            </a:r>
            <a:r>
              <a:rPr lang="zh-CN" altLang="en-US" sz="2800" b="1" kern="100">
                <a:solidFill>
                  <a:srgbClr val="00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膜的</a:t>
            </a:r>
            <a:r>
              <a:rPr lang="zh-CN" altLang="en-US" sz="2800" b="1" kern="100" smtClean="0">
                <a:solidFill>
                  <a:srgbClr val="00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流动性保持膜的</a:t>
            </a:r>
            <a:r>
              <a:rPr lang="zh-CN" altLang="en-US" sz="2800" b="1" kern="100">
                <a:solidFill>
                  <a:srgbClr val="00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稳定性</a:t>
            </a:r>
            <a:endParaRPr lang="zh-CN" altLang="en-US" sz="2800" b="1" kern="100">
              <a:solidFill>
                <a:srgbClr val="000000"/>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636" name="矩形标注 635"/>
          <p:cNvSpPr/>
          <p:nvPr>
            <p:custDataLst>
              <p:tags r:id="rId23"/>
            </p:custDataLst>
          </p:nvPr>
        </p:nvSpPr>
        <p:spPr>
          <a:xfrm>
            <a:off x="6139368" y="4462337"/>
            <a:ext cx="2695435" cy="861774"/>
          </a:xfrm>
          <a:prstGeom prst="wedgeRectCallout">
            <a:avLst>
              <a:gd name="adj1" fmla="val -58429"/>
              <a:gd name="adj2" fmla="val 55795"/>
            </a:avLst>
          </a:prstGeom>
          <a:solidFill>
            <a:srgbClr val="92D050"/>
          </a:solidFill>
          <a:ln>
            <a:solidFill>
              <a:srgbClr val="92D050"/>
            </a:solidFill>
          </a:ln>
        </p:spPr>
        <p:style>
          <a:lnRef idx="2">
            <a:srgbClr val="6096E6">
              <a:shade val="50000"/>
            </a:srgbClr>
          </a:lnRef>
          <a:fillRef idx="1">
            <a:srgbClr val="6096E6"/>
          </a:fillRef>
          <a:effectRef idx="0">
            <a:srgbClr val="6096E6"/>
          </a:effectRef>
          <a:fontRef idx="minor">
            <a:srgbClr val="FFFFFF"/>
          </a:fontRef>
        </p:style>
        <p:txBody>
          <a:bodyPr wrap="square" rtlCol="0" anchor="ctr">
            <a:spAutoFit/>
          </a:bodyPr>
          <a:lstStyle/>
          <a:p>
            <a:pPr algn="ctr">
              <a:lnSpc>
                <a:spcPts val="3000"/>
              </a:lnSpc>
            </a:pPr>
            <a:r>
              <a:rPr lang="zh-CN" altLang="en-US" sz="2800" b="1" kern="100" smtClean="0">
                <a:solidFill>
                  <a:srgbClr val="0000FF"/>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低温</a:t>
            </a:r>
            <a:r>
              <a:rPr lang="zh-CN" altLang="en-US"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增加流动性</a:t>
            </a:r>
            <a:endParaRPr lang="en-US" altLang="zh-CN"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endParaRPr>
          </a:p>
          <a:p>
            <a:pPr algn="ctr">
              <a:lnSpc>
                <a:spcPts val="3000"/>
              </a:lnSpc>
            </a:pPr>
            <a:r>
              <a:rPr lang="zh-CN" altLang="en-US" sz="2800" b="1" kern="100">
                <a:solidFill>
                  <a:srgbClr val="0000FF"/>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高温</a:t>
            </a:r>
            <a:r>
              <a:rPr lang="zh-CN" altLang="en-US"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限制</a:t>
            </a:r>
            <a:r>
              <a:rPr lang="zh-CN" altLang="en-US" sz="2800" b="1" kern="100" smtClean="0">
                <a:solidFill>
                  <a:srgbClr val="FF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流动性</a:t>
            </a:r>
            <a:endParaRPr lang="zh-CN" altLang="en-US" sz="2800" b="1" kern="100">
              <a:solidFill>
                <a:srgbClr val="000000"/>
              </a:solidFill>
              <a:latin typeface="微软雅黑" panose="020B0503020204020204" pitchFamily="34" charset="-122"/>
              <a:ea typeface="微软雅黑" panose="020B0503020204020204" pitchFamily="34" charset="-122"/>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randombar(horizontal)">
                                      <p:cBhvr>
                                        <p:cTn id="12" dur="500"/>
                                        <p:tgtEl>
                                          <p:spTgt spid="29"/>
                                        </p:tgtEl>
                                      </p:cBhvr>
                                    </p:animEffect>
                                  </p:childTnLst>
                                </p:cTn>
                              </p:par>
                              <p:par>
                                <p:cTn id="13" presetID="14" presetClass="entr" presetSubtype="10" fill="hold" nodeType="with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randombar(horizontal)">
                                      <p:cBhvr>
                                        <p:cTn id="15" dur="500"/>
                                        <p:tgtEl>
                                          <p:spTgt spid="41"/>
                                        </p:tgtEl>
                                      </p:cBhvr>
                                    </p:animEffect>
                                  </p:childTnLst>
                                </p:cTn>
                              </p:par>
                              <p:par>
                                <p:cTn id="16" presetID="14" presetClass="entr" presetSubtype="10" fill="hold" nodeType="with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randombar(horizontal)">
                                      <p:cBhvr>
                                        <p:cTn id="18" dur="500"/>
                                        <p:tgtEl>
                                          <p:spTgt spid="42"/>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randombar(horizontal)">
                                      <p:cBhvr>
                                        <p:cTn id="23" dur="500"/>
                                        <p:tgtEl>
                                          <p:spTgt spid="33"/>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randombar(horizontal)">
                                      <p:cBhvr>
                                        <p:cTn id="28" dur="500"/>
                                        <p:tgtEl>
                                          <p:spTgt spid="34"/>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randombar(horizontal)">
                                      <p:cBhvr>
                                        <p:cTn id="33" dur="500"/>
                                        <p:tgtEl>
                                          <p:spTgt spid="35"/>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wipe(left)">
                                      <p:cBhvr>
                                        <p:cTn id="38" dur="500"/>
                                        <p:tgtEl>
                                          <p:spTgt spid="3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wipe(left)">
                                      <p:cBhvr>
                                        <p:cTn id="43" dur="500"/>
                                        <p:tgtEl>
                                          <p:spTgt spid="3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wipe(left)">
                                      <p:cBhvr>
                                        <p:cTn id="48" dur="500"/>
                                        <p:tgtEl>
                                          <p:spTgt spid="3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464"/>
                                        </p:tgtEl>
                                        <p:attrNameLst>
                                          <p:attrName>style.visibility</p:attrName>
                                        </p:attrNameLst>
                                      </p:cBhvr>
                                      <p:to>
                                        <p:strVal val="visible"/>
                                      </p:to>
                                    </p:set>
                                    <p:animEffect transition="in" filter="wipe(left)">
                                      <p:cBhvr>
                                        <p:cTn id="53" dur="500"/>
                                        <p:tgtEl>
                                          <p:spTgt spid="464"/>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636"/>
                                        </p:tgtEl>
                                        <p:attrNameLst>
                                          <p:attrName>style.visibility</p:attrName>
                                        </p:attrNameLst>
                                      </p:cBhvr>
                                      <p:to>
                                        <p:strVal val="visible"/>
                                      </p:to>
                                    </p:set>
                                    <p:animEffect transition="in" filter="wipe(left)">
                                      <p:cBhvr>
                                        <p:cTn id="58" dur="500"/>
                                        <p:tgtEl>
                                          <p:spTgt spid="6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0" grpId="0"/>
      <p:bldP spid="31" grpId="0"/>
      <p:bldP spid="32" grpId="0"/>
      <p:bldP spid="33" grpId="0"/>
      <p:bldP spid="34" grpId="0"/>
      <p:bldP spid="35" grpId="0"/>
      <p:bldP spid="464" grpId="0" animBg="1"/>
      <p:bldP spid="63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149225" y="81280"/>
            <a:ext cx="5638165" cy="1152525"/>
            <a:chOff x="235" y="128"/>
            <a:chExt cx="8879" cy="1815"/>
          </a:xfrm>
        </p:grpSpPr>
        <p:sp>
          <p:nvSpPr>
            <p:cNvPr id="9" name="文本框 8"/>
            <p:cNvSpPr txBox="1"/>
            <p:nvPr>
              <p:custDataLst>
                <p:tags r:id="rId2"/>
              </p:custDataLst>
            </p:nvPr>
          </p:nvSpPr>
          <p:spPr>
            <a:xfrm>
              <a:off x="670" y="927"/>
              <a:ext cx="8444" cy="1016"/>
            </a:xfrm>
            <a:prstGeom prst="rect">
              <a:avLst/>
            </a:prstGeom>
          </p:spPr>
          <p:txBody>
            <a:bodyPr wrap="square">
              <a:spAutoFit/>
            </a:bodyPr>
            <a:lstStyle/>
            <a:p>
              <a:pPr algn="just" defTabSz="266700" fontAlgn="ctr">
                <a:lnSpc>
                  <a:spcPct val="150000"/>
                </a:lnSpc>
                <a:spcBef>
                  <a:spcPct val="0"/>
                </a:spcBef>
                <a:spcAft>
                  <a:spcPct val="0"/>
                </a:spcAft>
              </a:pPr>
              <a:r>
                <a:rPr sz="2400" b="1">
                  <a:solidFill>
                    <a:schemeClr val="accent1"/>
                  </a:solidFill>
                  <a:highlight>
                    <a:srgbClr val="C0C0C0"/>
                  </a:highlight>
                  <a:ea typeface="微软雅黑" panose="020B0503020204020204" pitchFamily="34" charset="-122"/>
                </a:rPr>
                <a:t>知识点3  流动镶嵌模型的基本内容</a:t>
              </a:r>
              <a:endParaRPr sz="2400" b="1">
                <a:solidFill>
                  <a:schemeClr val="accent1"/>
                </a:solidFill>
                <a:highlight>
                  <a:srgbClr val="C0C0C0"/>
                </a:highlight>
                <a:ea typeface="微软雅黑" panose="020B0503020204020204" pitchFamily="34" charset="-122"/>
              </a:endParaRPr>
            </a:p>
          </p:txBody>
        </p:sp>
        <p:grpSp>
          <p:nvGrpSpPr>
            <p:cNvPr id="18" name="组合 17"/>
            <p:cNvGrpSpPr/>
            <p:nvPr>
              <p:custDataLst>
                <p:tags r:id="rId3"/>
              </p:custDataLst>
            </p:nvPr>
          </p:nvGrpSpPr>
          <p:grpSpPr>
            <a:xfrm>
              <a:off x="235" y="128"/>
              <a:ext cx="8256" cy="899"/>
              <a:chOff x="587375" y="977268"/>
              <a:chExt cx="5242560" cy="570900"/>
            </a:xfrm>
          </p:grpSpPr>
          <p:sp>
            <p:nvSpPr>
              <p:cNvPr id="215" name="任意多边形: 形状 17"/>
              <p:cNvSpPr/>
              <p:nvPr>
                <p:custDataLst>
                  <p:tags r:id="rId4"/>
                </p:custDataLst>
              </p:nvPr>
            </p:nvSpPr>
            <p:spPr>
              <a:xfrm rot="5400000">
                <a:off x="3441686" y="-903584"/>
                <a:ext cx="441987" cy="433387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478405" y="977268"/>
                <a:ext cx="3351530" cy="570900"/>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0" name="图片 19"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grpSp>
        <p:nvGrpSpPr>
          <p:cNvPr id="48" name="组合 47"/>
          <p:cNvGrpSpPr/>
          <p:nvPr>
            <p:custDataLst>
              <p:tags r:id="rId10"/>
            </p:custDataLst>
          </p:nvPr>
        </p:nvGrpSpPr>
        <p:grpSpPr>
          <a:xfrm>
            <a:off x="2763185" y="3357142"/>
            <a:ext cx="7266664" cy="1885445"/>
            <a:chOff x="2159341" y="2480955"/>
            <a:chExt cx="5451680" cy="1414520"/>
          </a:xfrm>
        </p:grpSpPr>
        <p:pic>
          <p:nvPicPr>
            <p:cNvPr id="21" name="图片 20"/>
            <p:cNvPicPr>
              <a:picLocks noChangeAspect="1"/>
            </p:cNvPicPr>
            <p:nvPr>
              <p:custDataLst>
                <p:tags r:id="rId11"/>
              </p:custDataLst>
            </p:nvPr>
          </p:nvPicPr>
          <p:blipFill>
            <a:blip r:embed="rId12">
              <a:extLst>
                <a:ext uri="{28A0092B-C50C-407E-A947-70E740481C1C}">
                  <a14:useLocalDpi xmlns:a14="http://schemas.microsoft.com/office/drawing/2010/main" val="0"/>
                </a:ext>
              </a:extLst>
            </a:blip>
            <a:stretch>
              <a:fillRect/>
            </a:stretch>
          </p:blipFill>
          <p:spPr>
            <a:xfrm>
              <a:off x="6243021" y="2873037"/>
              <a:ext cx="1368000" cy="764787"/>
            </a:xfrm>
            <a:prstGeom prst="rect">
              <a:avLst/>
            </a:prstGeom>
          </p:spPr>
        </p:pic>
        <p:pic>
          <p:nvPicPr>
            <p:cNvPr id="10" name="图片 9"/>
            <p:cNvPicPr>
              <a:picLocks noChangeAspect="1"/>
            </p:cNvPicPr>
            <p:nvPr>
              <p:custDataLst>
                <p:tags r:id="rId13"/>
              </p:custDataLst>
            </p:nvPr>
          </p:nvPicPr>
          <p:blipFill>
            <a:blip r:embed="rId12">
              <a:extLst>
                <a:ext uri="{28A0092B-C50C-407E-A947-70E740481C1C}">
                  <a14:useLocalDpi xmlns:a14="http://schemas.microsoft.com/office/drawing/2010/main" val="0"/>
                </a:ext>
              </a:extLst>
            </a:blip>
            <a:stretch>
              <a:fillRect/>
            </a:stretch>
          </p:blipFill>
          <p:spPr>
            <a:xfrm>
              <a:off x="2159341" y="2873041"/>
              <a:ext cx="1368000" cy="764787"/>
            </a:xfrm>
            <a:prstGeom prst="rect">
              <a:avLst/>
            </a:prstGeom>
          </p:spPr>
        </p:pic>
        <p:pic>
          <p:nvPicPr>
            <p:cNvPr id="14" name="图片 13"/>
            <p:cNvPicPr>
              <a:picLocks noChangeAspect="1"/>
            </p:cNvPicPr>
            <p:nvPr>
              <p:custDataLst>
                <p:tags r:id="rId14"/>
              </p:custDataLst>
            </p:nvPr>
          </p:nvPicPr>
          <p:blipFill>
            <a:blip r:embed="rId12">
              <a:extLst>
                <a:ext uri="{28A0092B-C50C-407E-A947-70E740481C1C}">
                  <a14:useLocalDpi xmlns:a14="http://schemas.microsoft.com/office/drawing/2010/main" val="0"/>
                </a:ext>
              </a:extLst>
            </a:blip>
            <a:stretch>
              <a:fillRect/>
            </a:stretch>
          </p:blipFill>
          <p:spPr>
            <a:xfrm>
              <a:off x="3527341" y="2873041"/>
              <a:ext cx="1368000" cy="764787"/>
            </a:xfrm>
            <a:prstGeom prst="rect">
              <a:avLst/>
            </a:prstGeom>
          </p:spPr>
        </p:pic>
        <p:pic>
          <p:nvPicPr>
            <p:cNvPr id="15" name="图片 14"/>
            <p:cNvPicPr>
              <a:picLocks noChangeAspect="1"/>
            </p:cNvPicPr>
            <p:nvPr>
              <p:custDataLst>
                <p:tags r:id="rId15"/>
              </p:custDataLst>
            </p:nvPr>
          </p:nvPicPr>
          <p:blipFill>
            <a:blip r:embed="rId12">
              <a:extLst>
                <a:ext uri="{28A0092B-C50C-407E-A947-70E740481C1C}">
                  <a14:useLocalDpi xmlns:a14="http://schemas.microsoft.com/office/drawing/2010/main" val="0"/>
                </a:ext>
              </a:extLst>
            </a:blip>
            <a:stretch>
              <a:fillRect/>
            </a:stretch>
          </p:blipFill>
          <p:spPr>
            <a:xfrm>
              <a:off x="4895341" y="2873040"/>
              <a:ext cx="1368000" cy="764787"/>
            </a:xfrm>
            <a:prstGeom prst="rect">
              <a:avLst/>
            </a:prstGeom>
          </p:spPr>
        </p:pic>
        <p:pic>
          <p:nvPicPr>
            <p:cNvPr id="79874" name="Picture 2" descr="https://gimg2.baidu.com/image_search/src=http%3A%2F%2Fwww.bio-review.com%2Fwp-content%2Fuploads%2F2017%2F10%2Fhapten-carrier-protein.png&amp;refer=http%3A%2F%2Fwww.bio-review.com&amp;app=2002&amp;size=f9999,10000&amp;q=a80&amp;n=0&amp;g=0n&amp;fmt=auto?sec=1660181823&amp;t=76d1454de67a0ce95ed0929388c77816"/>
            <p:cNvPicPr>
              <a:picLocks noChangeAspect="1" noChangeArrowheads="1"/>
            </p:cNvPicPr>
            <p:nvPr>
              <p:custDataLst>
                <p:tags r:id="rId16"/>
              </p:custDataLst>
            </p:nvPr>
          </p:nvPicPr>
          <p:blipFill>
            <a:blip r:embed="rId17">
              <a:extLst>
                <a:ext uri="{28A0092B-C50C-407E-A947-70E740481C1C}">
                  <a14:useLocalDpi xmlns:a14="http://schemas.microsoft.com/office/drawing/2010/main" val="0"/>
                </a:ext>
              </a:extLst>
            </a:blip>
            <a:stretch>
              <a:fillRect/>
            </a:stretch>
          </p:blipFill>
          <p:spPr bwMode="auto">
            <a:xfrm>
              <a:off x="6727086" y="2789335"/>
              <a:ext cx="437202" cy="915619"/>
            </a:xfrm>
            <a:prstGeom prst="rect">
              <a:avLst/>
            </a:prstGeom>
            <a:noFill/>
            <a:extLst>
              <a:ext uri="{909E8E84-426E-40DD-AFC4-6F175D3DCCD1}">
                <a14:hiddenFill xmlns:a14="http://schemas.microsoft.com/office/drawing/2010/main">
                  <a:solidFill>
                    <a:srgbClr val="FFFFFF"/>
                  </a:solidFill>
                </a14:hiddenFill>
              </a:ext>
            </a:extLst>
          </p:spPr>
        </p:pic>
        <p:pic>
          <p:nvPicPr>
            <p:cNvPr id="79876" name="Picture 4" descr="https://gimg2.baidu.com/image_search/src=http%3A%2F%2Fwww.bio-review.com%2Fwp-content%2Fuploads%2F2017%2F10%2Fhapten-carrier-protein.png&amp;refer=http%3A%2F%2Fwww.bio-review.com&amp;app=2002&amp;size=f9999,10000&amp;q=a80&amp;n=0&amp;g=0n&amp;fmt=auto?sec=1660181823&amp;t=76d1454de67a0ce95ed0929388c77816"/>
            <p:cNvPicPr>
              <a:picLocks noChangeAspect="1" noChangeArrowheads="1"/>
            </p:cNvPicPr>
            <p:nvPr>
              <p:custDataLst>
                <p:tags r:id="rId18"/>
              </p:custDataLst>
            </p:nvPr>
          </p:nvPicPr>
          <p:blipFill>
            <a:blip r:embed="rId19">
              <a:extLst>
                <a:ext uri="{28A0092B-C50C-407E-A947-70E740481C1C}">
                  <a14:useLocalDpi xmlns:a14="http://schemas.microsoft.com/office/drawing/2010/main" val="0"/>
                </a:ext>
              </a:extLst>
            </a:blip>
            <a:stretch>
              <a:fillRect/>
            </a:stretch>
          </p:blipFill>
          <p:spPr bwMode="auto">
            <a:xfrm>
              <a:off x="5514828" y="2830625"/>
              <a:ext cx="528939" cy="918684"/>
            </a:xfrm>
            <a:prstGeom prst="rect">
              <a:avLst/>
            </a:prstGeom>
            <a:noFill/>
            <a:extLst>
              <a:ext uri="{909E8E84-426E-40DD-AFC4-6F175D3DCCD1}">
                <a14:hiddenFill xmlns:a14="http://schemas.microsoft.com/office/drawing/2010/main">
                  <a:solidFill>
                    <a:srgbClr val="FFFFFF"/>
                  </a:solidFill>
                </a14:hiddenFill>
              </a:ext>
            </a:extLst>
          </p:spPr>
        </p:pic>
        <p:pic>
          <p:nvPicPr>
            <p:cNvPr id="5" name="图片 4"/>
            <p:cNvPicPr>
              <a:picLocks noChangeAspect="1"/>
            </p:cNvPicPr>
            <p:nvPr>
              <p:custDataLst>
                <p:tags r:id="rId20"/>
              </p:custDataLst>
            </p:nvPr>
          </p:nvPicPr>
          <p:blipFill>
            <a:blip r:embed="rId2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393145" y="2683394"/>
              <a:ext cx="424117" cy="1212081"/>
            </a:xfrm>
            <a:prstGeom prst="rect">
              <a:avLst/>
            </a:prstGeom>
          </p:spPr>
        </p:pic>
        <p:pic>
          <p:nvPicPr>
            <p:cNvPr id="7" name="图片 6"/>
            <p:cNvPicPr>
              <a:picLocks noChangeAspect="1"/>
            </p:cNvPicPr>
            <p:nvPr>
              <p:custDataLst>
                <p:tags r:id="rId22"/>
              </p:custDataLst>
            </p:nvPr>
          </p:nvPicPr>
          <p:blipFill>
            <a:blip r:embed="rId23">
              <a:extLst>
                <a:ext uri="{28A0092B-C50C-407E-A947-70E740481C1C}">
                  <a14:useLocalDpi xmlns:a14="http://schemas.microsoft.com/office/drawing/2010/main" val="0"/>
                </a:ext>
              </a:extLst>
            </a:blip>
            <a:stretch>
              <a:fillRect/>
            </a:stretch>
          </p:blipFill>
          <p:spPr>
            <a:xfrm>
              <a:off x="3500581" y="2480955"/>
              <a:ext cx="393566" cy="1201412"/>
            </a:xfrm>
            <a:prstGeom prst="rect">
              <a:avLst/>
            </a:prstGeom>
          </p:spPr>
        </p:pic>
        <p:sp>
          <p:nvSpPr>
            <p:cNvPr id="8" name="任意多边形 7"/>
            <p:cNvSpPr/>
            <p:nvPr>
              <p:custDataLst>
                <p:tags r:id="rId24"/>
              </p:custDataLst>
            </p:nvPr>
          </p:nvSpPr>
          <p:spPr>
            <a:xfrm>
              <a:off x="4577466" y="2796675"/>
              <a:ext cx="254043" cy="863600"/>
            </a:xfrm>
            <a:custGeom>
              <a:avLst/>
              <a:gdLst>
                <a:gd name="connsiteX0" fmla="*/ 30480 w 254043"/>
                <a:gd name="connsiteY0" fmla="*/ 40640 h 863600"/>
                <a:gd name="connsiteX1" fmla="*/ 30480 w 254043"/>
                <a:gd name="connsiteY1" fmla="*/ 40640 h 863600"/>
                <a:gd name="connsiteX2" fmla="*/ 182880 w 254043"/>
                <a:gd name="connsiteY2" fmla="*/ 0 h 863600"/>
                <a:gd name="connsiteX3" fmla="*/ 213360 w 254043"/>
                <a:gd name="connsiteY3" fmla="*/ 10160 h 863600"/>
                <a:gd name="connsiteX4" fmla="*/ 233680 w 254043"/>
                <a:gd name="connsiteY4" fmla="*/ 71120 h 863600"/>
                <a:gd name="connsiteX5" fmla="*/ 243840 w 254043"/>
                <a:gd name="connsiteY5" fmla="*/ 101600 h 863600"/>
                <a:gd name="connsiteX6" fmla="*/ 243840 w 254043"/>
                <a:gd name="connsiteY6" fmla="*/ 213360 h 863600"/>
                <a:gd name="connsiteX7" fmla="*/ 182880 w 254043"/>
                <a:gd name="connsiteY7" fmla="*/ 233680 h 863600"/>
                <a:gd name="connsiteX8" fmla="*/ 213360 w 254043"/>
                <a:gd name="connsiteY8" fmla="*/ 660400 h 863600"/>
                <a:gd name="connsiteX9" fmla="*/ 172720 w 254043"/>
                <a:gd name="connsiteY9" fmla="*/ 863600 h 863600"/>
                <a:gd name="connsiteX10" fmla="*/ 81280 w 254043"/>
                <a:gd name="connsiteY10" fmla="*/ 853440 h 863600"/>
                <a:gd name="connsiteX11" fmla="*/ 71120 w 254043"/>
                <a:gd name="connsiteY11" fmla="*/ 589280 h 863600"/>
                <a:gd name="connsiteX12" fmla="*/ 60960 w 254043"/>
                <a:gd name="connsiteY12" fmla="*/ 375920 h 863600"/>
                <a:gd name="connsiteX13" fmla="*/ 50800 w 254043"/>
                <a:gd name="connsiteY13" fmla="*/ 325120 h 863600"/>
                <a:gd name="connsiteX14" fmla="*/ 0 w 254043"/>
                <a:gd name="connsiteY14" fmla="*/ 233680 h 863600"/>
                <a:gd name="connsiteX15" fmla="*/ 10160 w 254043"/>
                <a:gd name="connsiteY15" fmla="*/ 152400 h 863600"/>
                <a:gd name="connsiteX16" fmla="*/ 40640 w 254043"/>
                <a:gd name="connsiteY16" fmla="*/ 132080 h 863600"/>
                <a:gd name="connsiteX17" fmla="*/ 30480 w 254043"/>
                <a:gd name="connsiteY17" fmla="*/ 40640 h 86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4042" h="863600">
                  <a:moveTo>
                    <a:pt x="30480" y="40640"/>
                  </a:moveTo>
                  <a:lnTo>
                    <a:pt x="30480" y="40640"/>
                  </a:lnTo>
                  <a:cubicBezTo>
                    <a:pt x="69212" y="27729"/>
                    <a:pt x="136554" y="0"/>
                    <a:pt x="182880" y="0"/>
                  </a:cubicBezTo>
                  <a:cubicBezTo>
                    <a:pt x="193590" y="0"/>
                    <a:pt x="203200" y="6773"/>
                    <a:pt x="213360" y="10160"/>
                  </a:cubicBezTo>
                  <a:lnTo>
                    <a:pt x="233680" y="71120"/>
                  </a:lnTo>
                  <a:lnTo>
                    <a:pt x="243840" y="101600"/>
                  </a:lnTo>
                  <a:cubicBezTo>
                    <a:pt x="245021" y="109865"/>
                    <a:pt x="266195" y="194198"/>
                    <a:pt x="243840" y="213360"/>
                  </a:cubicBezTo>
                  <a:cubicBezTo>
                    <a:pt x="227577" y="227299"/>
                    <a:pt x="182880" y="233680"/>
                    <a:pt x="182880" y="233680"/>
                  </a:cubicBezTo>
                  <a:cubicBezTo>
                    <a:pt x="203748" y="640616"/>
                    <a:pt x="161378" y="504453"/>
                    <a:pt x="213360" y="660400"/>
                  </a:cubicBezTo>
                  <a:cubicBezTo>
                    <a:pt x="212307" y="680408"/>
                    <a:pt x="262722" y="863600"/>
                    <a:pt x="172720" y="863600"/>
                  </a:cubicBezTo>
                  <a:cubicBezTo>
                    <a:pt x="142052" y="863600"/>
                    <a:pt x="111760" y="856827"/>
                    <a:pt x="81280" y="853440"/>
                  </a:cubicBezTo>
                  <a:cubicBezTo>
                    <a:pt x="16037" y="755576"/>
                    <a:pt x="71120" y="851195"/>
                    <a:pt x="71120" y="589280"/>
                  </a:cubicBezTo>
                  <a:cubicBezTo>
                    <a:pt x="71120" y="518079"/>
                    <a:pt x="66421" y="446911"/>
                    <a:pt x="60960" y="375920"/>
                  </a:cubicBezTo>
                  <a:cubicBezTo>
                    <a:pt x="59636" y="358702"/>
                    <a:pt x="57946" y="340841"/>
                    <a:pt x="50800" y="325120"/>
                  </a:cubicBezTo>
                  <a:cubicBezTo>
                    <a:pt x="-36539" y="132975"/>
                    <a:pt x="35756" y="340949"/>
                    <a:pt x="0" y="233680"/>
                  </a:cubicBezTo>
                  <a:cubicBezTo>
                    <a:pt x="3387" y="206587"/>
                    <a:pt x="19" y="177751"/>
                    <a:pt x="10160" y="152400"/>
                  </a:cubicBezTo>
                  <a:cubicBezTo>
                    <a:pt x="14695" y="141063"/>
                    <a:pt x="33012" y="141615"/>
                    <a:pt x="40640" y="132080"/>
                  </a:cubicBezTo>
                  <a:cubicBezTo>
                    <a:pt x="57226" y="111348"/>
                    <a:pt x="32173" y="55880"/>
                    <a:pt x="30480" y="40640"/>
                  </a:cubicBezTo>
                  <a:close/>
                </a:path>
              </a:pathLst>
            </a:custGeom>
          </p:spPr>
          <p:style>
            <a:lnRef idx="0">
              <a:schemeClr val="accent1"/>
            </a:lnRef>
            <a:fillRef idx="3">
              <a:schemeClr val="accent1"/>
            </a:fillRef>
            <a:effectRef idx="3">
              <a:schemeClr val="accent1"/>
            </a:effectRef>
            <a:fontRef idx="minor">
              <a:schemeClr val="lt1"/>
            </a:fontRef>
          </p:style>
          <p:txBody>
            <a:bodyPr rtlCol="0" anchor="ctr"/>
            <a:lstStyle/>
            <a:p>
              <a:pPr algn="ctr" defTabSz="914400"/>
              <a:endParaRPr lang="zh-CN" altLang="en-US" sz="2400">
                <a:solidFill>
                  <a:prstClr val="white"/>
                </a:solidFill>
                <a:latin typeface="Arial" panose="020B0604020202020204"/>
                <a:ea typeface="微软雅黑" panose="020B0503020204020204" pitchFamily="34" charset="-122"/>
                <a:cs typeface="Arial" panose="020B0604020202020204"/>
              </a:endParaRPr>
            </a:p>
          </p:txBody>
        </p:sp>
      </p:grpSp>
      <p:sp>
        <p:nvSpPr>
          <p:cNvPr id="12" name="圆角矩形 11"/>
          <p:cNvSpPr/>
          <p:nvPr>
            <p:custDataLst>
              <p:tags r:id="rId25"/>
            </p:custDataLst>
          </p:nvPr>
        </p:nvSpPr>
        <p:spPr>
          <a:xfrm>
            <a:off x="2270084" y="3056655"/>
            <a:ext cx="2018328" cy="578740"/>
          </a:xfrm>
          <a:prstGeom prst="roundRect">
            <a:avLst/>
          </a:prstGeom>
          <a:ln>
            <a:solidFill>
              <a:srgbClr val="C00000"/>
            </a:solidFill>
          </a:ln>
        </p:spPr>
        <p:txBody>
          <a:bodyPr wrap="none">
            <a:spAutoFit/>
          </a:bodyPr>
          <a:lstStyle/>
          <a:p>
            <a:pPr algn="ctr" defTabSz="914400"/>
            <a:r>
              <a:rPr lang="zh-CN" altLang="en-US" sz="2800" b="1">
                <a:solidFill>
                  <a:srgbClr val="C00000"/>
                </a:solidFill>
                <a:latin typeface="Times New Roman" panose="02020603050405020304"/>
                <a:ea typeface="微软雅黑" panose="020B0503020204020204" pitchFamily="34" charset="-122"/>
                <a:cs typeface="Times New Roman" panose="02020603050405020304" charset="0"/>
              </a:rPr>
              <a:t>①受体蛋白</a:t>
            </a:r>
            <a:endParaRPr lang="zh-CN" altLang="en-US" sz="2800" b="1">
              <a:solidFill>
                <a:srgbClr val="C00000"/>
              </a:solidFill>
              <a:latin typeface="Times New Roman" panose="02020603050405020304"/>
              <a:ea typeface="微软雅黑" panose="020B0503020204020204" pitchFamily="34" charset="-122"/>
              <a:cs typeface="Times New Roman" panose="02020603050405020304" charset="0"/>
            </a:endParaRPr>
          </a:p>
        </p:txBody>
      </p:sp>
      <p:sp>
        <p:nvSpPr>
          <p:cNvPr id="22" name="矩形标注 21"/>
          <p:cNvSpPr/>
          <p:nvPr>
            <p:custDataLst>
              <p:tags r:id="rId26"/>
            </p:custDataLst>
          </p:nvPr>
        </p:nvSpPr>
        <p:spPr>
          <a:xfrm>
            <a:off x="425164" y="1657028"/>
            <a:ext cx="3107366" cy="1198879"/>
          </a:xfrm>
          <a:prstGeom prst="wedgeRectCallout">
            <a:avLst>
              <a:gd name="adj1" fmla="val 22656"/>
              <a:gd name="adj2" fmla="val 63268"/>
            </a:avLst>
          </a:prstGeom>
          <a:ln w="19050" cmpd="sng">
            <a:solidFill>
              <a:schemeClr val="accent1">
                <a:shade val="50000"/>
              </a:schemeClr>
            </a:solidFill>
            <a:prstDash val="sysDash"/>
          </a:ln>
        </p:spPr>
        <p:txBody>
          <a:bodyPr wrap="square">
            <a:spAutoFit/>
          </a:bodyPr>
          <a:lstStyle/>
          <a:p>
            <a:pPr algn="just" defTabSz="914400"/>
            <a:r>
              <a:rPr lang="zh-CN" altLang="en-US" sz="2400" b="1">
                <a:solidFill>
                  <a:schemeClr val="tx1"/>
                </a:solidFill>
                <a:latin typeface="微软雅黑" panose="020B0503020204020204" pitchFamily="34" charset="-122"/>
                <a:ea typeface="微软雅黑" panose="020B0503020204020204" pitchFamily="34" charset="-122"/>
                <a:cs typeface="Arial" panose="020B0604020202020204"/>
              </a:rPr>
              <a:t>与</a:t>
            </a:r>
            <a:r>
              <a:rPr lang="zh-CN" altLang="en-US" sz="2400" b="1">
                <a:solidFill>
                  <a:srgbClr val="FF0000"/>
                </a:solidFill>
                <a:latin typeface="微软雅黑" panose="020B0503020204020204" pitchFamily="34" charset="-122"/>
                <a:ea typeface="微软雅黑" panose="020B0503020204020204" pitchFamily="34" charset="-122"/>
                <a:cs typeface="Arial" panose="020B0604020202020204"/>
              </a:rPr>
              <a:t>激素</a:t>
            </a:r>
            <a:r>
              <a:rPr lang="zh-CN" altLang="en-US" sz="2400" b="1">
                <a:solidFill>
                  <a:schemeClr val="tx1"/>
                </a:solidFill>
                <a:latin typeface="微软雅黑" panose="020B0503020204020204" pitchFamily="34" charset="-122"/>
                <a:ea typeface="微软雅黑" panose="020B0503020204020204" pitchFamily="34" charset="-122"/>
                <a:cs typeface="Arial" panose="020B0604020202020204"/>
              </a:rPr>
              <a:t>、</a:t>
            </a:r>
            <a:r>
              <a:rPr lang="zh-CN" altLang="en-US" sz="2400" b="1">
                <a:solidFill>
                  <a:srgbClr val="FF0000"/>
                </a:solidFill>
                <a:latin typeface="微软雅黑" panose="020B0503020204020204" pitchFamily="34" charset="-122"/>
                <a:ea typeface="微软雅黑" panose="020B0503020204020204" pitchFamily="34" charset="-122"/>
                <a:cs typeface="Arial" panose="020B0604020202020204"/>
              </a:rPr>
              <a:t>淋巴因</a:t>
            </a:r>
            <a:r>
              <a:rPr lang="zh-CN" altLang="en-US" sz="2400" b="1">
                <a:solidFill>
                  <a:schemeClr val="tx1"/>
                </a:solidFill>
                <a:latin typeface="微软雅黑" panose="020B0503020204020204" pitchFamily="34" charset="-122"/>
                <a:ea typeface="微软雅黑" panose="020B0503020204020204" pitchFamily="34" charset="-122"/>
                <a:cs typeface="Arial" panose="020B0604020202020204"/>
              </a:rPr>
              <a:t>子、</a:t>
            </a:r>
            <a:r>
              <a:rPr lang="zh-CN" altLang="en-US" sz="2400" b="1">
                <a:solidFill>
                  <a:srgbClr val="FF0000"/>
                </a:solidFill>
                <a:latin typeface="微软雅黑" panose="020B0503020204020204" pitchFamily="34" charset="-122"/>
                <a:ea typeface="微软雅黑" panose="020B0503020204020204" pitchFamily="34" charset="-122"/>
                <a:cs typeface="Arial" panose="020B0604020202020204"/>
              </a:rPr>
              <a:t>神经递质</a:t>
            </a:r>
            <a:r>
              <a:rPr lang="zh-CN" altLang="en-US" sz="2400" b="1">
                <a:solidFill>
                  <a:schemeClr val="tx1"/>
                </a:solidFill>
                <a:latin typeface="微软雅黑" panose="020B0503020204020204" pitchFamily="34" charset="-122"/>
                <a:ea typeface="微软雅黑" panose="020B0503020204020204" pitchFamily="34" charset="-122"/>
                <a:cs typeface="Arial" panose="020B0604020202020204"/>
              </a:rPr>
              <a:t>等信号分子特异性结合</a:t>
            </a:r>
            <a:endParaRPr lang="zh-CN" altLang="en-US" sz="2400" b="1">
              <a:solidFill>
                <a:schemeClr val="tx1"/>
              </a:solidFill>
              <a:latin typeface="微软雅黑" panose="020B0503020204020204" pitchFamily="34" charset="-122"/>
              <a:ea typeface="微软雅黑" panose="020B0503020204020204" pitchFamily="34" charset="-122"/>
              <a:cs typeface="Arial" panose="020B0604020202020204"/>
            </a:endParaRPr>
          </a:p>
        </p:txBody>
      </p:sp>
      <p:sp>
        <p:nvSpPr>
          <p:cNvPr id="65" name="文本框 23"/>
          <p:cNvSpPr txBox="1">
            <a:spLocks noChangeArrowheads="1"/>
          </p:cNvSpPr>
          <p:nvPr>
            <p:custDataLst>
              <p:tags r:id="rId27"/>
            </p:custDataLst>
          </p:nvPr>
        </p:nvSpPr>
        <p:spPr bwMode="auto">
          <a:xfrm>
            <a:off x="5075792" y="809562"/>
            <a:ext cx="6230728" cy="623378"/>
          </a:xfrm>
          <a:prstGeom prst="rect">
            <a:avLst/>
          </a:prstGeom>
          <a:noFill/>
          <a:ln>
            <a:noFill/>
          </a:ln>
          <a:extLst>
            <a:ext uri="{909E8E84-426E-40DD-AFC4-6F175D3DCCD1}">
              <a14:hiddenFill xmlns:a14="http://schemas.microsoft.com/office/drawing/2010/main">
                <a:solidFill>
                  <a:schemeClr val="accent1">
                    <a:lumMod val="60000"/>
                    <a:lumOff val="40000"/>
                  </a:schemeClr>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defTabSz="914400"/>
            <a:r>
              <a:rPr lang="zh-CN" altLang="en-US" sz="2800" b="1" kern="100">
                <a:solidFill>
                  <a:srgbClr val="FF0000"/>
                </a:solidFill>
                <a:latin typeface="微软雅黑" panose="020B0503020204020204" pitchFamily="34" charset="-122"/>
                <a:cs typeface="微软雅黑" panose="020B0503020204020204" pitchFamily="34" charset="-120"/>
                <a:sym typeface="+mn-ea"/>
              </a:rPr>
              <a:t>【综合归纳】</a:t>
            </a:r>
            <a:r>
              <a:rPr lang="en-US" altLang="zh-CN" sz="2800" b="1" kern="100">
                <a:solidFill>
                  <a:srgbClr val="FF0000"/>
                </a:solidFill>
                <a:latin typeface="微软雅黑" panose="020B0503020204020204" pitchFamily="34" charset="-122"/>
                <a:cs typeface="微软雅黑" panose="020B0503020204020204" pitchFamily="34" charset="-120"/>
                <a:sym typeface="+mn-ea"/>
              </a:rPr>
              <a:t>5</a:t>
            </a:r>
            <a:r>
              <a:rPr lang="zh-CN" altLang="zh-CN" sz="2800" b="1" kern="100">
                <a:solidFill>
                  <a:srgbClr val="FF0000"/>
                </a:solidFill>
                <a:latin typeface="微软雅黑" panose="020B0503020204020204" pitchFamily="34" charset="-122"/>
                <a:cs typeface="微软雅黑" panose="020B0503020204020204" pitchFamily="34" charset="-120"/>
                <a:sym typeface="+mn-ea"/>
              </a:rPr>
              <a:t>种常考的</a:t>
            </a:r>
            <a:r>
              <a:rPr lang="en-US" altLang="zh-CN" sz="2800" b="1" kern="100">
                <a:solidFill>
                  <a:srgbClr val="FF0000"/>
                </a:solidFill>
                <a:latin typeface="微软雅黑" panose="020B0503020204020204" pitchFamily="34" charset="-122"/>
                <a:cs typeface="微软雅黑" panose="020B0503020204020204" pitchFamily="34" charset="-120"/>
                <a:sym typeface="+mn-ea"/>
              </a:rPr>
              <a:t>“</a:t>
            </a:r>
            <a:r>
              <a:rPr lang="zh-CN" altLang="zh-CN" sz="2800" b="1" kern="100">
                <a:solidFill>
                  <a:srgbClr val="FF0000"/>
                </a:solidFill>
                <a:latin typeface="微软雅黑" panose="020B0503020204020204" pitchFamily="34" charset="-122"/>
                <a:cs typeface="微软雅黑" panose="020B0503020204020204" pitchFamily="34" charset="-120"/>
                <a:sym typeface="+mn-ea"/>
              </a:rPr>
              <a:t>膜蛋白</a:t>
            </a:r>
            <a:r>
              <a:rPr lang="en-US" altLang="zh-CN" sz="2800" b="1" kern="100">
                <a:solidFill>
                  <a:srgbClr val="FF0000"/>
                </a:solidFill>
                <a:latin typeface="微软雅黑" panose="020B0503020204020204" pitchFamily="34" charset="-122"/>
                <a:cs typeface="微软雅黑" panose="020B0503020204020204" pitchFamily="34" charset="-120"/>
                <a:sym typeface="+mn-ea"/>
              </a:rPr>
              <a:t>”</a:t>
            </a:r>
            <a:endParaRPr lang="en-US" altLang="zh-CN" sz="2800" b="1" kern="100">
              <a:solidFill>
                <a:srgbClr val="FF0000"/>
              </a:solidFill>
              <a:latin typeface="微软雅黑" panose="020B0503020204020204" pitchFamily="34" charset="-122"/>
              <a:cs typeface="微软雅黑" panose="020B0503020204020204" pitchFamily="34" charset="-120"/>
              <a:sym typeface="+mn-ea"/>
            </a:endParaRPr>
          </a:p>
        </p:txBody>
      </p:sp>
      <p:sp>
        <p:nvSpPr>
          <p:cNvPr id="3" name="圆角矩形 2"/>
          <p:cNvSpPr/>
          <p:nvPr>
            <p:custDataLst>
              <p:tags r:id="rId28"/>
            </p:custDataLst>
          </p:nvPr>
        </p:nvSpPr>
        <p:spPr>
          <a:xfrm>
            <a:off x="8235192" y="3189964"/>
            <a:ext cx="2017354" cy="578444"/>
          </a:xfrm>
          <a:prstGeom prst="roundRect">
            <a:avLst/>
          </a:prstGeom>
          <a:ln>
            <a:solidFill>
              <a:srgbClr val="C00000"/>
            </a:solidFill>
          </a:ln>
        </p:spPr>
        <p:txBody>
          <a:bodyPr wrap="none">
            <a:spAutoFit/>
          </a:bodyPr>
          <a:lstStyle/>
          <a:p>
            <a:pPr algn="ctr" defTabSz="914400"/>
            <a:r>
              <a:rPr lang="zh-CN" altLang="en-US" sz="2800" b="1">
                <a:solidFill>
                  <a:srgbClr val="C00000"/>
                </a:solidFill>
                <a:latin typeface="Times New Roman" panose="02020603050405020304"/>
                <a:ea typeface="微软雅黑" panose="020B0503020204020204" pitchFamily="34" charset="-122"/>
                <a:cs typeface="Times New Roman" panose="02020603050405020304" charset="0"/>
                <a:sym typeface="+mn-ea"/>
              </a:rPr>
              <a:t>⑤</a:t>
            </a:r>
            <a:r>
              <a:rPr lang="zh-CN" altLang="en-US" sz="2800" b="1">
                <a:solidFill>
                  <a:srgbClr val="C00000"/>
                </a:solidFill>
                <a:latin typeface="Times New Roman" panose="02020603050405020304"/>
                <a:ea typeface="微软雅黑" panose="020B0503020204020204" pitchFamily="34" charset="-122"/>
                <a:cs typeface="Times New Roman" panose="02020603050405020304" charset="0"/>
              </a:rPr>
              <a:t>通道蛋白</a:t>
            </a:r>
            <a:endParaRPr lang="zh-CN" altLang="en-US" sz="2800" b="1">
              <a:solidFill>
                <a:srgbClr val="C00000"/>
              </a:solidFill>
              <a:latin typeface="Times New Roman" panose="02020603050405020304"/>
              <a:ea typeface="微软雅黑" panose="020B0503020204020204" pitchFamily="34" charset="-122"/>
              <a:cs typeface="Times New Roman" panose="02020603050405020304" charset="0"/>
            </a:endParaRPr>
          </a:p>
        </p:txBody>
      </p:sp>
      <p:sp>
        <p:nvSpPr>
          <p:cNvPr id="4" name="矩形标注 3"/>
          <p:cNvSpPr/>
          <p:nvPr>
            <p:custDataLst>
              <p:tags r:id="rId29"/>
            </p:custDataLst>
          </p:nvPr>
        </p:nvSpPr>
        <p:spPr>
          <a:xfrm>
            <a:off x="8923978" y="1654488"/>
            <a:ext cx="3107366" cy="1198879"/>
          </a:xfrm>
          <a:prstGeom prst="wedgeRectCallout">
            <a:avLst>
              <a:gd name="adj1" fmla="val -30429"/>
              <a:gd name="adj2" fmla="val 80564"/>
            </a:avLst>
          </a:prstGeom>
          <a:ln w="19050" cmpd="sng">
            <a:solidFill>
              <a:schemeClr val="accent1">
                <a:shade val="50000"/>
              </a:schemeClr>
            </a:solidFill>
            <a:prstDash val="sysDash"/>
          </a:ln>
        </p:spPr>
        <p:txBody>
          <a:bodyPr wrap="square">
            <a:spAutoFit/>
          </a:bodyPr>
          <a:lstStyle/>
          <a:p>
            <a:pPr algn="just" defTabSz="914400"/>
            <a:r>
              <a:rPr lang="zh-CN" altLang="en-US" sz="2400" b="1">
                <a:solidFill>
                  <a:srgbClr val="FF0000"/>
                </a:solidFill>
                <a:latin typeface="微软雅黑" panose="020B0503020204020204" pitchFamily="34" charset="-122"/>
                <a:ea typeface="微软雅黑" panose="020B0503020204020204" pitchFamily="34" charset="-122"/>
                <a:cs typeface="Arial" panose="020B0604020202020204"/>
                <a:sym typeface="+mn-ea"/>
              </a:rPr>
              <a:t>协助扩散</a:t>
            </a:r>
            <a:endParaRPr lang="zh-CN" altLang="en-US" sz="2400" b="1">
              <a:solidFill>
                <a:schemeClr val="tx1"/>
              </a:solidFill>
              <a:latin typeface="微软雅黑" panose="020B0503020204020204" pitchFamily="34" charset="-122"/>
              <a:ea typeface="微软雅黑" panose="020B0503020204020204" pitchFamily="34" charset="-122"/>
              <a:cs typeface="Arial" panose="020B0604020202020204"/>
              <a:sym typeface="+mn-ea"/>
            </a:endParaRPr>
          </a:p>
          <a:p>
            <a:pPr algn="just" defTabSz="914400"/>
            <a:endParaRPr lang="zh-CN" altLang="en-US" sz="2400" b="1">
              <a:solidFill>
                <a:schemeClr val="tx1"/>
              </a:solidFill>
              <a:latin typeface="微软雅黑" panose="020B0503020204020204" pitchFamily="34" charset="-122"/>
              <a:ea typeface="微软雅黑" panose="020B0503020204020204" pitchFamily="34" charset="-122"/>
              <a:cs typeface="Arial" panose="020B0604020202020204"/>
            </a:endParaRPr>
          </a:p>
          <a:p>
            <a:pPr algn="just" defTabSz="914400"/>
            <a:endParaRPr lang="zh-CN" altLang="en-US" sz="2400" b="1">
              <a:solidFill>
                <a:schemeClr val="tx1"/>
              </a:solidFill>
              <a:latin typeface="微软雅黑" panose="020B0503020204020204" pitchFamily="34" charset="-122"/>
              <a:ea typeface="微软雅黑" panose="020B0503020204020204" pitchFamily="34" charset="-122"/>
              <a:cs typeface="Arial" panose="020B0604020202020204"/>
            </a:endParaRPr>
          </a:p>
        </p:txBody>
      </p:sp>
      <p:sp>
        <p:nvSpPr>
          <p:cNvPr id="6" name="文本框 5"/>
          <p:cNvSpPr txBox="1"/>
          <p:nvPr>
            <p:custDataLst>
              <p:tags r:id="rId30"/>
            </p:custDataLst>
          </p:nvPr>
        </p:nvSpPr>
        <p:spPr>
          <a:xfrm>
            <a:off x="9015390" y="2027734"/>
            <a:ext cx="3015954" cy="829945"/>
          </a:xfrm>
          <a:prstGeom prst="rect">
            <a:avLst/>
          </a:prstGeom>
          <a:noFill/>
        </p:spPr>
        <p:txBody>
          <a:bodyPr wrap="square" rtlCol="0" anchor="t">
            <a:spAutoFit/>
          </a:bodyPr>
          <a:lstStyle/>
          <a:p>
            <a:pPr algn="just" defTabSz="914400"/>
            <a:r>
              <a:rPr lang="zh-CN" altLang="en-US" sz="2400" b="1">
                <a:solidFill>
                  <a:schemeClr val="tx1"/>
                </a:solidFill>
                <a:latin typeface="宋体" panose="02010600030101010101" pitchFamily="2" charset="-122"/>
                <a:ea typeface="宋体" panose="02010600030101010101" pitchFamily="2" charset="-122"/>
                <a:cs typeface="Arial" panose="020B0604020202020204"/>
                <a:sym typeface="+mn-ea"/>
              </a:rPr>
              <a:t>水通道蛋白、</a:t>
            </a:r>
            <a:endParaRPr lang="zh-CN" altLang="en-US" sz="2400" b="1">
              <a:solidFill>
                <a:schemeClr val="tx1"/>
              </a:solidFill>
              <a:latin typeface="宋体" panose="02010600030101010101" pitchFamily="2" charset="-122"/>
              <a:ea typeface="宋体" panose="02010600030101010101" pitchFamily="2" charset="-122"/>
              <a:cs typeface="Arial" panose="020B0604020202020204"/>
              <a:sym typeface="+mn-ea"/>
            </a:endParaRPr>
          </a:p>
          <a:p>
            <a:pPr algn="just" defTabSz="914400"/>
            <a:r>
              <a:rPr lang="zh-CN" altLang="en-US" sz="2400" b="1">
                <a:solidFill>
                  <a:schemeClr val="tx1"/>
                </a:solidFill>
                <a:latin typeface="宋体" panose="02010600030101010101" pitchFamily="2" charset="-122"/>
                <a:ea typeface="宋体" panose="02010600030101010101" pitchFamily="2" charset="-122"/>
                <a:cs typeface="Arial" panose="020B0604020202020204"/>
                <a:sym typeface="+mn-ea"/>
              </a:rPr>
              <a:t>离子通道蛋白等</a:t>
            </a:r>
            <a:endParaRPr lang="zh-CN" altLang="en-US" sz="2400" b="1">
              <a:solidFill>
                <a:schemeClr val="tx1"/>
              </a:solidFill>
              <a:latin typeface="宋体" panose="02010600030101010101" pitchFamily="2" charset="-122"/>
              <a:ea typeface="宋体" panose="02010600030101010101" pitchFamily="2" charset="-122"/>
              <a:cs typeface="Arial" panose="020B0604020202020204"/>
              <a:sym typeface="+mn-ea"/>
            </a:endParaRPr>
          </a:p>
        </p:txBody>
      </p:sp>
      <p:sp>
        <p:nvSpPr>
          <p:cNvPr id="11" name="圆角矩形 10"/>
          <p:cNvSpPr/>
          <p:nvPr>
            <p:custDataLst>
              <p:tags r:id="rId31"/>
            </p:custDataLst>
          </p:nvPr>
        </p:nvSpPr>
        <p:spPr>
          <a:xfrm>
            <a:off x="6579624" y="5048035"/>
            <a:ext cx="2017354" cy="578444"/>
          </a:xfrm>
          <a:prstGeom prst="roundRect">
            <a:avLst/>
          </a:prstGeom>
          <a:ln>
            <a:solidFill>
              <a:srgbClr val="C00000"/>
            </a:solidFill>
          </a:ln>
        </p:spPr>
        <p:txBody>
          <a:bodyPr wrap="none">
            <a:spAutoFit/>
          </a:bodyPr>
          <a:lstStyle/>
          <a:p>
            <a:pPr algn="ctr" defTabSz="914400"/>
            <a:r>
              <a:rPr lang="zh-CN" altLang="en-US" sz="2800" b="1">
                <a:solidFill>
                  <a:srgbClr val="C00000"/>
                </a:solidFill>
                <a:latin typeface="Times New Roman" panose="02020603050405020304"/>
                <a:ea typeface="微软雅黑" panose="020B0503020204020204" pitchFamily="34" charset="-122"/>
                <a:cs typeface="Times New Roman" panose="02020603050405020304" charset="0"/>
                <a:sym typeface="+mn-ea"/>
              </a:rPr>
              <a:t>④</a:t>
            </a:r>
            <a:r>
              <a:rPr lang="zh-CN" altLang="en-US" sz="2800" b="1">
                <a:solidFill>
                  <a:srgbClr val="C00000"/>
                </a:solidFill>
                <a:latin typeface="Times New Roman" panose="02020603050405020304"/>
                <a:ea typeface="微软雅黑" panose="020B0503020204020204" pitchFamily="34" charset="-122"/>
                <a:cs typeface="Times New Roman" panose="02020603050405020304" charset="0"/>
              </a:rPr>
              <a:t>载体蛋白</a:t>
            </a:r>
            <a:endParaRPr lang="zh-CN" altLang="en-US" sz="2800" b="1">
              <a:solidFill>
                <a:srgbClr val="C00000"/>
              </a:solidFill>
              <a:latin typeface="Times New Roman" panose="02020603050405020304"/>
              <a:ea typeface="微软雅黑" panose="020B0503020204020204" pitchFamily="34" charset="-122"/>
              <a:cs typeface="Times New Roman" panose="02020603050405020304" charset="0"/>
            </a:endParaRPr>
          </a:p>
        </p:txBody>
      </p:sp>
      <p:sp>
        <p:nvSpPr>
          <p:cNvPr id="13" name="矩形标注 12"/>
          <p:cNvSpPr/>
          <p:nvPr>
            <p:custDataLst>
              <p:tags r:id="rId32"/>
            </p:custDataLst>
          </p:nvPr>
        </p:nvSpPr>
        <p:spPr>
          <a:xfrm>
            <a:off x="8242747" y="5778696"/>
            <a:ext cx="3573948" cy="902969"/>
          </a:xfrm>
          <a:prstGeom prst="wedgeRectCallout">
            <a:avLst>
              <a:gd name="adj1" fmla="val -39908"/>
              <a:gd name="adj2" fmla="val -77030"/>
            </a:avLst>
          </a:prstGeom>
          <a:ln w="19050" cmpd="sng">
            <a:solidFill>
              <a:schemeClr val="accent1">
                <a:shade val="50000"/>
              </a:schemeClr>
            </a:solidFill>
            <a:prstDash val="sysDash"/>
          </a:ln>
        </p:spPr>
        <p:txBody>
          <a:bodyPr wrap="square">
            <a:spAutoFit/>
          </a:bodyPr>
          <a:lstStyle/>
          <a:p>
            <a:pPr algn="just" defTabSz="914400">
              <a:lnSpc>
                <a:spcPct val="110000"/>
              </a:lnSpc>
            </a:pP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物质跨膜运输方式中</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just" defTabSz="914400">
              <a:lnSpc>
                <a:spcPct val="110000"/>
              </a:lnSpc>
            </a:pPr>
            <a:r>
              <a:rPr lang="zh-CN" altLang="en-US" sz="2400" b="1">
                <a:solidFill>
                  <a:srgbClr val="FF0000"/>
                </a:solidFill>
                <a:latin typeface="微软雅黑" panose="020B0503020204020204" pitchFamily="34" charset="-122"/>
                <a:ea typeface="微软雅黑" panose="020B0503020204020204" pitchFamily="34" charset="-122"/>
                <a:cs typeface="Arial" panose="020B0604020202020204"/>
                <a:sym typeface="+mn-ea"/>
              </a:rPr>
              <a:t>协助扩散</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和</a:t>
            </a:r>
            <a:r>
              <a:rPr lang="zh-CN" altLang="en-US" sz="2400" b="1">
                <a:solidFill>
                  <a:srgbClr val="FF0000"/>
                </a:solidFill>
                <a:latin typeface="微软雅黑" panose="020B0503020204020204" pitchFamily="34" charset="-122"/>
                <a:ea typeface="微软雅黑" panose="020B0503020204020204" pitchFamily="34" charset="-122"/>
                <a:cs typeface="Arial" panose="020B0604020202020204"/>
                <a:sym typeface="+mn-ea"/>
              </a:rPr>
              <a:t>主动运输</a:t>
            </a:r>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6" name="圆角矩形 15"/>
          <p:cNvSpPr/>
          <p:nvPr>
            <p:custDataLst>
              <p:tags r:id="rId33"/>
            </p:custDataLst>
          </p:nvPr>
        </p:nvSpPr>
        <p:spPr>
          <a:xfrm>
            <a:off x="5430683" y="3152511"/>
            <a:ext cx="1661754" cy="578444"/>
          </a:xfrm>
          <a:prstGeom prst="roundRect">
            <a:avLst/>
          </a:prstGeom>
          <a:ln>
            <a:solidFill>
              <a:srgbClr val="C00000"/>
            </a:solidFill>
          </a:ln>
        </p:spPr>
        <p:txBody>
          <a:bodyPr wrap="none">
            <a:spAutoFit/>
          </a:bodyPr>
          <a:lstStyle/>
          <a:p>
            <a:pPr algn="ctr" defTabSz="914400"/>
            <a:r>
              <a:rPr lang="zh-CN" altLang="en-US" sz="2800" b="1">
                <a:solidFill>
                  <a:srgbClr val="C00000"/>
                </a:solidFill>
                <a:latin typeface="Times New Roman" panose="02020603050405020304"/>
                <a:ea typeface="微软雅黑" panose="020B0503020204020204" pitchFamily="34" charset="-122"/>
                <a:cs typeface="Times New Roman" panose="02020603050405020304" charset="0"/>
                <a:sym typeface="+mn-ea"/>
              </a:rPr>
              <a:t>③</a:t>
            </a:r>
            <a:r>
              <a:rPr lang="zh-CN" altLang="en-US" sz="2800" b="1">
                <a:solidFill>
                  <a:srgbClr val="C00000"/>
                </a:solidFill>
                <a:latin typeface="Times New Roman" panose="02020603050405020304"/>
                <a:ea typeface="微软雅黑" panose="020B0503020204020204" pitchFamily="34" charset="-122"/>
                <a:cs typeface="Times New Roman" panose="02020603050405020304" charset="0"/>
              </a:rPr>
              <a:t>酶蛋白</a:t>
            </a:r>
            <a:endParaRPr lang="zh-CN" altLang="en-US" sz="2800" b="1">
              <a:solidFill>
                <a:srgbClr val="C00000"/>
              </a:solidFill>
              <a:latin typeface="Times New Roman" panose="02020603050405020304"/>
              <a:ea typeface="微软雅黑" panose="020B0503020204020204" pitchFamily="34" charset="-122"/>
              <a:cs typeface="Times New Roman" panose="02020603050405020304" charset="0"/>
            </a:endParaRPr>
          </a:p>
        </p:txBody>
      </p:sp>
      <p:sp>
        <p:nvSpPr>
          <p:cNvPr id="17" name="矩形标注 16"/>
          <p:cNvSpPr/>
          <p:nvPr>
            <p:custDataLst>
              <p:tags r:id="rId34"/>
            </p:custDataLst>
          </p:nvPr>
        </p:nvSpPr>
        <p:spPr>
          <a:xfrm>
            <a:off x="4287944" y="2023266"/>
            <a:ext cx="3107366" cy="829944"/>
          </a:xfrm>
          <a:prstGeom prst="wedgeRectCallout">
            <a:avLst>
              <a:gd name="adj1" fmla="val 25035"/>
              <a:gd name="adj2" fmla="val 86442"/>
            </a:avLst>
          </a:prstGeom>
          <a:ln w="19050" cmpd="sng">
            <a:solidFill>
              <a:schemeClr val="accent1">
                <a:shade val="50000"/>
              </a:schemeClr>
            </a:solidFill>
            <a:prstDash val="sysDash"/>
          </a:ln>
        </p:spPr>
        <p:txBody>
          <a:bodyPr wrap="square">
            <a:spAutoFit/>
          </a:bodyPr>
          <a:lstStyle/>
          <a:p>
            <a:pPr algn="just" defTabSz="914400"/>
            <a:r>
              <a:rPr lang="zh-CN" altLang="en-US" sz="2400" b="1">
                <a:solidFill>
                  <a:srgbClr val="FF0000"/>
                </a:solidFill>
                <a:latin typeface="微软雅黑" panose="020B0503020204020204" pitchFamily="34" charset="-122"/>
                <a:ea typeface="微软雅黑" panose="020B0503020204020204" pitchFamily="34" charset="-122"/>
                <a:cs typeface="Arial" panose="020B0604020202020204"/>
                <a:sym typeface="+mn-ea"/>
              </a:rPr>
              <a:t>催化</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作用：呼吸酶、</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水解酶等</a:t>
            </a:r>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9" name="圆角矩形 18"/>
          <p:cNvSpPr/>
          <p:nvPr>
            <p:custDataLst>
              <p:tags r:id="rId35"/>
            </p:custDataLst>
          </p:nvPr>
        </p:nvSpPr>
        <p:spPr>
          <a:xfrm>
            <a:off x="3890590" y="5047400"/>
            <a:ext cx="2017354" cy="578444"/>
          </a:xfrm>
          <a:prstGeom prst="roundRect">
            <a:avLst/>
          </a:prstGeom>
          <a:ln>
            <a:solidFill>
              <a:srgbClr val="C00000"/>
            </a:solidFill>
          </a:ln>
        </p:spPr>
        <p:txBody>
          <a:bodyPr wrap="none">
            <a:spAutoFit/>
          </a:bodyPr>
          <a:lstStyle/>
          <a:p>
            <a:pPr algn="ctr" defTabSz="914400"/>
            <a:r>
              <a:rPr lang="zh-CN" altLang="en-US" sz="2800" b="1">
                <a:solidFill>
                  <a:srgbClr val="C00000"/>
                </a:solidFill>
                <a:latin typeface="Times New Roman" panose="02020603050405020304"/>
                <a:ea typeface="微软雅黑" panose="020B0503020204020204" pitchFamily="34" charset="-122"/>
                <a:cs typeface="Times New Roman" panose="02020603050405020304" charset="0"/>
                <a:sym typeface="+mn-ea"/>
              </a:rPr>
              <a:t>②</a:t>
            </a:r>
            <a:r>
              <a:rPr lang="zh-CN" altLang="en-US" sz="2800" b="1">
                <a:solidFill>
                  <a:srgbClr val="C00000"/>
                </a:solidFill>
                <a:latin typeface="Times New Roman" panose="02020603050405020304"/>
                <a:ea typeface="微软雅黑" panose="020B0503020204020204" pitchFamily="34" charset="-122"/>
                <a:cs typeface="Times New Roman" panose="02020603050405020304" charset="0"/>
              </a:rPr>
              <a:t>识别蛋白</a:t>
            </a:r>
            <a:endParaRPr lang="zh-CN" altLang="en-US" sz="2800" b="1">
              <a:solidFill>
                <a:srgbClr val="C00000"/>
              </a:solidFill>
              <a:latin typeface="Times New Roman" panose="02020603050405020304"/>
              <a:ea typeface="微软雅黑" panose="020B0503020204020204" pitchFamily="34" charset="-122"/>
              <a:cs typeface="Times New Roman" panose="02020603050405020304" charset="0"/>
            </a:endParaRPr>
          </a:p>
        </p:txBody>
      </p:sp>
      <p:sp>
        <p:nvSpPr>
          <p:cNvPr id="49" name="矩形标注 48"/>
          <p:cNvSpPr/>
          <p:nvPr>
            <p:custDataLst>
              <p:tags r:id="rId36"/>
            </p:custDataLst>
          </p:nvPr>
        </p:nvSpPr>
        <p:spPr>
          <a:xfrm>
            <a:off x="425137" y="5851675"/>
            <a:ext cx="4542658" cy="829944"/>
          </a:xfrm>
          <a:prstGeom prst="wedgeRectCallout">
            <a:avLst>
              <a:gd name="adj1" fmla="val 32825"/>
              <a:gd name="adj2" fmla="val -77315"/>
            </a:avLst>
          </a:prstGeom>
          <a:ln w="19050" cmpd="sng">
            <a:solidFill>
              <a:schemeClr val="accent1">
                <a:shade val="50000"/>
              </a:schemeClr>
            </a:solidFill>
            <a:prstDash val="sysDash"/>
          </a:ln>
        </p:spPr>
        <p:txBody>
          <a:bodyPr wrap="square">
            <a:spAutoFit/>
          </a:bodyPr>
          <a:lstStyle/>
          <a:p>
            <a:pPr algn="just" defTabSz="914400"/>
            <a:r>
              <a:rPr lang="zh-CN" altLang="en-US" sz="2400" b="1">
                <a:solidFill>
                  <a:schemeClr val="tx1"/>
                </a:solidFill>
                <a:latin typeface="微软雅黑" panose="020B0503020204020204" pitchFamily="34" charset="-122"/>
                <a:ea typeface="微软雅黑" panose="020B0503020204020204" pitchFamily="34" charset="-122"/>
                <a:cs typeface="Arial" panose="020B0604020202020204"/>
                <a:sym typeface="+mn-ea"/>
              </a:rPr>
              <a:t>精卵结合、免疫细胞对抗原的特异性识别等</a:t>
            </a:r>
            <a:endParaRPr lang="zh-CN" altLang="en-US" sz="2400" b="1">
              <a:solidFill>
                <a:schemeClr val="tx1"/>
              </a:solidFill>
              <a:latin typeface="微软雅黑" panose="020B0503020204020204" pitchFamily="34" charset="-122"/>
              <a:ea typeface="微软雅黑" panose="020B0503020204020204" pitchFamily="34" charset="-122"/>
              <a:cs typeface="Arial" panose="020B0604020202020204"/>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down)">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down)">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9"/>
                                        </p:tgtEl>
                                        <p:attrNameLst>
                                          <p:attrName>style.visibility</p:attrName>
                                        </p:attrNameLst>
                                      </p:cBhvr>
                                      <p:to>
                                        <p:strVal val="visible"/>
                                      </p:to>
                                    </p:set>
                                    <p:animEffect transition="in" filter="wipe(down)">
                                      <p:cBhvr>
                                        <p:cTn id="22" dur="500"/>
                                        <p:tgtEl>
                                          <p:spTgt spid="4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down)">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down)">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down)">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wipe(down)">
                                      <p:cBhvr>
                                        <p:cTn id="47" dur="500"/>
                                        <p:tgtEl>
                                          <p:spTgt spid="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wipe(down)">
                                      <p:cBhvr>
                                        <p:cTn id="52" dur="500"/>
                                        <p:tgtEl>
                                          <p:spTgt spid="4"/>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6"/>
                                        </p:tgtEl>
                                        <p:attrNameLst>
                                          <p:attrName>style.visibility</p:attrName>
                                        </p:attrNameLst>
                                      </p:cBhvr>
                                      <p:to>
                                        <p:strVal val="visible"/>
                                      </p:to>
                                    </p:set>
                                    <p:animEffect transition="in" filter="wipe(down)">
                                      <p:cBhvr>
                                        <p:cTn id="5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2" grpId="0" animBg="1"/>
      <p:bldP spid="19" grpId="0" animBg="1"/>
      <p:bldP spid="49" grpId="0" animBg="1"/>
      <p:bldP spid="16" grpId="0" animBg="1"/>
      <p:bldP spid="17" grpId="0" animBg="1"/>
      <p:bldP spid="11" grpId="0" animBg="1"/>
      <p:bldP spid="13" grpId="0" animBg="1"/>
      <p:bldP spid="3" grpId="0" animBg="1"/>
      <p:bldP spid="4" grpId="0" animBg="1"/>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2301875" y="2576830"/>
            <a:ext cx="2880360" cy="460375"/>
          </a:xfrm>
          <a:prstGeom prst="rect">
            <a:avLst/>
          </a:prstGeom>
          <a:noFill/>
        </p:spPr>
        <p:txBody>
          <a:bodyPr wrap="square">
            <a:spAutoFit/>
          </a:bodyPr>
          <a:lstStyle/>
          <a:p>
            <a:r>
              <a:rPr lang="zh-CN" altLang="en-US" sz="2400">
                <a:solidFill>
                  <a:srgbClr val="C00000"/>
                </a:solidFill>
                <a:latin typeface="微软雅黑" panose="020B0503020204020204" pitchFamily="34" charset="-122"/>
                <a:ea typeface="微软雅黑" panose="020B0503020204020204" pitchFamily="34" charset="-122"/>
              </a:rPr>
              <a:t>脂双层为基本骨架</a:t>
            </a:r>
            <a:endParaRPr lang="zh-CN" altLang="en-US" sz="2400">
              <a:solidFill>
                <a:srgbClr val="C00000"/>
              </a:solidFill>
              <a:latin typeface="微软雅黑" panose="020B0503020204020204" pitchFamily="34" charset="-122"/>
              <a:ea typeface="微软雅黑" panose="020B0503020204020204" pitchFamily="34" charset="-122"/>
            </a:endParaRPr>
          </a:p>
        </p:txBody>
      </p:sp>
      <p:sp>
        <p:nvSpPr>
          <p:cNvPr id="8" name="矩形: 圆角 7"/>
          <p:cNvSpPr/>
          <p:nvPr>
            <p:custDataLst>
              <p:tags r:id="rId2"/>
            </p:custDataLst>
          </p:nvPr>
        </p:nvSpPr>
        <p:spPr>
          <a:xfrm>
            <a:off x="490220" y="2831465"/>
            <a:ext cx="1812925" cy="461645"/>
          </a:xfrm>
          <a:prstGeom prst="roundRect">
            <a:avLst/>
          </a:prstGeom>
          <a:solidFill>
            <a:srgbClr val="B2D7D5">
              <a:alpha val="75000"/>
            </a:srgbClr>
          </a:solidFill>
          <a:ln w="9525">
            <a:solidFill>
              <a:srgbClr val="B5D9D7"/>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zh-CN" altLang="en-US" sz="2800" b="1">
                <a:latin typeface="微软雅黑" panose="020B0503020204020204" pitchFamily="34" charset="-122"/>
                <a:ea typeface="微软雅黑" panose="020B0503020204020204" pitchFamily="34" charset="-122"/>
              </a:rPr>
              <a:t>磷脂</a:t>
            </a:r>
            <a:endParaRPr lang="zh-CN" altLang="en-US" sz="2800" b="1">
              <a:latin typeface="微软雅黑" panose="020B0503020204020204" pitchFamily="34" charset="-122"/>
              <a:ea typeface="微软雅黑" panose="020B0503020204020204" pitchFamily="34" charset="-122"/>
            </a:endParaRPr>
          </a:p>
        </p:txBody>
      </p:sp>
      <p:sp>
        <p:nvSpPr>
          <p:cNvPr id="9" name="矩形: 圆角 8"/>
          <p:cNvSpPr/>
          <p:nvPr>
            <p:custDataLst>
              <p:tags r:id="rId3"/>
            </p:custDataLst>
          </p:nvPr>
        </p:nvSpPr>
        <p:spPr>
          <a:xfrm>
            <a:off x="490220" y="3680460"/>
            <a:ext cx="1809115" cy="485140"/>
          </a:xfrm>
          <a:prstGeom prst="roundRect">
            <a:avLst/>
          </a:prstGeom>
          <a:solidFill>
            <a:srgbClr val="B2D7D5">
              <a:alpha val="75000"/>
            </a:srgbClr>
          </a:solidFill>
          <a:ln w="9525"/>
        </p:spPr>
        <p:style>
          <a:lnRef idx="1">
            <a:schemeClr val="accent3"/>
          </a:lnRef>
          <a:fillRef idx="2">
            <a:schemeClr val="accent3"/>
          </a:fillRef>
          <a:effectRef idx="1">
            <a:schemeClr val="accent3"/>
          </a:effectRef>
          <a:fontRef idx="minor">
            <a:schemeClr val="dk1"/>
          </a:fontRef>
        </p:style>
        <p:txBody>
          <a:bodyPr rtlCol="0" anchor="ctr"/>
          <a:lstStyle/>
          <a:p>
            <a:pPr algn="ctr"/>
            <a:r>
              <a:rPr lang="zh-CN" altLang="en-US" sz="2800" b="1">
                <a:latin typeface="微软雅黑" panose="020B0503020204020204" pitchFamily="34" charset="-122"/>
                <a:ea typeface="微软雅黑" panose="020B0503020204020204" pitchFamily="34" charset="-122"/>
              </a:rPr>
              <a:t>蛋白质</a:t>
            </a:r>
            <a:endParaRPr lang="zh-CN" altLang="en-US" sz="2800" b="1">
              <a:latin typeface="微软雅黑" panose="020B0503020204020204" pitchFamily="34" charset="-122"/>
              <a:ea typeface="微软雅黑" panose="020B0503020204020204" pitchFamily="34" charset="-122"/>
            </a:endParaRPr>
          </a:p>
        </p:txBody>
      </p:sp>
      <p:cxnSp>
        <p:nvCxnSpPr>
          <p:cNvPr id="10" name="直接箭头连接符 9"/>
          <p:cNvCxnSpPr/>
          <p:nvPr>
            <p:custDataLst>
              <p:tags r:id="rId4"/>
            </p:custDataLst>
          </p:nvPr>
        </p:nvCxnSpPr>
        <p:spPr>
          <a:xfrm>
            <a:off x="2302676" y="3037278"/>
            <a:ext cx="3240000" cy="0"/>
          </a:xfrm>
          <a:prstGeom prst="straightConnector1">
            <a:avLst/>
          </a:prstGeom>
          <a:ln w="19050">
            <a:solidFill>
              <a:srgbClr val="009FB8"/>
            </a:solidFill>
            <a:tailEnd type="triangle"/>
          </a:ln>
        </p:spPr>
        <p:style>
          <a:lnRef idx="1">
            <a:schemeClr val="accent1"/>
          </a:lnRef>
          <a:fillRef idx="0">
            <a:schemeClr val="accent1"/>
          </a:fillRef>
          <a:effectRef idx="0">
            <a:schemeClr val="accent1"/>
          </a:effectRef>
          <a:fontRef idx="minor">
            <a:schemeClr val="tx1"/>
          </a:fontRef>
        </p:style>
      </p:cxnSp>
      <p:cxnSp>
        <p:nvCxnSpPr>
          <p:cNvPr id="11" name="直接箭头连接符 10"/>
          <p:cNvCxnSpPr/>
          <p:nvPr>
            <p:custDataLst>
              <p:tags r:id="rId5"/>
            </p:custDataLst>
          </p:nvPr>
        </p:nvCxnSpPr>
        <p:spPr>
          <a:xfrm>
            <a:off x="2285556" y="3941810"/>
            <a:ext cx="3240000" cy="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12" name="文本框 11"/>
          <p:cNvSpPr txBox="1"/>
          <p:nvPr>
            <p:custDataLst>
              <p:tags r:id="rId6"/>
            </p:custDataLst>
          </p:nvPr>
        </p:nvSpPr>
        <p:spPr>
          <a:xfrm>
            <a:off x="2312035" y="3493135"/>
            <a:ext cx="2777490" cy="460375"/>
          </a:xfrm>
          <a:prstGeom prst="rect">
            <a:avLst/>
          </a:prstGeom>
          <a:noFill/>
        </p:spPr>
        <p:txBody>
          <a:bodyPr wrap="square">
            <a:spAutoFit/>
          </a:bodyPr>
          <a:lstStyle/>
          <a:p>
            <a:r>
              <a:rPr lang="zh-CN" altLang="en-US" sz="2400">
                <a:solidFill>
                  <a:srgbClr val="C00000"/>
                </a:solidFill>
                <a:latin typeface="微软雅黑" panose="020B0503020204020204" pitchFamily="34" charset="-122"/>
                <a:ea typeface="微软雅黑" panose="020B0503020204020204" pitchFamily="34" charset="-122"/>
              </a:rPr>
              <a:t>镶嵌、嵌入、贯穿</a:t>
            </a:r>
            <a:endParaRPr lang="zh-CN" altLang="en-US" sz="2400">
              <a:solidFill>
                <a:srgbClr val="C00000"/>
              </a:solidFill>
              <a:latin typeface="微软雅黑" panose="020B0503020204020204" pitchFamily="34" charset="-122"/>
              <a:ea typeface="微软雅黑" panose="020B0503020204020204" pitchFamily="34" charset="-122"/>
            </a:endParaRPr>
          </a:p>
        </p:txBody>
      </p:sp>
      <p:sp>
        <p:nvSpPr>
          <p:cNvPr id="3" name="矩形: 圆角 12"/>
          <p:cNvSpPr/>
          <p:nvPr>
            <p:custDataLst>
              <p:tags r:id="rId7"/>
            </p:custDataLst>
          </p:nvPr>
        </p:nvSpPr>
        <p:spPr>
          <a:xfrm>
            <a:off x="5542280" y="2576195"/>
            <a:ext cx="781685" cy="2715260"/>
          </a:xfrm>
          <a:prstGeom prst="roundRect">
            <a:avLst/>
          </a:prstGeom>
          <a:solidFill>
            <a:srgbClr val="9BCCD2"/>
          </a:solidFill>
          <a:ln>
            <a:solidFill>
              <a:srgbClr val="40B7CA"/>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zh-CN" altLang="en-US" sz="2800" b="1">
                <a:latin typeface="微软雅黑" panose="020B0503020204020204" pitchFamily="34" charset="-122"/>
                <a:ea typeface="微软雅黑" panose="020B0503020204020204" pitchFamily="34" charset="-122"/>
              </a:rPr>
              <a:t>细胞膜</a:t>
            </a:r>
            <a:endParaRPr lang="zh-CN" altLang="en-US" sz="2800" b="1">
              <a:latin typeface="微软雅黑" panose="020B0503020204020204" pitchFamily="34" charset="-122"/>
              <a:ea typeface="微软雅黑" panose="020B0503020204020204" pitchFamily="34" charset="-122"/>
            </a:endParaRPr>
          </a:p>
        </p:txBody>
      </p:sp>
      <p:sp>
        <p:nvSpPr>
          <p:cNvPr id="4" name="矩形: 圆角 13"/>
          <p:cNvSpPr/>
          <p:nvPr>
            <p:custDataLst>
              <p:tags r:id="rId8"/>
            </p:custDataLst>
          </p:nvPr>
        </p:nvSpPr>
        <p:spPr>
          <a:xfrm>
            <a:off x="492125" y="4533265"/>
            <a:ext cx="1810385" cy="539750"/>
          </a:xfrm>
          <a:prstGeom prst="roundRect">
            <a:avLst/>
          </a:prstGeom>
          <a:solidFill>
            <a:srgbClr val="B2D7D5">
              <a:alpha val="75000"/>
            </a:srgbClr>
          </a:solidFill>
          <a:ln w="9525"/>
        </p:spPr>
        <p:style>
          <a:lnRef idx="1">
            <a:schemeClr val="accent3"/>
          </a:lnRef>
          <a:fillRef idx="2">
            <a:schemeClr val="accent3"/>
          </a:fillRef>
          <a:effectRef idx="1">
            <a:schemeClr val="accent3"/>
          </a:effectRef>
          <a:fontRef idx="minor">
            <a:schemeClr val="dk1"/>
          </a:fontRef>
        </p:style>
        <p:txBody>
          <a:bodyPr rtlCol="0" anchor="ctr"/>
          <a:lstStyle/>
          <a:p>
            <a:pPr algn="ctr"/>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 糖类（少）</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5" name="文本框 4"/>
          <p:cNvSpPr txBox="1"/>
          <p:nvPr>
            <p:custDataLst>
              <p:tags r:id="rId9"/>
            </p:custDataLst>
          </p:nvPr>
        </p:nvSpPr>
        <p:spPr>
          <a:xfrm>
            <a:off x="492125" y="1650365"/>
            <a:ext cx="1924685" cy="521970"/>
          </a:xfrm>
          <a:prstGeom prst="rect">
            <a:avLst/>
          </a:prstGeom>
          <a:solidFill>
            <a:srgbClr val="009FB8"/>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zh-CN" altLang="en-US" sz="2800" b="1">
                <a:latin typeface="微软雅黑" panose="020B0503020204020204" pitchFamily="34" charset="-122"/>
                <a:ea typeface="微软雅黑" panose="020B0503020204020204" pitchFamily="34" charset="-122"/>
              </a:rPr>
              <a:t>组成成分</a:t>
            </a:r>
            <a:endParaRPr lang="zh-CN" altLang="en-US" sz="2800" b="1">
              <a:latin typeface="微软雅黑" panose="020B0503020204020204" pitchFamily="34" charset="-122"/>
              <a:ea typeface="微软雅黑" panose="020B0503020204020204" pitchFamily="34" charset="-122"/>
            </a:endParaRPr>
          </a:p>
        </p:txBody>
      </p:sp>
      <p:sp>
        <p:nvSpPr>
          <p:cNvPr id="7" name="文本框 6"/>
          <p:cNvSpPr txBox="1"/>
          <p:nvPr>
            <p:custDataLst>
              <p:tags r:id="rId10"/>
            </p:custDataLst>
          </p:nvPr>
        </p:nvSpPr>
        <p:spPr>
          <a:xfrm>
            <a:off x="1901190" y="3012440"/>
            <a:ext cx="3795395" cy="460375"/>
          </a:xfrm>
          <a:prstGeom prst="rect">
            <a:avLst/>
          </a:prstGeom>
          <a:noFill/>
        </p:spPr>
        <p:txBody>
          <a:bodyPr wrap="square">
            <a:spAutoFit/>
          </a:bodyPr>
          <a:lstStyle/>
          <a:p>
            <a:pPr algn="ctr"/>
            <a:r>
              <a:rPr lang="zh-CN" altLang="en-US" sz="2400">
                <a:solidFill>
                  <a:schemeClr val="tx1"/>
                </a:solidFill>
                <a:latin typeface="微软雅黑" panose="020B0503020204020204" pitchFamily="34" charset="-122"/>
                <a:ea typeface="微软雅黑" panose="020B0503020204020204" pitchFamily="34" charset="-122"/>
              </a:rPr>
              <a:t>内部疏水，屏障</a:t>
            </a:r>
            <a:endParaRPr lang="zh-CN" altLang="en-US" sz="2400">
              <a:solidFill>
                <a:schemeClr val="tx1"/>
              </a:solidFill>
              <a:latin typeface="微软雅黑" panose="020B0503020204020204" pitchFamily="34" charset="-122"/>
              <a:ea typeface="微软雅黑" panose="020B0503020204020204" pitchFamily="34" charset="-122"/>
            </a:endParaRPr>
          </a:p>
        </p:txBody>
      </p:sp>
      <p:sp>
        <p:nvSpPr>
          <p:cNvPr id="50" name="文本框 49"/>
          <p:cNvSpPr txBox="1"/>
          <p:nvPr>
            <p:custDataLst>
              <p:tags r:id="rId11"/>
            </p:custDataLst>
          </p:nvPr>
        </p:nvSpPr>
        <p:spPr>
          <a:xfrm>
            <a:off x="2569845" y="3921760"/>
            <a:ext cx="2701925" cy="460375"/>
          </a:xfrm>
          <a:prstGeom prst="rect">
            <a:avLst/>
          </a:prstGeom>
          <a:noFill/>
        </p:spPr>
        <p:txBody>
          <a:bodyPr wrap="square">
            <a:spAutoFit/>
          </a:bodyPr>
          <a:lstStyle/>
          <a:p>
            <a:pPr algn="ctr"/>
            <a:r>
              <a:rPr lang="zh-CN" altLang="en-US" sz="2400">
                <a:solidFill>
                  <a:schemeClr val="tx1"/>
                </a:solidFill>
                <a:latin typeface="微软雅黑" panose="020B0503020204020204" pitchFamily="34" charset="-122"/>
                <a:ea typeface="微软雅黑" panose="020B0503020204020204" pitchFamily="34" charset="-122"/>
              </a:rPr>
              <a:t>物质运输等</a:t>
            </a:r>
            <a:endParaRPr lang="zh-CN" altLang="en-US" sz="2400">
              <a:solidFill>
                <a:schemeClr val="tx1"/>
              </a:solidFill>
              <a:latin typeface="微软雅黑" panose="020B0503020204020204" pitchFamily="34" charset="-122"/>
              <a:ea typeface="微软雅黑" panose="020B0503020204020204" pitchFamily="34" charset="-122"/>
            </a:endParaRPr>
          </a:p>
        </p:txBody>
      </p:sp>
      <p:cxnSp>
        <p:nvCxnSpPr>
          <p:cNvPr id="51" name="直接箭头连接符 50"/>
          <p:cNvCxnSpPr/>
          <p:nvPr>
            <p:custDataLst>
              <p:tags r:id="rId12"/>
            </p:custDataLst>
          </p:nvPr>
        </p:nvCxnSpPr>
        <p:spPr>
          <a:xfrm flipV="1">
            <a:off x="2302485" y="4808916"/>
            <a:ext cx="3240000" cy="1"/>
          </a:xfrm>
          <a:prstGeom prst="straightConnector1">
            <a:avLst/>
          </a:prstGeom>
          <a:ln w="19050">
            <a:solidFill>
              <a:srgbClr val="FFC000"/>
            </a:solidFill>
            <a:tailEnd type="triangle"/>
          </a:ln>
        </p:spPr>
        <p:style>
          <a:lnRef idx="1">
            <a:schemeClr val="dk1"/>
          </a:lnRef>
          <a:fillRef idx="0">
            <a:schemeClr val="dk1"/>
          </a:fillRef>
          <a:effectRef idx="0">
            <a:schemeClr val="dk1"/>
          </a:effectRef>
          <a:fontRef idx="minor">
            <a:schemeClr val="tx1"/>
          </a:fontRef>
        </p:style>
      </p:cxnSp>
      <p:sp>
        <p:nvSpPr>
          <p:cNvPr id="53" name="文本框 52"/>
          <p:cNvSpPr txBox="1"/>
          <p:nvPr>
            <p:custDataLst>
              <p:tags r:id="rId13"/>
            </p:custDataLst>
          </p:nvPr>
        </p:nvSpPr>
        <p:spPr>
          <a:xfrm>
            <a:off x="2507615" y="4389755"/>
            <a:ext cx="2550160" cy="460375"/>
          </a:xfrm>
          <a:prstGeom prst="rect">
            <a:avLst/>
          </a:prstGeom>
          <a:noFill/>
        </p:spPr>
        <p:txBody>
          <a:bodyPr wrap="square">
            <a:spAutoFit/>
          </a:bodyPr>
          <a:lstStyle/>
          <a:p>
            <a:pPr algn="ctr"/>
            <a:r>
              <a:rPr lang="zh-CN" altLang="en-US" sz="2400">
                <a:solidFill>
                  <a:srgbClr val="C00000"/>
                </a:solidFill>
                <a:latin typeface="微软雅黑" panose="020B0503020204020204" pitchFamily="34" charset="-122"/>
                <a:ea typeface="微软雅黑" panose="020B0503020204020204" pitchFamily="34" charset="-122"/>
              </a:rPr>
              <a:t>细胞膜的外表面</a:t>
            </a:r>
            <a:endParaRPr lang="zh-CN" altLang="en-US" sz="2400">
              <a:solidFill>
                <a:srgbClr val="C00000"/>
              </a:solidFill>
              <a:latin typeface="微软雅黑" panose="020B0503020204020204" pitchFamily="34" charset="-122"/>
              <a:ea typeface="微软雅黑" panose="020B0503020204020204" pitchFamily="34" charset="-122"/>
            </a:endParaRPr>
          </a:p>
        </p:txBody>
      </p:sp>
      <p:sp>
        <p:nvSpPr>
          <p:cNvPr id="55" name="文本框 54"/>
          <p:cNvSpPr txBox="1"/>
          <p:nvPr>
            <p:custDataLst>
              <p:tags r:id="rId14"/>
            </p:custDataLst>
          </p:nvPr>
        </p:nvSpPr>
        <p:spPr>
          <a:xfrm>
            <a:off x="2569845" y="4831080"/>
            <a:ext cx="2701925" cy="460375"/>
          </a:xfrm>
          <a:prstGeom prst="rect">
            <a:avLst/>
          </a:prstGeom>
          <a:noFill/>
        </p:spPr>
        <p:txBody>
          <a:bodyPr wrap="square">
            <a:spAutoFit/>
          </a:bodyPr>
          <a:lstStyle/>
          <a:p>
            <a:r>
              <a:rPr lang="zh-CN" altLang="en-US" sz="2400">
                <a:solidFill>
                  <a:schemeClr val="tx1"/>
                </a:solidFill>
                <a:latin typeface="微软雅黑" panose="020B0503020204020204" pitchFamily="34" charset="-122"/>
                <a:ea typeface="微软雅黑" panose="020B0503020204020204" pitchFamily="34" charset="-122"/>
              </a:rPr>
              <a:t>识别、信息传递等</a:t>
            </a:r>
            <a:endParaRPr lang="zh-CN" altLang="en-US" sz="2400">
              <a:solidFill>
                <a:schemeClr val="tx1"/>
              </a:solidFill>
              <a:latin typeface="微软雅黑" panose="020B0503020204020204" pitchFamily="34" charset="-122"/>
              <a:ea typeface="微软雅黑" panose="020B0503020204020204" pitchFamily="34" charset="-122"/>
            </a:endParaRPr>
          </a:p>
        </p:txBody>
      </p:sp>
      <p:sp>
        <p:nvSpPr>
          <p:cNvPr id="56" name="文本框 55"/>
          <p:cNvSpPr txBox="1"/>
          <p:nvPr>
            <p:custDataLst>
              <p:tags r:id="rId15"/>
            </p:custDataLst>
          </p:nvPr>
        </p:nvSpPr>
        <p:spPr>
          <a:xfrm>
            <a:off x="4769426" y="2586070"/>
            <a:ext cx="1116000" cy="460375"/>
          </a:xfrm>
          <a:prstGeom prst="rect">
            <a:avLst/>
          </a:prstGeom>
          <a:noFill/>
        </p:spPr>
        <p:txBody>
          <a:bodyPr wrap="square">
            <a:spAutoFit/>
          </a:bodyPr>
          <a:lstStyle/>
          <a:p>
            <a:r>
              <a:rPr lang="zh-CN" altLang="en-US" sz="2400">
                <a:solidFill>
                  <a:srgbClr val="C00000"/>
                </a:solidFill>
                <a:latin typeface="微软雅黑" panose="020B0503020204020204" pitchFamily="34" charset="-122"/>
                <a:ea typeface="微软雅黑" panose="020B0503020204020204" pitchFamily="34" charset="-122"/>
              </a:rPr>
              <a:t>运动</a:t>
            </a:r>
            <a:endParaRPr lang="zh-CN" altLang="en-US" sz="2400">
              <a:solidFill>
                <a:srgbClr val="C00000"/>
              </a:solidFill>
              <a:latin typeface="微软雅黑" panose="020B0503020204020204" pitchFamily="34" charset="-122"/>
              <a:ea typeface="微软雅黑" panose="020B0503020204020204" pitchFamily="34" charset="-122"/>
            </a:endParaRPr>
          </a:p>
        </p:txBody>
      </p:sp>
      <p:sp>
        <p:nvSpPr>
          <p:cNvPr id="57" name="文本框 56"/>
          <p:cNvSpPr txBox="1"/>
          <p:nvPr>
            <p:custDataLst>
              <p:tags r:id="rId16"/>
            </p:custDataLst>
          </p:nvPr>
        </p:nvSpPr>
        <p:spPr>
          <a:xfrm>
            <a:off x="4787900" y="3502660"/>
            <a:ext cx="908685" cy="460375"/>
          </a:xfrm>
          <a:prstGeom prst="rect">
            <a:avLst/>
          </a:prstGeom>
          <a:noFill/>
        </p:spPr>
        <p:txBody>
          <a:bodyPr wrap="square">
            <a:spAutoFit/>
          </a:bodyPr>
          <a:lstStyle/>
          <a:p>
            <a:r>
              <a:rPr lang="zh-CN" altLang="en-US" sz="2400">
                <a:solidFill>
                  <a:srgbClr val="C00000"/>
                </a:solidFill>
                <a:latin typeface="微软雅黑" panose="020B0503020204020204" pitchFamily="34" charset="-122"/>
                <a:ea typeface="微软雅黑" panose="020B0503020204020204" pitchFamily="34" charset="-122"/>
              </a:rPr>
              <a:t>运动</a:t>
            </a:r>
            <a:endParaRPr lang="zh-CN" altLang="en-US" sz="2400">
              <a:solidFill>
                <a:srgbClr val="C00000"/>
              </a:solidFill>
              <a:latin typeface="微软雅黑" panose="020B0503020204020204" pitchFamily="34" charset="-122"/>
              <a:ea typeface="微软雅黑" panose="020B0503020204020204" pitchFamily="34" charset="-122"/>
            </a:endParaRPr>
          </a:p>
        </p:txBody>
      </p:sp>
      <p:sp>
        <p:nvSpPr>
          <p:cNvPr id="58" name="文本框 57"/>
          <p:cNvSpPr txBox="1"/>
          <p:nvPr>
            <p:custDataLst>
              <p:tags r:id="rId17"/>
            </p:custDataLst>
          </p:nvPr>
        </p:nvSpPr>
        <p:spPr>
          <a:xfrm>
            <a:off x="5490527" y="1650365"/>
            <a:ext cx="994368" cy="521970"/>
          </a:xfrm>
          <a:prstGeom prst="rect">
            <a:avLst/>
          </a:prstGeom>
          <a:solidFill>
            <a:srgbClr val="009FB8"/>
          </a:solidFill>
          <a:ln>
            <a:solidFill>
              <a:schemeClr val="tx1"/>
            </a:solid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zh-CN" altLang="en-US" sz="2800" b="1">
                <a:latin typeface="微软雅黑" panose="020B0503020204020204" pitchFamily="34" charset="-122"/>
                <a:ea typeface="微软雅黑" panose="020B0503020204020204" pitchFamily="34" charset="-122"/>
              </a:rPr>
              <a:t>结构</a:t>
            </a:r>
            <a:endParaRPr lang="zh-CN" altLang="en-US" sz="2800" b="1">
              <a:latin typeface="微软雅黑" panose="020B0503020204020204" pitchFamily="34" charset="-122"/>
              <a:ea typeface="微软雅黑" panose="020B0503020204020204" pitchFamily="34" charset="-122"/>
            </a:endParaRPr>
          </a:p>
        </p:txBody>
      </p:sp>
      <p:sp>
        <p:nvSpPr>
          <p:cNvPr id="100" name="内容占位符 2"/>
          <p:cNvSpPr txBox="1"/>
          <p:nvPr>
            <p:custDataLst>
              <p:tags r:id="rId18"/>
            </p:custDataLst>
          </p:nvPr>
        </p:nvSpPr>
        <p:spPr>
          <a:xfrm>
            <a:off x="7440930" y="2788920"/>
            <a:ext cx="4548505" cy="608330"/>
          </a:xfrm>
          <a:prstGeom prst="roundRect">
            <a:avLst/>
          </a:prstGeom>
          <a:solidFill>
            <a:srgbClr val="E0EAEA"/>
          </a:solidFill>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华文楷体" panose="02010600040101010101" pitchFamily="2" charset="-122"/>
                <a:ea typeface="华文楷体" panose="02010600040101010101"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华文楷体" panose="02010600040101010101" pitchFamily="2" charset="-122"/>
                <a:ea typeface="华文楷体" panose="02010600040101010101"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华文楷体" panose="02010600040101010101" pitchFamily="2" charset="-122"/>
                <a:ea typeface="华文楷体" panose="02010600040101010101"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华文楷体" panose="02010600040101010101" pitchFamily="2" charset="-122"/>
                <a:ea typeface="华文楷体" panose="02010600040101010101"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华文楷体" panose="02010600040101010101" pitchFamily="2" charset="-122"/>
                <a:ea typeface="华文楷体" panose="0201060004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altLang="zh-CN" b="1">
                <a:latin typeface="微软雅黑" panose="020B0503020204020204" pitchFamily="34" charset="-122"/>
                <a:ea typeface="微软雅黑" panose="020B0503020204020204" pitchFamily="34" charset="-122"/>
                <a:cs typeface="微软雅黑" panose="020B0503020204020204" pitchFamily="34" charset="-120"/>
              </a:rPr>
              <a:t>1.</a:t>
            </a:r>
            <a:r>
              <a:rPr lang="zh-CN" altLang="en-US" b="1">
                <a:latin typeface="微软雅黑" panose="020B0503020204020204" pitchFamily="34" charset="-122"/>
                <a:ea typeface="微软雅黑" panose="020B0503020204020204" pitchFamily="34" charset="-122"/>
                <a:cs typeface="微软雅黑" panose="020B0503020204020204" pitchFamily="34" charset="-120"/>
              </a:rPr>
              <a:t>将细胞与外界环境分隔开</a:t>
            </a:r>
            <a:endParaRPr lang="en-US" altLang="zh-CN" b="1">
              <a:latin typeface="微软雅黑" panose="020B0503020204020204" pitchFamily="34" charset="-122"/>
              <a:ea typeface="微软雅黑" panose="020B0503020204020204" pitchFamily="34" charset="-122"/>
              <a:cs typeface="微软雅黑" panose="020B0503020204020204" pitchFamily="34" charset="-120"/>
            </a:endParaRPr>
          </a:p>
        </p:txBody>
      </p:sp>
      <p:cxnSp>
        <p:nvCxnSpPr>
          <p:cNvPr id="125" name="直接箭头连接符 124"/>
          <p:cNvCxnSpPr/>
          <p:nvPr>
            <p:custDataLst>
              <p:tags r:id="rId19"/>
            </p:custDataLst>
          </p:nvPr>
        </p:nvCxnSpPr>
        <p:spPr>
          <a:xfrm>
            <a:off x="6316879" y="3070928"/>
            <a:ext cx="1123757" cy="0"/>
          </a:xfrm>
          <a:prstGeom prst="straightConnector1">
            <a:avLst/>
          </a:prstGeom>
          <a:ln w="19050">
            <a:solidFill>
              <a:srgbClr val="009FB8"/>
            </a:solidFill>
            <a:tailEnd type="triangle"/>
          </a:ln>
        </p:spPr>
        <p:style>
          <a:lnRef idx="1">
            <a:schemeClr val="accent1"/>
          </a:lnRef>
          <a:fillRef idx="0">
            <a:schemeClr val="accent1"/>
          </a:fillRef>
          <a:effectRef idx="0">
            <a:schemeClr val="accent1"/>
          </a:effectRef>
          <a:fontRef idx="minor">
            <a:schemeClr val="tx1"/>
          </a:fontRef>
        </p:style>
      </p:cxnSp>
      <p:cxnSp>
        <p:nvCxnSpPr>
          <p:cNvPr id="126" name="直接箭头连接符 125"/>
          <p:cNvCxnSpPr/>
          <p:nvPr>
            <p:custDataLst>
              <p:tags r:id="rId20"/>
            </p:custDataLst>
          </p:nvPr>
        </p:nvCxnSpPr>
        <p:spPr>
          <a:xfrm flipV="1">
            <a:off x="6278723" y="3092584"/>
            <a:ext cx="1155090" cy="90000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27" name="直接箭头连接符 126"/>
          <p:cNvCxnSpPr>
            <a:endCxn id="132" idx="1"/>
          </p:cNvCxnSpPr>
          <p:nvPr>
            <p:custDataLst>
              <p:tags r:id="rId21"/>
            </p:custDataLst>
          </p:nvPr>
        </p:nvCxnSpPr>
        <p:spPr>
          <a:xfrm>
            <a:off x="6296559" y="3085091"/>
            <a:ext cx="1176330" cy="920411"/>
          </a:xfrm>
          <a:prstGeom prst="straightConnector1">
            <a:avLst/>
          </a:prstGeom>
          <a:ln w="19050">
            <a:solidFill>
              <a:srgbClr val="009FB8"/>
            </a:solidFill>
            <a:tailEnd type="triangle"/>
          </a:ln>
        </p:spPr>
        <p:style>
          <a:lnRef idx="1">
            <a:schemeClr val="accent1"/>
          </a:lnRef>
          <a:fillRef idx="0">
            <a:schemeClr val="accent1"/>
          </a:fillRef>
          <a:effectRef idx="0">
            <a:schemeClr val="accent1"/>
          </a:effectRef>
          <a:fontRef idx="minor">
            <a:schemeClr val="tx1"/>
          </a:fontRef>
        </p:style>
      </p:cxnSp>
      <p:cxnSp>
        <p:nvCxnSpPr>
          <p:cNvPr id="128" name="直接箭头连接符 127"/>
          <p:cNvCxnSpPr/>
          <p:nvPr>
            <p:custDataLst>
              <p:tags r:id="rId22"/>
            </p:custDataLst>
          </p:nvPr>
        </p:nvCxnSpPr>
        <p:spPr>
          <a:xfrm>
            <a:off x="6281246" y="4002421"/>
            <a:ext cx="1224000" cy="0"/>
          </a:xfrm>
          <a:prstGeom prst="straightConnector1">
            <a:avLst/>
          </a:prstGeom>
          <a:ln w="19050">
            <a:solidFill>
              <a:schemeClr val="tx1"/>
            </a:solidFill>
            <a:tailEnd type="triangle"/>
          </a:ln>
        </p:spPr>
        <p:style>
          <a:lnRef idx="2">
            <a:schemeClr val="accent2"/>
          </a:lnRef>
          <a:fillRef idx="0">
            <a:schemeClr val="accent2"/>
          </a:fillRef>
          <a:effectRef idx="1">
            <a:schemeClr val="accent2"/>
          </a:effectRef>
          <a:fontRef idx="minor">
            <a:schemeClr val="tx1"/>
          </a:fontRef>
        </p:style>
      </p:cxnSp>
      <p:cxnSp>
        <p:nvCxnSpPr>
          <p:cNvPr id="129" name="直接箭头连接符 128"/>
          <p:cNvCxnSpPr>
            <a:endCxn id="133" idx="1"/>
          </p:cNvCxnSpPr>
          <p:nvPr>
            <p:custDataLst>
              <p:tags r:id="rId23"/>
            </p:custDataLst>
          </p:nvPr>
        </p:nvCxnSpPr>
        <p:spPr>
          <a:xfrm>
            <a:off x="6282055" y="4007485"/>
            <a:ext cx="1199515" cy="83820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30" name="直接箭头连接符 129"/>
          <p:cNvCxnSpPr/>
          <p:nvPr>
            <p:custDataLst>
              <p:tags r:id="rId24"/>
            </p:custDataLst>
          </p:nvPr>
        </p:nvCxnSpPr>
        <p:spPr>
          <a:xfrm flipV="1">
            <a:off x="6293948" y="4825143"/>
            <a:ext cx="1116000" cy="0"/>
          </a:xfrm>
          <a:prstGeom prst="straightConnector1">
            <a:avLst/>
          </a:prstGeom>
          <a:ln w="19050">
            <a:solidFill>
              <a:srgbClr val="FFC000"/>
            </a:solidFill>
            <a:tailEnd type="triangle"/>
          </a:ln>
        </p:spPr>
        <p:style>
          <a:lnRef idx="1">
            <a:schemeClr val="dk1"/>
          </a:lnRef>
          <a:fillRef idx="0">
            <a:schemeClr val="dk1"/>
          </a:fillRef>
          <a:effectRef idx="0">
            <a:schemeClr val="dk1"/>
          </a:effectRef>
          <a:fontRef idx="minor">
            <a:schemeClr val="tx1"/>
          </a:fontRef>
        </p:style>
      </p:cxnSp>
      <p:sp>
        <p:nvSpPr>
          <p:cNvPr id="131" name="文本框 130"/>
          <p:cNvSpPr txBox="1"/>
          <p:nvPr>
            <p:custDataLst>
              <p:tags r:id="rId25"/>
            </p:custDataLst>
          </p:nvPr>
        </p:nvSpPr>
        <p:spPr>
          <a:xfrm>
            <a:off x="9184005" y="1656715"/>
            <a:ext cx="1061720" cy="521970"/>
          </a:xfrm>
          <a:prstGeom prst="rect">
            <a:avLst/>
          </a:prstGeom>
          <a:solidFill>
            <a:srgbClr val="009FB8"/>
          </a:solidFill>
          <a:ln>
            <a:solidFill>
              <a:schemeClr val="tx1"/>
            </a:solidFill>
          </a:ln>
        </p:spPr>
        <p:style>
          <a:lnRef idx="2">
            <a:schemeClr val="dk1"/>
          </a:lnRef>
          <a:fillRef idx="1">
            <a:schemeClr val="lt1"/>
          </a:fillRef>
          <a:effectRef idx="0">
            <a:schemeClr val="dk1"/>
          </a:effectRef>
          <a:fontRef idx="minor">
            <a:schemeClr val="dk1"/>
          </a:fontRef>
        </p:style>
        <p:txBody>
          <a:bodyPr wrap="square">
            <a:spAutoFit/>
          </a:bodyPr>
          <a:lstStyle/>
          <a:p>
            <a:r>
              <a:rPr lang="zh-CN" altLang="en-US" sz="2800" b="1">
                <a:latin typeface="微软雅黑" panose="020B0503020204020204" pitchFamily="34" charset="-122"/>
                <a:ea typeface="微软雅黑" panose="020B0503020204020204" pitchFamily="34" charset="-122"/>
              </a:rPr>
              <a:t>功能</a:t>
            </a:r>
            <a:endParaRPr lang="zh-CN" altLang="en-US" sz="2800" b="1">
              <a:latin typeface="微软雅黑" panose="020B0503020204020204" pitchFamily="34" charset="-122"/>
              <a:ea typeface="微软雅黑" panose="020B0503020204020204" pitchFamily="34" charset="-122"/>
            </a:endParaRPr>
          </a:p>
        </p:txBody>
      </p:sp>
      <p:sp>
        <p:nvSpPr>
          <p:cNvPr id="132" name="内容占位符 2"/>
          <p:cNvSpPr txBox="1"/>
          <p:nvPr>
            <p:custDataLst>
              <p:tags r:id="rId26"/>
            </p:custDataLst>
          </p:nvPr>
        </p:nvSpPr>
        <p:spPr>
          <a:xfrm>
            <a:off x="7472680" y="3694430"/>
            <a:ext cx="4516755" cy="621665"/>
          </a:xfrm>
          <a:prstGeom prst="roundRect">
            <a:avLst/>
          </a:prstGeom>
          <a:solidFill>
            <a:srgbClr val="E0EAEA"/>
          </a:solidFill>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华文楷体" panose="02010600040101010101" pitchFamily="2" charset="-122"/>
                <a:ea typeface="华文楷体" panose="02010600040101010101"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华文楷体" panose="02010600040101010101" pitchFamily="2" charset="-122"/>
                <a:ea typeface="华文楷体" panose="02010600040101010101"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华文楷体" panose="02010600040101010101" pitchFamily="2" charset="-122"/>
                <a:ea typeface="华文楷体" panose="02010600040101010101"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华文楷体" panose="02010600040101010101" pitchFamily="2" charset="-122"/>
                <a:ea typeface="华文楷体" panose="02010600040101010101"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华文楷体" panose="02010600040101010101" pitchFamily="2" charset="-122"/>
                <a:ea typeface="华文楷体" panose="0201060004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altLang="zh-CN" b="1">
                <a:latin typeface="微软雅黑" panose="020B0503020204020204" pitchFamily="34" charset="-122"/>
                <a:ea typeface="微软雅黑" panose="020B0503020204020204" pitchFamily="34" charset="-122"/>
                <a:cs typeface="微软雅黑" panose="020B0503020204020204" pitchFamily="34" charset="-120"/>
              </a:rPr>
              <a:t>2.</a:t>
            </a:r>
            <a:r>
              <a:rPr lang="zh-CN" altLang="en-US" b="1">
                <a:latin typeface="微软雅黑" panose="020B0503020204020204" pitchFamily="34" charset="-122"/>
                <a:ea typeface="微软雅黑" panose="020B0503020204020204" pitchFamily="34" charset="-122"/>
                <a:cs typeface="微软雅黑" panose="020B0503020204020204" pitchFamily="34" charset="-120"/>
              </a:rPr>
              <a:t>控制物质进出细胞 </a:t>
            </a:r>
            <a:endParaRPr lang="en-US" altLang="zh-CN"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33" name="内容占位符 2"/>
          <p:cNvSpPr txBox="1"/>
          <p:nvPr>
            <p:custDataLst>
              <p:tags r:id="rId27"/>
            </p:custDataLst>
          </p:nvPr>
        </p:nvSpPr>
        <p:spPr>
          <a:xfrm>
            <a:off x="7481570" y="4538980"/>
            <a:ext cx="4507865" cy="613410"/>
          </a:xfrm>
          <a:prstGeom prst="roundRect">
            <a:avLst/>
          </a:prstGeom>
          <a:solidFill>
            <a:srgbClr val="E0EAEA"/>
          </a:solidFill>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华文楷体" panose="02010600040101010101" pitchFamily="2" charset="-122"/>
                <a:ea typeface="华文楷体" panose="02010600040101010101"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华文楷体" panose="02010600040101010101" pitchFamily="2" charset="-122"/>
                <a:ea typeface="华文楷体" panose="02010600040101010101"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华文楷体" panose="02010600040101010101" pitchFamily="2" charset="-122"/>
                <a:ea typeface="华文楷体" panose="02010600040101010101"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华文楷体" panose="02010600040101010101" pitchFamily="2" charset="-122"/>
                <a:ea typeface="华文楷体" panose="02010600040101010101"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华文楷体" panose="02010600040101010101" pitchFamily="2" charset="-122"/>
                <a:ea typeface="华文楷体" panose="0201060004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altLang="zh-CN" b="1">
                <a:latin typeface="微软雅黑" panose="020B0503020204020204" pitchFamily="34" charset="-122"/>
                <a:ea typeface="微软雅黑" panose="020B0503020204020204" pitchFamily="34" charset="-122"/>
                <a:cs typeface="微软雅黑" panose="020B0503020204020204" pitchFamily="34" charset="-120"/>
              </a:rPr>
              <a:t>3.</a:t>
            </a:r>
            <a:r>
              <a:rPr lang="zh-CN" altLang="en-US" b="1">
                <a:latin typeface="微软雅黑" panose="020B0503020204020204" pitchFamily="34" charset="-122"/>
                <a:ea typeface="微软雅黑" panose="020B0503020204020204" pitchFamily="34" charset="-122"/>
                <a:cs typeface="微软雅黑" panose="020B0503020204020204" pitchFamily="34" charset="-120"/>
              </a:rPr>
              <a:t>进行细胞间的信息交流 </a:t>
            </a:r>
            <a:endParaRPr lang="zh-CN" altLang="en-US" b="1">
              <a:latin typeface="微软雅黑" panose="020B0503020204020204" pitchFamily="34" charset="-122"/>
              <a:ea typeface="微软雅黑" panose="020B0503020204020204" pitchFamily="34" charset="-122"/>
              <a:cs typeface="微软雅黑" panose="020B0503020204020204" pitchFamily="34" charset="-120"/>
            </a:endParaRPr>
          </a:p>
        </p:txBody>
      </p:sp>
      <p:cxnSp>
        <p:nvCxnSpPr>
          <p:cNvPr id="134" name="直接箭头连接符 133"/>
          <p:cNvCxnSpPr>
            <a:stCxn id="5" idx="3"/>
            <a:endCxn id="58" idx="1"/>
          </p:cNvCxnSpPr>
          <p:nvPr>
            <p:custDataLst>
              <p:tags r:id="rId28"/>
            </p:custDataLst>
          </p:nvPr>
        </p:nvCxnSpPr>
        <p:spPr>
          <a:xfrm>
            <a:off x="2416810" y="1911350"/>
            <a:ext cx="3073400"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5" name="直接箭头连接符 134"/>
          <p:cNvCxnSpPr/>
          <p:nvPr>
            <p:custDataLst>
              <p:tags r:id="rId29"/>
            </p:custDataLst>
          </p:nvPr>
        </p:nvCxnSpPr>
        <p:spPr>
          <a:xfrm>
            <a:off x="6484620" y="1917700"/>
            <a:ext cx="2704465"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6" name="文本框 135"/>
          <p:cNvSpPr txBox="1"/>
          <p:nvPr>
            <p:custDataLst>
              <p:tags r:id="rId30"/>
            </p:custDataLst>
          </p:nvPr>
        </p:nvSpPr>
        <p:spPr>
          <a:xfrm>
            <a:off x="5307330" y="5577205"/>
            <a:ext cx="1360805" cy="521970"/>
          </a:xfrm>
          <a:prstGeom prst="rect">
            <a:avLst/>
          </a:prstGeom>
          <a:noFill/>
        </p:spPr>
        <p:txBody>
          <a:bodyPr wrap="square" rtlCol="0">
            <a:spAutoFit/>
          </a:bodyPr>
          <a:lstStyle/>
          <a:p>
            <a:r>
              <a:rPr lang="zh-CN" altLang="en-US" sz="2800" b="1">
                <a:solidFill>
                  <a:srgbClr val="FF0000"/>
                </a:solidFill>
                <a:latin typeface="微软雅黑" panose="020B0503020204020204" pitchFamily="34" charset="-122"/>
                <a:ea typeface="微软雅黑" panose="020B0503020204020204" pitchFamily="34" charset="-122"/>
              </a:rPr>
              <a:t>单层膜</a:t>
            </a:r>
            <a:endParaRPr lang="zh-CN" altLang="en-US" sz="2800" b="1">
              <a:solidFill>
                <a:srgbClr val="FF0000"/>
              </a:solidFill>
              <a:latin typeface="微软雅黑" panose="020B0503020204020204" pitchFamily="34" charset="-122"/>
              <a:ea typeface="微软雅黑" panose="020B0503020204020204" pitchFamily="34" charset="-122"/>
            </a:endParaRPr>
          </a:p>
        </p:txBody>
      </p:sp>
      <p:cxnSp>
        <p:nvCxnSpPr>
          <p:cNvPr id="137" name="直接箭头连接符 136"/>
          <p:cNvCxnSpPr>
            <a:stCxn id="3" idx="2"/>
          </p:cNvCxnSpPr>
          <p:nvPr>
            <p:custDataLst>
              <p:tags r:id="rId31"/>
            </p:custDataLst>
          </p:nvPr>
        </p:nvCxnSpPr>
        <p:spPr>
          <a:xfrm flipH="1">
            <a:off x="5933440" y="5291455"/>
            <a:ext cx="0" cy="329565"/>
          </a:xfrm>
          <a:prstGeom prst="straightConnector1">
            <a:avLst/>
          </a:prstGeom>
          <a:ln w="19050">
            <a:solidFill>
              <a:srgbClr val="14A6BD"/>
            </a:solidFill>
            <a:tailEnd type="arrow"/>
          </a:ln>
        </p:spPr>
        <p:style>
          <a:lnRef idx="1">
            <a:schemeClr val="accent1"/>
          </a:lnRef>
          <a:fillRef idx="0">
            <a:schemeClr val="accent1"/>
          </a:fillRef>
          <a:effectRef idx="0">
            <a:schemeClr val="accent1"/>
          </a:effectRef>
          <a:fontRef idx="minor">
            <a:schemeClr val="tx1"/>
          </a:fontRef>
        </p:style>
      </p:cxnSp>
      <p:grpSp>
        <p:nvGrpSpPr>
          <p:cNvPr id="2" name="组合 1"/>
          <p:cNvGrpSpPr/>
          <p:nvPr>
            <p:custDataLst>
              <p:tags r:id="rId32"/>
            </p:custDataLst>
          </p:nvPr>
        </p:nvGrpSpPr>
        <p:grpSpPr>
          <a:xfrm>
            <a:off x="149225" y="81280"/>
            <a:ext cx="5242560" cy="570865"/>
            <a:chOff x="235" y="128"/>
            <a:chExt cx="8256" cy="899"/>
          </a:xfrm>
        </p:grpSpPr>
        <p:grpSp>
          <p:nvGrpSpPr>
            <p:cNvPr id="18" name="组合 17"/>
            <p:cNvGrpSpPr/>
            <p:nvPr>
              <p:custDataLst>
                <p:tags r:id="rId33"/>
              </p:custDataLst>
            </p:nvPr>
          </p:nvGrpSpPr>
          <p:grpSpPr>
            <a:xfrm>
              <a:off x="235" y="128"/>
              <a:ext cx="8256" cy="899"/>
              <a:chOff x="587375" y="977268"/>
              <a:chExt cx="5242560" cy="570900"/>
            </a:xfrm>
          </p:grpSpPr>
          <p:sp>
            <p:nvSpPr>
              <p:cNvPr id="215" name="任意多边形: 形状 17"/>
              <p:cNvSpPr/>
              <p:nvPr>
                <p:custDataLst>
                  <p:tags r:id="rId34"/>
                </p:custDataLst>
              </p:nvPr>
            </p:nvSpPr>
            <p:spPr>
              <a:xfrm rot="5400000">
                <a:off x="3441686" y="-903584"/>
                <a:ext cx="441987" cy="433387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35"/>
                </p:custDataLst>
              </p:nvPr>
            </p:nvSpPr>
            <p:spPr>
              <a:xfrm>
                <a:off x="2478405" y="977268"/>
                <a:ext cx="3351530" cy="570900"/>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3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37"/>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0" name="图片 19" descr="32303137373532353b32303137393931383bc9faceefcfd4cea2beb5cfb8b0fb"/>
            <p:cNvPicPr>
              <a:picLocks noChangeAspect="1"/>
            </p:cNvPicPr>
            <p:nvPr>
              <p:custDataLst>
                <p:tags r:id="rId38"/>
              </p:custDataLst>
            </p:nvPr>
          </p:nvPicPr>
          <p:blipFill>
            <a:blip r:embed="rId39"/>
            <a:stretch>
              <a:fillRect/>
            </a:stretch>
          </p:blipFill>
          <p:spPr>
            <a:xfrm>
              <a:off x="1119" y="207"/>
              <a:ext cx="719" cy="719"/>
            </a:xfrm>
            <a:prstGeom prst="rect">
              <a:avLst/>
            </a:prstGeom>
          </p:spPr>
        </p:pic>
      </p:grpSp>
      <p:sp>
        <p:nvSpPr>
          <p:cNvPr id="25" name="文本框 24"/>
          <p:cNvSpPr txBox="1"/>
          <p:nvPr>
            <p:custDataLst>
              <p:tags r:id="rId40"/>
            </p:custDataLst>
          </p:nvPr>
        </p:nvSpPr>
        <p:spPr>
          <a:xfrm>
            <a:off x="5391150" y="591185"/>
            <a:ext cx="2066290" cy="645160"/>
          </a:xfrm>
          <a:prstGeom prst="rect">
            <a:avLst/>
          </a:prstGeom>
          <a:noFill/>
        </p:spPr>
        <p:txBody>
          <a:bodyPr wrap="square" rtlCol="0" anchor="t">
            <a:spAutoFit/>
          </a:bodyPr>
          <a:lstStyle/>
          <a:p>
            <a:pPr marR="0" indent="0" algn="just" defTabSz="914400" fontAlgn="base" hangingPunct="0">
              <a:lnSpc>
                <a:spcPct val="150000"/>
              </a:lnSpc>
              <a:spcBef>
                <a:spcPct val="0"/>
              </a:spcBef>
              <a:spcAft>
                <a:spcPct val="0"/>
              </a:spcAft>
              <a:buClrTx/>
              <a:buSzTx/>
              <a:buFont typeface="Arial" panose="020B0604020202020204" pitchFamily="34" charset="0"/>
              <a:buNone/>
              <a:tabLst>
                <a:tab pos="4951095" algn="l"/>
              </a:tabLst>
              <a:defRPr/>
            </a:pPr>
            <a:r>
              <a:rPr lang="zh-CN" altLang="zh-CN" sz="2400" b="1" kern="100" noProof="0">
                <a:solidFill>
                  <a:srgbClr val="FF0000"/>
                </a:solidFill>
                <a:effectLst>
                  <a:outerShdw blurRad="38100" dist="25400" dir="5400000" algn="ctr" rotWithShape="0">
                    <a:srgbClr val="6E747A">
                      <a:alpha val="43000"/>
                    </a:srgbClr>
                  </a:outerShdw>
                </a:effectLst>
                <a:highlight>
                  <a:srgbClr val="FFFF00"/>
                </a:highlight>
                <a:latin typeface="Arial Black" panose="020B0A04020102020204" charset="0"/>
                <a:ea typeface="微软雅黑" panose="020B0503020204020204" pitchFamily="34" charset="-122"/>
                <a:cs typeface="Arial Black" panose="020B0A04020102020204" charset="0"/>
                <a:sym typeface="宋体" panose="02010600030101010101" pitchFamily="2" charset="-122"/>
              </a:rPr>
              <a:t>【考点小结】</a:t>
            </a:r>
            <a:endParaRPr lang="zh-CN" altLang="zh-CN" sz="2400" b="1" kern="100" noProof="0">
              <a:solidFill>
                <a:srgbClr val="FF0000"/>
              </a:solidFill>
              <a:effectLst>
                <a:outerShdw blurRad="38100" dist="25400" dir="5400000" algn="ctr" rotWithShape="0">
                  <a:srgbClr val="6E747A">
                    <a:alpha val="43000"/>
                  </a:srgbClr>
                </a:outerShdw>
              </a:effectLst>
              <a:highlight>
                <a:srgbClr val="FFFF00"/>
              </a:highlight>
              <a:latin typeface="Arial Black" panose="020B0A04020102020204" charset="0"/>
              <a:ea typeface="微软雅黑" panose="020B0503020204020204" pitchFamily="34" charset="-122"/>
              <a:cs typeface="Arial Black" panose="020B0A04020102020204" charset="0"/>
              <a:sym typeface="宋体" panose="02010600030101010101" pitchFamily="2" charset="-122"/>
            </a:endParaRPr>
          </a:p>
        </p:txBody>
      </p:sp>
      <p:sp>
        <p:nvSpPr>
          <p:cNvPr id="23" name="文本框 22"/>
          <p:cNvSpPr txBox="1"/>
          <p:nvPr>
            <p:custDataLst>
              <p:tags r:id="rId41"/>
            </p:custDataLst>
          </p:nvPr>
        </p:nvSpPr>
        <p:spPr>
          <a:xfrm>
            <a:off x="7142480" y="5577205"/>
            <a:ext cx="5049520" cy="1038860"/>
          </a:xfrm>
          <a:prstGeom prst="rect">
            <a:avLst/>
          </a:prstGeom>
          <a:noFill/>
        </p:spPr>
        <p:txBody>
          <a:bodyPr wrap="square">
            <a:spAutoFit/>
          </a:bodyPr>
          <a:lstStyle/>
          <a:p>
            <a:pPr algn="l">
              <a:lnSpc>
                <a:spcPct val="110000"/>
              </a:lnSpc>
            </a:pPr>
            <a:r>
              <a:rPr lang="zh-CN" altLang="en-US" sz="2800" b="1">
                <a:solidFill>
                  <a:srgbClr val="FF0000"/>
                </a:solidFill>
                <a:latin typeface="微软雅黑" panose="020B0503020204020204" pitchFamily="34" charset="-122"/>
                <a:ea typeface="微软雅黑" panose="020B0503020204020204" pitchFamily="34" charset="-122"/>
              </a:rPr>
              <a:t>结构特点：具有一定的流动性</a:t>
            </a:r>
            <a:endParaRPr lang="zh-CN" altLang="en-US" sz="2800" b="1">
              <a:solidFill>
                <a:srgbClr val="FF0000"/>
              </a:solidFill>
              <a:latin typeface="微软雅黑" panose="020B0503020204020204" pitchFamily="34" charset="-122"/>
              <a:ea typeface="微软雅黑" panose="020B0503020204020204" pitchFamily="34" charset="-122"/>
            </a:endParaRPr>
          </a:p>
          <a:p>
            <a:pPr algn="l">
              <a:lnSpc>
                <a:spcPct val="110000"/>
              </a:lnSpc>
            </a:pPr>
            <a:r>
              <a:rPr lang="zh-CN" altLang="en-US" sz="2800" b="1">
                <a:solidFill>
                  <a:srgbClr val="FF0000"/>
                </a:solidFill>
                <a:latin typeface="微软雅黑" panose="020B0503020204020204" pitchFamily="34" charset="-122"/>
                <a:ea typeface="微软雅黑" panose="020B0503020204020204" pitchFamily="34" charset="-122"/>
              </a:rPr>
              <a:t>功能特点：选择透过性</a:t>
            </a:r>
            <a:endParaRPr lang="zh-CN" altLang="en-US" sz="2800" b="1">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2" presetClass="entr" presetSubtype="8" fill="hold" nodeType="clickEffect">
                                  <p:stCondLst>
                                    <p:cond delay="0"/>
                                  </p:stCondLst>
                                  <p:childTnLst>
                                    <p:set>
                                      <p:cBhvr>
                                        <p:cTn id="30" dur="1" fill="hold">
                                          <p:stCondLst>
                                            <p:cond delay="0"/>
                                          </p:stCondLst>
                                        </p:cTn>
                                        <p:tgtEl>
                                          <p:spTgt spid="134"/>
                                        </p:tgtEl>
                                        <p:attrNameLst>
                                          <p:attrName>style.visibility</p:attrName>
                                        </p:attrNameLst>
                                      </p:cBhvr>
                                      <p:to>
                                        <p:strVal val="visible"/>
                                      </p:to>
                                    </p:set>
                                    <p:anim calcmode="lin" valueType="num">
                                      <p:cBhvr additive="base">
                                        <p:cTn id="31" dur="500"/>
                                        <p:tgtEl>
                                          <p:spTgt spid="134"/>
                                        </p:tgtEl>
                                        <p:attrNameLst>
                                          <p:attrName>ppt_x</p:attrName>
                                        </p:attrNameLst>
                                      </p:cBhvr>
                                      <p:tavLst>
                                        <p:tav tm="0">
                                          <p:val>
                                            <p:strVal val="#ppt_x-#ppt_w*1.125000"/>
                                          </p:val>
                                        </p:tav>
                                        <p:tav tm="100000">
                                          <p:val>
                                            <p:strVal val="#ppt_x"/>
                                          </p:val>
                                        </p:tav>
                                      </p:tavLst>
                                    </p:anim>
                                    <p:animEffect transition="in" filter="wipe(right)">
                                      <p:cBhvr>
                                        <p:cTn id="32" dur="500"/>
                                        <p:tgtEl>
                                          <p:spTgt spid="134"/>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8" fill="hold" nodeType="clickEffect">
                                  <p:stCondLst>
                                    <p:cond delay="0"/>
                                  </p:stCondLst>
                                  <p:childTnLst>
                                    <p:set>
                                      <p:cBhvr>
                                        <p:cTn id="36" dur="1" fill="hold">
                                          <p:stCondLst>
                                            <p:cond delay="0"/>
                                          </p:stCondLst>
                                        </p:cTn>
                                        <p:tgtEl>
                                          <p:spTgt spid="135"/>
                                        </p:tgtEl>
                                        <p:attrNameLst>
                                          <p:attrName>style.visibility</p:attrName>
                                        </p:attrNameLst>
                                      </p:cBhvr>
                                      <p:to>
                                        <p:strVal val="visible"/>
                                      </p:to>
                                    </p:set>
                                    <p:anim calcmode="lin" valueType="num">
                                      <p:cBhvr additive="base">
                                        <p:cTn id="37" dur="500"/>
                                        <p:tgtEl>
                                          <p:spTgt spid="135"/>
                                        </p:tgtEl>
                                        <p:attrNameLst>
                                          <p:attrName>ppt_x</p:attrName>
                                        </p:attrNameLst>
                                      </p:cBhvr>
                                      <p:tavLst>
                                        <p:tav tm="0">
                                          <p:val>
                                            <p:strVal val="#ppt_x-#ppt_w*1.125000"/>
                                          </p:val>
                                        </p:tav>
                                        <p:tav tm="100000">
                                          <p:val>
                                            <p:strVal val="#ppt_x"/>
                                          </p:val>
                                        </p:tav>
                                      </p:tavLst>
                                    </p:anim>
                                    <p:animEffect transition="in" filter="wipe(right)">
                                      <p:cBhvr>
                                        <p:cTn id="38" dur="500"/>
                                        <p:tgtEl>
                                          <p:spTgt spid="135"/>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1" fill="hold" nodeType="clickEffect">
                                  <p:stCondLst>
                                    <p:cond delay="0"/>
                                  </p:stCondLst>
                                  <p:childTnLst>
                                    <p:set>
                                      <p:cBhvr>
                                        <p:cTn id="42" dur="1" fill="hold">
                                          <p:stCondLst>
                                            <p:cond delay="0"/>
                                          </p:stCondLst>
                                        </p:cTn>
                                        <p:tgtEl>
                                          <p:spTgt spid="137"/>
                                        </p:tgtEl>
                                        <p:attrNameLst>
                                          <p:attrName>style.visibility</p:attrName>
                                        </p:attrNameLst>
                                      </p:cBhvr>
                                      <p:to>
                                        <p:strVal val="visible"/>
                                      </p:to>
                                    </p:set>
                                    <p:anim calcmode="lin" valueType="num">
                                      <p:cBhvr additive="base">
                                        <p:cTn id="43" dur="500"/>
                                        <p:tgtEl>
                                          <p:spTgt spid="137"/>
                                        </p:tgtEl>
                                        <p:attrNameLst>
                                          <p:attrName>ppt_y</p:attrName>
                                        </p:attrNameLst>
                                      </p:cBhvr>
                                      <p:tavLst>
                                        <p:tav tm="0">
                                          <p:val>
                                            <p:strVal val="#ppt_y-#ppt_h*1.125000"/>
                                          </p:val>
                                        </p:tav>
                                        <p:tav tm="100000">
                                          <p:val>
                                            <p:strVal val="#ppt_y"/>
                                          </p:val>
                                        </p:tav>
                                      </p:tavLst>
                                    </p:anim>
                                    <p:animEffect transition="in" filter="wipe(down)">
                                      <p:cBhvr>
                                        <p:cTn id="44" dur="500"/>
                                        <p:tgtEl>
                                          <p:spTgt spid="137"/>
                                        </p:tgtEl>
                                      </p:cBhvr>
                                    </p:animEffect>
                                  </p:childTnLst>
                                </p:cTn>
                              </p:par>
                              <p:par>
                                <p:cTn id="45" presetID="12" presetClass="entr" presetSubtype="1" fill="hold" grpId="0" nodeType="withEffect">
                                  <p:stCondLst>
                                    <p:cond delay="0"/>
                                  </p:stCondLst>
                                  <p:childTnLst>
                                    <p:set>
                                      <p:cBhvr>
                                        <p:cTn id="46" dur="1" fill="hold">
                                          <p:stCondLst>
                                            <p:cond delay="0"/>
                                          </p:stCondLst>
                                        </p:cTn>
                                        <p:tgtEl>
                                          <p:spTgt spid="136"/>
                                        </p:tgtEl>
                                        <p:attrNameLst>
                                          <p:attrName>style.visibility</p:attrName>
                                        </p:attrNameLst>
                                      </p:cBhvr>
                                      <p:to>
                                        <p:strVal val="visible"/>
                                      </p:to>
                                    </p:set>
                                    <p:anim calcmode="lin" valueType="num">
                                      <p:cBhvr additive="base">
                                        <p:cTn id="47" dur="500"/>
                                        <p:tgtEl>
                                          <p:spTgt spid="136"/>
                                        </p:tgtEl>
                                        <p:attrNameLst>
                                          <p:attrName>ppt_y</p:attrName>
                                        </p:attrNameLst>
                                      </p:cBhvr>
                                      <p:tavLst>
                                        <p:tav tm="0">
                                          <p:val>
                                            <p:strVal val="#ppt_y-#ppt_h*1.125000"/>
                                          </p:val>
                                        </p:tav>
                                        <p:tav tm="100000">
                                          <p:val>
                                            <p:strVal val="#ppt_y"/>
                                          </p:val>
                                        </p:tav>
                                      </p:tavLst>
                                    </p:anim>
                                    <p:animEffect transition="in" filter="wipe(down)">
                                      <p:cBhvr>
                                        <p:cTn id="48" dur="500"/>
                                        <p:tgtEl>
                                          <p:spTgt spid="136"/>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animBg="1"/>
      <p:bldP spid="132" grpId="0" animBg="1"/>
      <p:bldP spid="133" grpId="0" animBg="1"/>
      <p:bldP spid="136" grpId="0"/>
      <p:bldP spid="2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custDataLst>
              <p:tags r:id="rId1"/>
            </p:custDataLst>
          </p:nvPr>
        </p:nvSpPr>
        <p:spPr>
          <a:xfrm>
            <a:off x="661670" y="1420495"/>
            <a:ext cx="11150600" cy="5077460"/>
          </a:xfrm>
          <a:prstGeom prst="rect">
            <a:avLst/>
          </a:prstGeom>
          <a:noFill/>
          <a:ln w="9525">
            <a:noFill/>
          </a:ln>
        </p:spPr>
        <p:txBody>
          <a:bodyPr wrap="square">
            <a:spAutoFit/>
          </a:bodyPr>
          <a:lstStyle/>
          <a:p>
            <a:pPr indent="0" fontAlgn="auto">
              <a:lnSpc>
                <a:spcPct val="150000"/>
              </a:lnSpc>
            </a:pPr>
            <a:r>
              <a:rPr sz="2400">
                <a:latin typeface="微软雅黑" panose="020B0503020204020204" pitchFamily="34" charset="-122"/>
                <a:ea typeface="微软雅黑" panose="020B0503020204020204" pitchFamily="34" charset="-122"/>
                <a:cs typeface="微软雅黑" panose="020B0503020204020204" pitchFamily="34" charset="-120"/>
              </a:rPr>
              <a:t>1.下列有关细胞膜的叙述，正确的打“√”，错误的打“×”。</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400">
                <a:latin typeface="微软雅黑" panose="020B0503020204020204" pitchFamily="34" charset="-122"/>
                <a:ea typeface="微软雅黑" panose="020B0503020204020204" pitchFamily="34" charset="-122"/>
                <a:cs typeface="微软雅黑" panose="020B0503020204020204" pitchFamily="34" charset="-120"/>
              </a:rPr>
              <a:t>①蛙成熟的红细胞适合作制备细胞膜的实验材料。(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400">
                <a:latin typeface="微软雅黑" panose="020B0503020204020204" pitchFamily="34" charset="-122"/>
                <a:ea typeface="微软雅黑" panose="020B0503020204020204" pitchFamily="34" charset="-122"/>
                <a:cs typeface="微软雅黑" panose="020B0503020204020204" pitchFamily="34" charset="-120"/>
              </a:rPr>
              <a:t>②细胞膜由蛋白质、磷脂和糖类组成，主要成分为脂质。(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400">
                <a:latin typeface="微软雅黑" panose="020B0503020204020204" pitchFamily="34" charset="-122"/>
                <a:ea typeface="微软雅黑" panose="020B0503020204020204" pitchFamily="34" charset="-122"/>
                <a:cs typeface="微软雅黑" panose="020B0503020204020204" pitchFamily="34" charset="-120"/>
              </a:rPr>
              <a:t>③构成膜的脂质包括磷脂、脂肪和胆固醇。  (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400">
                <a:latin typeface="微软雅黑" panose="020B0503020204020204" pitchFamily="34" charset="-122"/>
                <a:ea typeface="微软雅黑" panose="020B0503020204020204" pitchFamily="34" charset="-122"/>
                <a:cs typeface="微软雅黑" panose="020B0503020204020204" pitchFamily="34" charset="-120"/>
              </a:rPr>
              <a:t>④功能越复杂的细胞膜，其所具有的蛋白质种类和数量越多。(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400">
                <a:latin typeface="微软雅黑" panose="020B0503020204020204" pitchFamily="34" charset="-122"/>
                <a:ea typeface="微软雅黑" panose="020B0503020204020204" pitchFamily="34" charset="-122"/>
                <a:cs typeface="微软雅黑" panose="020B0503020204020204" pitchFamily="34" charset="-120"/>
              </a:rPr>
              <a:t>⑤利用动物细胞制备细胞膜比利用植物细胞容易。(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400">
                <a:latin typeface="微软雅黑" panose="020B0503020204020204" pitchFamily="34" charset="-122"/>
                <a:ea typeface="微软雅黑" panose="020B0503020204020204" pitchFamily="34" charset="-122"/>
                <a:cs typeface="微软雅黑" panose="020B0503020204020204" pitchFamily="34" charset="-120"/>
              </a:rPr>
              <a:t>⑥细胞膜与其他生物膜的结构组成完全相同。(   )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400">
                <a:latin typeface="微软雅黑" panose="020B0503020204020204" pitchFamily="34" charset="-122"/>
                <a:ea typeface="微软雅黑" panose="020B0503020204020204" pitchFamily="34" charset="-122"/>
                <a:cs typeface="微软雅黑" panose="020B0503020204020204" pitchFamily="34" charset="-120"/>
              </a:rPr>
              <a:t>⑦不同种类的细胞、细胞膜的成分及含量不完全相同。(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400">
                <a:latin typeface="微软雅黑" panose="020B0503020204020204" pitchFamily="34" charset="-122"/>
                <a:ea typeface="微软雅黑" panose="020B0503020204020204" pitchFamily="34" charset="-122"/>
                <a:cs typeface="微软雅黑" panose="020B0503020204020204" pitchFamily="34" charset="-120"/>
              </a:rPr>
              <a:t>⑧细胞膜的结构特点是具有选择透过性。(    )</a:t>
            </a:r>
            <a:endParaRPr sz="2400">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5" name="组合 4"/>
          <p:cNvGrpSpPr/>
          <p:nvPr>
            <p:custDataLst>
              <p:tags r:id="rId2"/>
            </p:custDataLst>
          </p:nvPr>
        </p:nvGrpSpPr>
        <p:grpSpPr>
          <a:xfrm>
            <a:off x="868680" y="1939925"/>
            <a:ext cx="8777605" cy="706755"/>
            <a:chOff x="-1335" y="2111"/>
            <a:chExt cx="13823" cy="1113"/>
          </a:xfrm>
        </p:grpSpPr>
        <p:grpSp>
          <p:nvGrpSpPr>
            <p:cNvPr id="7" name="组合 6"/>
            <p:cNvGrpSpPr/>
            <p:nvPr>
              <p:custDataLst>
                <p:tags r:id="rId3"/>
              </p:custDataLst>
            </p:nvPr>
          </p:nvGrpSpPr>
          <p:grpSpPr>
            <a:xfrm>
              <a:off x="8984" y="2111"/>
              <a:ext cx="3504" cy="1113"/>
              <a:chOff x="4628" y="3424"/>
              <a:chExt cx="3504" cy="1113"/>
            </a:xfrm>
          </p:grpSpPr>
          <p:sp>
            <p:nvSpPr>
              <p:cNvPr id="4" name="矩形 3"/>
              <p:cNvSpPr/>
              <p:nvPr>
                <p:custDataLst>
                  <p:tags r:id="rId4"/>
                </p:custDataLst>
              </p:nvPr>
            </p:nvSpPr>
            <p:spPr>
              <a:xfrm>
                <a:off x="4628" y="3424"/>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13" name="文本框 12"/>
              <p:cNvSpPr txBox="1"/>
              <p:nvPr>
                <p:custDataLst>
                  <p:tags r:id="rId5"/>
                </p:custDataLst>
              </p:nvPr>
            </p:nvSpPr>
            <p:spPr>
              <a:xfrm>
                <a:off x="5444" y="3668"/>
                <a:ext cx="2688" cy="628"/>
              </a:xfrm>
              <a:prstGeom prst="rect">
                <a:avLst/>
              </a:prstGeom>
              <a:noFill/>
            </p:spPr>
            <p:txBody>
              <a:bodyPr wrap="none" rtlCol="0" anchor="t">
                <a:spAutoFit/>
              </a:bodyPr>
              <a:lstStyle/>
              <a:p>
                <a:r>
                  <a:rPr lang="zh-CN"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蛙是两栖动物</a:t>
                </a:r>
                <a:endParaRPr lang="zh-CN"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endParaRPr>
              </a:p>
            </p:txBody>
          </p:sp>
        </p:grpSp>
        <p:cxnSp>
          <p:nvCxnSpPr>
            <p:cNvPr id="16" name="直接连接符 15"/>
            <p:cNvCxnSpPr/>
            <p:nvPr>
              <p:custDataLst>
                <p:tags r:id="rId6"/>
              </p:custDataLst>
            </p:nvPr>
          </p:nvCxnSpPr>
          <p:spPr>
            <a:xfrm>
              <a:off x="-1335" y="2728"/>
              <a:ext cx="1581" cy="158"/>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grpSp>
        <p:nvGrpSpPr>
          <p:cNvPr id="19" name="组合 18"/>
          <p:cNvGrpSpPr/>
          <p:nvPr>
            <p:custDataLst>
              <p:tags r:id="rId7"/>
            </p:custDataLst>
          </p:nvPr>
        </p:nvGrpSpPr>
        <p:grpSpPr>
          <a:xfrm>
            <a:off x="6736715" y="3089275"/>
            <a:ext cx="2912243" cy="706755"/>
            <a:chOff x="11645" y="4077"/>
            <a:chExt cx="4788" cy="1113"/>
          </a:xfrm>
        </p:grpSpPr>
        <p:sp>
          <p:nvSpPr>
            <p:cNvPr id="20" name="矩形 19"/>
            <p:cNvSpPr/>
            <p:nvPr>
              <p:custDataLst>
                <p:tags r:id="rId8"/>
              </p:custDataLst>
            </p:nvPr>
          </p:nvSpPr>
          <p:spPr>
            <a:xfrm>
              <a:off x="11645" y="4077"/>
              <a:ext cx="897" cy="1113"/>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21" name="文本框 20"/>
            <p:cNvSpPr txBox="1"/>
            <p:nvPr>
              <p:custDataLst>
                <p:tags r:id="rId9"/>
              </p:custDataLst>
            </p:nvPr>
          </p:nvSpPr>
          <p:spPr>
            <a:xfrm>
              <a:off x="12454" y="4320"/>
              <a:ext cx="3979" cy="628"/>
            </a:xfrm>
            <a:prstGeom prst="rect">
              <a:avLst/>
            </a:prstGeom>
            <a:noFill/>
          </p:spPr>
          <p:txBody>
            <a:bodyPr wrap="square" rtlCol="0" anchor="t">
              <a:spAutoFit/>
            </a:bodyPr>
            <a:lstStyle/>
            <a:p>
              <a:pPr algn="l"/>
              <a:r>
                <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膜上没有脂肪。</a:t>
              </a:r>
              <a:endPar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grpSp>
        <p:nvGrpSpPr>
          <p:cNvPr id="24" name="组合 23"/>
          <p:cNvGrpSpPr/>
          <p:nvPr>
            <p:custDataLst>
              <p:tags r:id="rId10"/>
            </p:custDataLst>
          </p:nvPr>
        </p:nvGrpSpPr>
        <p:grpSpPr>
          <a:xfrm>
            <a:off x="6788150" y="4731385"/>
            <a:ext cx="4046855" cy="706755"/>
            <a:chOff x="11645" y="4077"/>
            <a:chExt cx="6373" cy="1113"/>
          </a:xfrm>
        </p:grpSpPr>
        <p:sp>
          <p:nvSpPr>
            <p:cNvPr id="25" name="矩形 24"/>
            <p:cNvSpPr/>
            <p:nvPr>
              <p:custDataLst>
                <p:tags r:id="rId11"/>
              </p:custDataLst>
            </p:nvPr>
          </p:nvSpPr>
          <p:spPr>
            <a:xfrm>
              <a:off x="11645" y="4077"/>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26" name="文本框 25"/>
            <p:cNvSpPr txBox="1"/>
            <p:nvPr>
              <p:custDataLst>
                <p:tags r:id="rId12"/>
              </p:custDataLst>
            </p:nvPr>
          </p:nvSpPr>
          <p:spPr>
            <a:xfrm>
              <a:off x="12423" y="4368"/>
              <a:ext cx="5595" cy="628"/>
            </a:xfrm>
            <a:prstGeom prst="rect">
              <a:avLst/>
            </a:prstGeom>
            <a:noFill/>
          </p:spPr>
          <p:txBody>
            <a:bodyPr wrap="square" rtlCol="0" anchor="t">
              <a:spAutoFit/>
            </a:bodyPr>
            <a:lstStyle/>
            <a:p>
              <a:pPr algn="l"/>
              <a:r>
                <a:rPr lang="zh-CN" altLang="en-US" sz="2000">
                  <a:solidFill>
                    <a:srgbClr val="FF0000"/>
                  </a:solidFill>
                  <a:latin typeface="微软雅黑" panose="020B0503020204020204" pitchFamily="34" charset="-122"/>
                  <a:ea typeface="微软雅黑" panose="020B0503020204020204" pitchFamily="34" charset="-122"/>
                  <a:sym typeface="Arial" panose="020B0604020202020204" pitchFamily="34" charset="0"/>
                </a:rPr>
                <a:t>组成成分相同，含量有差异。</a:t>
              </a:r>
              <a:endPar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Arial" panose="020B0604020202020204" pitchFamily="34" charset="0"/>
              </a:endParaRPr>
            </a:p>
          </p:txBody>
        </p:sp>
      </p:grpSp>
      <p:grpSp>
        <p:nvGrpSpPr>
          <p:cNvPr id="46" name="组合 45"/>
          <p:cNvGrpSpPr/>
          <p:nvPr>
            <p:custDataLst>
              <p:tags r:id="rId13"/>
            </p:custDataLst>
          </p:nvPr>
        </p:nvGrpSpPr>
        <p:grpSpPr>
          <a:xfrm>
            <a:off x="4318635" y="5875020"/>
            <a:ext cx="5315585" cy="706755"/>
            <a:chOff x="5870" y="9687"/>
            <a:chExt cx="8371" cy="1113"/>
          </a:xfrm>
        </p:grpSpPr>
        <p:grpSp>
          <p:nvGrpSpPr>
            <p:cNvPr id="38" name="组合 37"/>
            <p:cNvGrpSpPr/>
            <p:nvPr>
              <p:custDataLst>
                <p:tags r:id="rId14"/>
              </p:custDataLst>
            </p:nvPr>
          </p:nvGrpSpPr>
          <p:grpSpPr>
            <a:xfrm>
              <a:off x="8950" y="9687"/>
              <a:ext cx="5291" cy="1113"/>
              <a:chOff x="8920" y="4793"/>
              <a:chExt cx="5291" cy="1113"/>
            </a:xfrm>
          </p:grpSpPr>
          <p:sp>
            <p:nvSpPr>
              <p:cNvPr id="39" name="矩形 38"/>
              <p:cNvSpPr/>
              <p:nvPr>
                <p:custDataLst>
                  <p:tags r:id="rId15"/>
                </p:custDataLst>
              </p:nvPr>
            </p:nvSpPr>
            <p:spPr>
              <a:xfrm>
                <a:off x="8920" y="4793"/>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40" name="文本框 39"/>
              <p:cNvSpPr txBox="1"/>
              <p:nvPr>
                <p:custDataLst>
                  <p:tags r:id="rId16"/>
                </p:custDataLst>
              </p:nvPr>
            </p:nvSpPr>
            <p:spPr>
              <a:xfrm>
                <a:off x="9961" y="5024"/>
                <a:ext cx="4250" cy="628"/>
              </a:xfrm>
              <a:prstGeom prst="rect">
                <a:avLst/>
              </a:prstGeom>
              <a:noFill/>
            </p:spPr>
            <p:txBody>
              <a:bodyPr wrap="square" rtlCol="0" anchor="t">
                <a:spAutoFit/>
              </a:bodyPr>
              <a:lstStyle/>
              <a:p>
                <a:pPr algn="l"/>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具有一定的流动性</a:t>
                </a:r>
                <a:r>
                  <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cxnSp>
          <p:nvCxnSpPr>
            <p:cNvPr id="44" name="直接连接符 43"/>
            <p:cNvCxnSpPr/>
            <p:nvPr>
              <p:custDataLst>
                <p:tags r:id="rId17"/>
              </p:custDataLst>
            </p:nvPr>
          </p:nvCxnSpPr>
          <p:spPr>
            <a:xfrm>
              <a:off x="5870" y="10200"/>
              <a:ext cx="2447" cy="42"/>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sp>
        <p:nvSpPr>
          <p:cNvPr id="2" name="矩形 1"/>
          <p:cNvSpPr/>
          <p:nvPr>
            <p:custDataLst>
              <p:tags r:id="rId18"/>
            </p:custDataLst>
          </p:nvPr>
        </p:nvSpPr>
        <p:spPr>
          <a:xfrm>
            <a:off x="9038590" y="3597910"/>
            <a:ext cx="462280" cy="70675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grpSp>
        <p:nvGrpSpPr>
          <p:cNvPr id="49" name="组合 48"/>
          <p:cNvGrpSpPr/>
          <p:nvPr>
            <p:custDataLst>
              <p:tags r:id="rId19"/>
            </p:custDataLst>
          </p:nvPr>
        </p:nvGrpSpPr>
        <p:grpSpPr>
          <a:xfrm>
            <a:off x="7489825" y="4239260"/>
            <a:ext cx="4752340" cy="706755"/>
            <a:chOff x="8110" y="4247"/>
            <a:chExt cx="7484" cy="1113"/>
          </a:xfrm>
        </p:grpSpPr>
        <p:sp>
          <p:nvSpPr>
            <p:cNvPr id="50" name="矩形 49"/>
            <p:cNvSpPr/>
            <p:nvPr>
              <p:custDataLst>
                <p:tags r:id="rId20"/>
              </p:custDataLst>
            </p:nvPr>
          </p:nvSpPr>
          <p:spPr>
            <a:xfrm>
              <a:off x="8110" y="4247"/>
              <a:ext cx="728"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
          <p:nvSpPr>
            <p:cNvPr id="51" name="QT_5_AN.16_1#abed8aa15.bracket?vcp=1&amp;pid=7de1826c9&amp;color=0,0,0&amp;vpa=13&amp;vtp=1"/>
            <p:cNvSpPr/>
            <p:nvPr>
              <p:custDataLst>
                <p:tags r:id="rId21"/>
              </p:custDataLst>
            </p:nvPr>
          </p:nvSpPr>
          <p:spPr>
            <a:xfrm>
              <a:off x="8675" y="4598"/>
              <a:ext cx="6919" cy="556"/>
            </a:xfrm>
            <a:prstGeom prst="rect">
              <a:avLst/>
            </a:prstGeom>
            <a:noFill/>
          </p:spPr>
          <p:txBody>
            <a:bodyPr wrap="none" lIns="0" tIns="0" rIns="0" bIns="0" rtlCol="0" anchor="t"/>
            <a:lstStyle/>
            <a:p>
              <a:pPr indent="0" algn="ctr" fontAlgn="auto" latinLnBrk="1">
                <a:lnSpc>
                  <a:spcPct val="100000"/>
                </a:lnSpc>
              </a:pPr>
              <a:r>
                <a:rPr lang="zh-CN" altLang="en-US" sz="1600">
                  <a:solidFill>
                    <a:srgbClr val="0000FF"/>
                  </a:solidFill>
                </a:rPr>
                <a:t>植物细胞外细胞壁对细胞有支持和保护作用。</a:t>
              </a:r>
              <a:endParaRPr lang="zh-CN" altLang="en-US" sz="1600">
                <a:solidFill>
                  <a:srgbClr val="0000FF"/>
                </a:solidFill>
              </a:endParaRPr>
            </a:p>
          </p:txBody>
        </p:sp>
      </p:grpSp>
      <p:sp>
        <p:nvSpPr>
          <p:cNvPr id="52" name="矩形 51"/>
          <p:cNvSpPr/>
          <p:nvPr>
            <p:custDataLst>
              <p:tags r:id="rId22"/>
            </p:custDataLst>
          </p:nvPr>
        </p:nvSpPr>
        <p:spPr>
          <a:xfrm>
            <a:off x="8063230" y="5314950"/>
            <a:ext cx="462280" cy="70675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pic>
        <p:nvPicPr>
          <p:cNvPr id="6" name="图片 5"/>
          <p:cNvPicPr>
            <a:picLocks noChangeAspect="1"/>
          </p:cNvPicPr>
          <p:nvPr>
            <p:custDataLst>
              <p:tags r:id="rId23"/>
            </p:custDataLst>
          </p:nvPr>
        </p:nvPicPr>
        <p:blipFill>
          <a:blip r:embed="rId24"/>
          <a:stretch>
            <a:fillRect/>
          </a:stretch>
        </p:blipFill>
        <p:spPr>
          <a:xfrm>
            <a:off x="710565" y="166370"/>
            <a:ext cx="456565" cy="456565"/>
          </a:xfrm>
          <a:prstGeom prst="rect">
            <a:avLst/>
          </a:prstGeom>
        </p:spPr>
      </p:pic>
      <p:grpSp>
        <p:nvGrpSpPr>
          <p:cNvPr id="10" name="组合 9"/>
          <p:cNvGrpSpPr/>
          <p:nvPr>
            <p:custDataLst>
              <p:tags r:id="rId25"/>
            </p:custDataLst>
          </p:nvPr>
        </p:nvGrpSpPr>
        <p:grpSpPr>
          <a:xfrm>
            <a:off x="149225" y="81280"/>
            <a:ext cx="6638290" cy="1215390"/>
            <a:chOff x="235" y="128"/>
            <a:chExt cx="10454" cy="1914"/>
          </a:xfrm>
        </p:grpSpPr>
        <p:grpSp>
          <p:nvGrpSpPr>
            <p:cNvPr id="3" name="组合 2"/>
            <p:cNvGrpSpPr/>
            <p:nvPr>
              <p:custDataLst>
                <p:tags r:id="rId26"/>
              </p:custDataLst>
            </p:nvPr>
          </p:nvGrpSpPr>
          <p:grpSpPr>
            <a:xfrm>
              <a:off x="235" y="128"/>
              <a:ext cx="10455" cy="1915"/>
              <a:chOff x="235" y="128"/>
              <a:chExt cx="10455" cy="1915"/>
            </a:xfrm>
          </p:grpSpPr>
          <p:grpSp>
            <p:nvGrpSpPr>
              <p:cNvPr id="11" name="组合 10"/>
              <p:cNvGrpSpPr/>
              <p:nvPr>
                <p:custDataLst>
                  <p:tags r:id="rId27"/>
                </p:custDataLst>
              </p:nvPr>
            </p:nvGrpSpPr>
            <p:grpSpPr>
              <a:xfrm>
                <a:off x="235" y="128"/>
                <a:ext cx="8473" cy="899"/>
                <a:chOff x="587375" y="977268"/>
                <a:chExt cx="5380672" cy="570865"/>
              </a:xfrm>
            </p:grpSpPr>
            <p:sp>
              <p:nvSpPr>
                <p:cNvPr id="215" name="任意多边形: 形状 17"/>
                <p:cNvSpPr/>
                <p:nvPr>
                  <p:custDataLst>
                    <p:tags r:id="rId28"/>
                  </p:custDataLst>
                </p:nvPr>
              </p:nvSpPr>
              <p:spPr>
                <a:xfrm rot="5400000">
                  <a:off x="3510901" y="-972799"/>
                  <a:ext cx="441987" cy="447230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9" name="任意多边形: 形状 18"/>
                <p:cNvSpPr/>
                <p:nvPr>
                  <p:custDataLst>
                    <p:tags r:id="rId2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30"/>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sp>
            <p:nvSpPr>
              <p:cNvPr id="31" name="文本框 30"/>
              <p:cNvSpPr txBox="1"/>
              <p:nvPr>
                <p:custDataLst>
                  <p:tags r:id="rId31"/>
                </p:custDataLst>
              </p:nvPr>
            </p:nvSpPr>
            <p:spPr>
              <a:xfrm>
                <a:off x="792" y="1027"/>
                <a:ext cx="9898"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细胞膜的组成、结构和功能分析</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
          <p:nvSpPr>
            <p:cNvPr id="9" name="文本框 8"/>
            <p:cNvSpPr txBox="1"/>
            <p:nvPr>
              <p:custDataLst>
                <p:tags r:id="rId32"/>
              </p:custDataLst>
            </p:nvPr>
          </p:nvSpPr>
          <p:spPr>
            <a:xfrm>
              <a:off x="3213" y="128"/>
              <a:ext cx="5278" cy="899"/>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grpSp>
      <p:grpSp>
        <p:nvGrpSpPr>
          <p:cNvPr id="8" name="组合 7"/>
          <p:cNvGrpSpPr/>
          <p:nvPr>
            <p:custDataLst>
              <p:tags r:id="rId33"/>
            </p:custDataLst>
          </p:nvPr>
        </p:nvGrpSpPr>
        <p:grpSpPr>
          <a:xfrm>
            <a:off x="3314700" y="2472690"/>
            <a:ext cx="8378190" cy="706755"/>
            <a:chOff x="975" y="1915"/>
            <a:chExt cx="13194" cy="1113"/>
          </a:xfrm>
        </p:grpSpPr>
        <p:grpSp>
          <p:nvGrpSpPr>
            <p:cNvPr id="12" name="组合 11"/>
            <p:cNvGrpSpPr/>
            <p:nvPr>
              <p:custDataLst>
                <p:tags r:id="rId34"/>
              </p:custDataLst>
            </p:nvPr>
          </p:nvGrpSpPr>
          <p:grpSpPr>
            <a:xfrm>
              <a:off x="8984" y="1915"/>
              <a:ext cx="5185" cy="1113"/>
              <a:chOff x="4628" y="3228"/>
              <a:chExt cx="5185" cy="1113"/>
            </a:xfrm>
          </p:grpSpPr>
          <p:sp>
            <p:nvSpPr>
              <p:cNvPr id="14" name="矩形 13"/>
              <p:cNvSpPr/>
              <p:nvPr>
                <p:custDataLst>
                  <p:tags r:id="rId35"/>
                </p:custDataLst>
              </p:nvPr>
            </p:nvSpPr>
            <p:spPr>
              <a:xfrm>
                <a:off x="4628" y="3228"/>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17" name="文本框 16"/>
              <p:cNvSpPr txBox="1"/>
              <p:nvPr>
                <p:custDataLst>
                  <p:tags r:id="rId36"/>
                </p:custDataLst>
              </p:nvPr>
            </p:nvSpPr>
            <p:spPr>
              <a:xfrm>
                <a:off x="5525" y="3571"/>
                <a:ext cx="4288" cy="628"/>
              </a:xfrm>
              <a:prstGeom prst="rect">
                <a:avLst/>
              </a:prstGeom>
              <a:noFill/>
            </p:spPr>
            <p:txBody>
              <a:bodyPr wrap="none" rtlCol="0" anchor="t">
                <a:spAutoFit/>
              </a:bodyPr>
              <a:lstStyle/>
              <a:p>
                <a:r>
                  <a:rPr lang="zh-CN"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脂质，主要成分是磷脂</a:t>
                </a:r>
                <a:endParaRPr lang="zh-CN"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endParaRPr>
              </a:p>
            </p:txBody>
          </p:sp>
        </p:grpSp>
        <p:cxnSp>
          <p:nvCxnSpPr>
            <p:cNvPr id="18" name="直接连接符 17"/>
            <p:cNvCxnSpPr/>
            <p:nvPr>
              <p:custDataLst>
                <p:tags r:id="rId37"/>
              </p:custDataLst>
            </p:nvPr>
          </p:nvCxnSpPr>
          <p:spPr>
            <a:xfrm>
              <a:off x="975" y="2570"/>
              <a:ext cx="1581" cy="158"/>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sp>
        <p:nvSpPr>
          <p:cNvPr id="15" name="文本框 14"/>
          <p:cNvSpPr txBox="1"/>
          <p:nvPr>
            <p:custDataLst>
              <p:tags r:id="rId38"/>
            </p:custDataLst>
          </p:nvPr>
        </p:nvSpPr>
        <p:spPr>
          <a:xfrm>
            <a:off x="6382385" y="118745"/>
            <a:ext cx="2066290" cy="645160"/>
          </a:xfrm>
          <a:prstGeom prst="rect">
            <a:avLst/>
          </a:prstGeom>
          <a:noFill/>
        </p:spPr>
        <p:txBody>
          <a:bodyPr wrap="square" rtlCol="0" anchor="t">
            <a:spAutoFit/>
          </a:bodyPr>
          <a:lstStyle/>
          <a:p>
            <a:pPr marR="0" indent="0" algn="just" defTabSz="914400" fontAlgn="base" hangingPunct="0">
              <a:lnSpc>
                <a:spcPct val="150000"/>
              </a:lnSpc>
              <a:spcBef>
                <a:spcPct val="0"/>
              </a:spcBef>
              <a:spcAft>
                <a:spcPct val="0"/>
              </a:spcAft>
              <a:buClrTx/>
              <a:buSzTx/>
              <a:buFont typeface="Arial" panose="020B0604020202020204" pitchFamily="34" charset="0"/>
              <a:buNone/>
              <a:tabLst>
                <a:tab pos="4951095" algn="l"/>
              </a:tabLst>
              <a:defRPr/>
            </a:pPr>
            <a:r>
              <a:rPr lang="zh-CN" altLang="zh-CN" sz="2400" b="1" kern="100" noProof="0">
                <a:solidFill>
                  <a:srgbClr val="FF0000"/>
                </a:solidFill>
                <a:effectLst>
                  <a:outerShdw blurRad="38100" dist="25400" dir="5400000" algn="ctr" rotWithShape="0">
                    <a:srgbClr val="6E747A">
                      <a:alpha val="43000"/>
                    </a:srgbClr>
                  </a:outerShdw>
                </a:effectLst>
                <a:highlight>
                  <a:srgbClr val="FFFF00"/>
                </a:highlight>
                <a:latin typeface="Arial Black" panose="020B0A04020102020204" charset="0"/>
                <a:ea typeface="微软雅黑" panose="020B0503020204020204" pitchFamily="34" charset="-122"/>
                <a:cs typeface="Arial Black" panose="020B0A04020102020204" charset="0"/>
                <a:sym typeface="宋体" panose="02010600030101010101" pitchFamily="2" charset="-122"/>
              </a:rPr>
              <a:t>【易错辨析】</a:t>
            </a:r>
            <a:endParaRPr lang="zh-CN" altLang="zh-CN" sz="2400" b="1" kern="100" noProof="0">
              <a:solidFill>
                <a:srgbClr val="FF0000"/>
              </a:solidFill>
              <a:effectLst>
                <a:outerShdw blurRad="38100" dist="25400" dir="5400000" algn="ctr" rotWithShape="0">
                  <a:srgbClr val="6E747A">
                    <a:alpha val="43000"/>
                  </a:srgbClr>
                </a:outerShdw>
              </a:effectLst>
              <a:highlight>
                <a:srgbClr val="FFFF00"/>
              </a:highlight>
              <a:latin typeface="Arial Black" panose="020B0A04020102020204" charset="0"/>
              <a:ea typeface="微软雅黑" panose="020B0503020204020204" pitchFamily="34" charset="-122"/>
              <a:cs typeface="Arial Black" panose="020B0A04020102020204" charset="0"/>
              <a:sym typeface="宋体" panose="02010600030101010101" pitchFamily="2" charset="-122"/>
            </a:endParaRPr>
          </a:p>
        </p:txBody>
      </p:sp>
    </p:spTree>
    <p:custDataLst>
      <p:tags r:id="rId39"/>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custDataLst>
              <p:tags r:id="rId1"/>
            </p:custDataLst>
          </p:nvPr>
        </p:nvSpPr>
        <p:spPr>
          <a:xfrm>
            <a:off x="426720" y="1275715"/>
            <a:ext cx="11622405" cy="5515610"/>
          </a:xfrm>
          <a:prstGeom prst="rect">
            <a:avLst/>
          </a:prstGeom>
          <a:noFill/>
          <a:ln w="9525">
            <a:noFill/>
          </a:ln>
        </p:spPr>
        <p:txBody>
          <a:bodyPr wrap="square">
            <a:spAutoFit/>
          </a:bodyPr>
          <a:lstStyle/>
          <a:p>
            <a:pPr indent="0" fontAlgn="auto">
              <a:lnSpc>
                <a:spcPct val="130000"/>
              </a:lnSpc>
            </a:pPr>
            <a:r>
              <a:rPr sz="2400">
                <a:latin typeface="微软雅黑" panose="020B0503020204020204" pitchFamily="34" charset="-122"/>
                <a:ea typeface="微软雅黑" panose="020B0503020204020204" pitchFamily="34" charset="-122"/>
                <a:cs typeface="微软雅黑" panose="020B0503020204020204" pitchFamily="34" charset="-120"/>
              </a:rPr>
              <a:t>2.下列关于细胞膜功能的叙述，正确的打“√”，错误的打“×”。</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30000"/>
              </a:lnSpc>
            </a:pPr>
            <a:r>
              <a:rPr sz="2400">
                <a:latin typeface="微软雅黑" panose="020B0503020204020204" pitchFamily="34" charset="-122"/>
                <a:ea typeface="微软雅黑" panose="020B0503020204020204" pitchFamily="34" charset="-122"/>
                <a:cs typeface="微软雅黑" panose="020B0503020204020204" pitchFamily="34" charset="-120"/>
              </a:rPr>
              <a:t>①细胞膜能使细胞内部环境相对稳定。(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30000"/>
              </a:lnSpc>
            </a:pPr>
            <a:r>
              <a:rPr sz="2400">
                <a:latin typeface="微软雅黑" panose="020B0503020204020204" pitchFamily="34" charset="-122"/>
                <a:ea typeface="微软雅黑" panose="020B0503020204020204" pitchFamily="34" charset="-122"/>
                <a:cs typeface="微软雅黑" panose="020B0503020204020204" pitchFamily="34" charset="-120"/>
              </a:rPr>
              <a:t>②在细胞膜的控制下，环境中的有害物质不能进入细胞。(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30000"/>
              </a:lnSpc>
            </a:pPr>
            <a:r>
              <a:rPr sz="2400">
                <a:latin typeface="微软雅黑" panose="020B0503020204020204" pitchFamily="34" charset="-122"/>
                <a:ea typeface="微软雅黑" panose="020B0503020204020204" pitchFamily="34" charset="-122"/>
                <a:cs typeface="微软雅黑" panose="020B0503020204020204" pitchFamily="34" charset="-120"/>
              </a:rPr>
              <a:t>③细胞膜能提高细胞内的化学反应速率。(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30000"/>
              </a:lnSpc>
            </a:pPr>
            <a:r>
              <a:rPr sz="2400">
                <a:latin typeface="微软雅黑" panose="020B0503020204020204" pitchFamily="34" charset="-122"/>
                <a:ea typeface="微软雅黑" panose="020B0503020204020204" pitchFamily="34" charset="-122"/>
                <a:cs typeface="微软雅黑" panose="020B0503020204020204" pitchFamily="34" charset="-120"/>
              </a:rPr>
              <a:t>④细胞间的信息交流大多与细胞膜的结构和功能有关。(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30000"/>
              </a:lnSpc>
            </a:pPr>
            <a:r>
              <a:rPr sz="2400">
                <a:latin typeface="微软雅黑" panose="020B0503020204020204" pitchFamily="34" charset="-122"/>
                <a:ea typeface="微软雅黑" panose="020B0503020204020204" pitchFamily="34" charset="-122"/>
                <a:cs typeface="微软雅黑" panose="020B0503020204020204" pitchFamily="34" charset="-120"/>
              </a:rPr>
              <a:t>⑤动物细胞表面的糖被起到细胞间相互识别的作用。(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30000"/>
              </a:lnSpc>
            </a:pPr>
            <a:r>
              <a:rPr sz="2400">
                <a:latin typeface="微软雅黑" panose="020B0503020204020204" pitchFamily="34" charset="-122"/>
                <a:ea typeface="微软雅黑" panose="020B0503020204020204" pitchFamily="34" charset="-122"/>
                <a:cs typeface="微软雅黑" panose="020B0503020204020204" pitchFamily="34" charset="-120"/>
              </a:rPr>
              <a:t>⑥只有活细胞的细胞膜才能控制物质进出细胞。(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30000"/>
              </a:lnSpc>
            </a:pPr>
            <a:r>
              <a:rPr sz="2400">
                <a:latin typeface="微软雅黑" panose="020B0503020204020204" pitchFamily="34" charset="-122"/>
                <a:ea typeface="微软雅黑" panose="020B0503020204020204" pitchFamily="34" charset="-122"/>
                <a:cs typeface="微软雅黑" panose="020B0503020204020204" pitchFamily="34" charset="-120"/>
              </a:rPr>
              <a:t>⑦细胞产生的激素与靶细胞膜上的相应受体的结合可实现细胞间的信息传递。(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30000"/>
              </a:lnSpc>
            </a:pPr>
            <a:r>
              <a:rPr sz="2400">
                <a:latin typeface="微软雅黑" panose="020B0503020204020204" pitchFamily="34" charset="-122"/>
                <a:ea typeface="微软雅黑" panose="020B0503020204020204" pitchFamily="34" charset="-122"/>
                <a:cs typeface="微软雅黑" panose="020B0503020204020204" pitchFamily="34" charset="-120"/>
              </a:rPr>
              <a:t>⑧细胞膜上的受体是细胞间信息交流所必需的结构。(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400">
                <a:latin typeface="微软雅黑" panose="020B0503020204020204" pitchFamily="34" charset="-122"/>
                <a:ea typeface="微软雅黑" panose="020B0503020204020204" pitchFamily="34" charset="-122"/>
                <a:cs typeface="微软雅黑" panose="020B0503020204020204" pitchFamily="34" charset="-120"/>
                <a:sym typeface="+mn-ea"/>
              </a:rPr>
              <a:t>⑨细胞膜的组分是不可变的。(   )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400">
                <a:latin typeface="微软雅黑" panose="020B0503020204020204" pitchFamily="34" charset="-122"/>
                <a:ea typeface="微软雅黑" panose="020B0503020204020204" pitchFamily="34" charset="-122"/>
                <a:cs typeface="微软雅黑" panose="020B0503020204020204" pitchFamily="34" charset="-120"/>
                <a:sym typeface="+mn-ea"/>
              </a:rPr>
              <a:t>⑩温度能影响细胞膜的流动性。(   )</a:t>
            </a:r>
            <a:endParaRPr sz="2400">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5" name="组合 4"/>
          <p:cNvGrpSpPr/>
          <p:nvPr>
            <p:custDataLst>
              <p:tags r:id="rId2"/>
            </p:custDataLst>
          </p:nvPr>
        </p:nvGrpSpPr>
        <p:grpSpPr>
          <a:xfrm>
            <a:off x="790575" y="2663190"/>
            <a:ext cx="10494645" cy="706755"/>
            <a:chOff x="2305" y="2173"/>
            <a:chExt cx="16527" cy="1113"/>
          </a:xfrm>
        </p:grpSpPr>
        <p:grpSp>
          <p:nvGrpSpPr>
            <p:cNvPr id="7" name="组合 6"/>
            <p:cNvGrpSpPr/>
            <p:nvPr>
              <p:custDataLst>
                <p:tags r:id="rId3"/>
              </p:custDataLst>
            </p:nvPr>
          </p:nvGrpSpPr>
          <p:grpSpPr>
            <a:xfrm>
              <a:off x="10510" y="2173"/>
              <a:ext cx="8322" cy="1113"/>
              <a:chOff x="6154" y="3486"/>
              <a:chExt cx="8322" cy="1113"/>
            </a:xfrm>
          </p:grpSpPr>
          <p:sp>
            <p:nvSpPr>
              <p:cNvPr id="4" name="矩形 3"/>
              <p:cNvSpPr/>
              <p:nvPr>
                <p:custDataLst>
                  <p:tags r:id="rId4"/>
                </p:custDataLst>
              </p:nvPr>
            </p:nvSpPr>
            <p:spPr>
              <a:xfrm>
                <a:off x="6154" y="3486"/>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13" name="文本框 12"/>
              <p:cNvSpPr txBox="1"/>
              <p:nvPr>
                <p:custDataLst>
                  <p:tags r:id="rId5"/>
                </p:custDataLst>
              </p:nvPr>
            </p:nvSpPr>
            <p:spPr>
              <a:xfrm>
                <a:off x="6988" y="3764"/>
                <a:ext cx="7488" cy="628"/>
              </a:xfrm>
              <a:prstGeom prst="rect">
                <a:avLst/>
              </a:prstGeom>
              <a:noFill/>
            </p:spPr>
            <p:txBody>
              <a:bodyPr wrap="none" rtlCol="0" anchor="t">
                <a:spAutoFit/>
              </a:bodyPr>
              <a:lstStyle/>
              <a:p>
                <a:r>
                  <a:rPr lang="zh-CN"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酶具有催化作用，才可以提高反应速率。</a:t>
                </a:r>
                <a:endParaRPr lang="zh-CN"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endParaRPr>
              </a:p>
            </p:txBody>
          </p:sp>
        </p:grpSp>
        <p:cxnSp>
          <p:nvCxnSpPr>
            <p:cNvPr id="16" name="直接连接符 15"/>
            <p:cNvCxnSpPr/>
            <p:nvPr>
              <p:custDataLst>
                <p:tags r:id="rId6"/>
              </p:custDataLst>
            </p:nvPr>
          </p:nvCxnSpPr>
          <p:spPr>
            <a:xfrm>
              <a:off x="2305" y="2764"/>
              <a:ext cx="1410" cy="12"/>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sp>
        <p:nvSpPr>
          <p:cNvPr id="15" name="矩形 14"/>
          <p:cNvSpPr/>
          <p:nvPr>
            <p:custDataLst>
              <p:tags r:id="rId7"/>
            </p:custDataLst>
          </p:nvPr>
        </p:nvSpPr>
        <p:spPr>
          <a:xfrm>
            <a:off x="5683250" y="1703070"/>
            <a:ext cx="462280" cy="70675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grpSp>
        <p:nvGrpSpPr>
          <p:cNvPr id="19" name="组合 18"/>
          <p:cNvGrpSpPr/>
          <p:nvPr>
            <p:custDataLst>
              <p:tags r:id="rId8"/>
            </p:custDataLst>
          </p:nvPr>
        </p:nvGrpSpPr>
        <p:grpSpPr>
          <a:xfrm>
            <a:off x="7524750" y="5102860"/>
            <a:ext cx="4556760" cy="706755"/>
            <a:chOff x="11645" y="4077"/>
            <a:chExt cx="7176" cy="1113"/>
          </a:xfrm>
        </p:grpSpPr>
        <p:sp>
          <p:nvSpPr>
            <p:cNvPr id="20" name="矩形 19"/>
            <p:cNvSpPr/>
            <p:nvPr>
              <p:custDataLst>
                <p:tags r:id="rId9"/>
              </p:custDataLst>
            </p:nvPr>
          </p:nvSpPr>
          <p:spPr>
            <a:xfrm>
              <a:off x="11645" y="4077"/>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21" name="文本框 20"/>
            <p:cNvSpPr txBox="1"/>
            <p:nvPr>
              <p:custDataLst>
                <p:tags r:id="rId10"/>
              </p:custDataLst>
            </p:nvPr>
          </p:nvSpPr>
          <p:spPr>
            <a:xfrm>
              <a:off x="12454" y="4320"/>
              <a:ext cx="6367" cy="531"/>
            </a:xfrm>
            <a:prstGeom prst="rect">
              <a:avLst/>
            </a:prstGeom>
            <a:noFill/>
          </p:spPr>
          <p:txBody>
            <a:bodyPr wrap="square" rtlCol="0" anchor="t">
              <a:spAutoFit/>
            </a:bodyPr>
            <a:lstStyle/>
            <a:p>
              <a:pPr algn="l"/>
              <a:r>
                <a:rPr lang="zh-CN" altLang="en-US" sz="16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植物细胞通过胞间连丝交流，不需要受体。</a:t>
              </a:r>
              <a:endParaRPr lang="zh-CN" altLang="en-US" sz="16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grpSp>
        <p:nvGrpSpPr>
          <p:cNvPr id="24" name="组合 23"/>
          <p:cNvGrpSpPr/>
          <p:nvPr>
            <p:custDataLst>
              <p:tags r:id="rId11"/>
            </p:custDataLst>
          </p:nvPr>
        </p:nvGrpSpPr>
        <p:grpSpPr>
          <a:xfrm>
            <a:off x="8069580" y="2136140"/>
            <a:ext cx="3648075" cy="706755"/>
            <a:chOff x="11645" y="4077"/>
            <a:chExt cx="5745" cy="1113"/>
          </a:xfrm>
        </p:grpSpPr>
        <p:sp>
          <p:nvSpPr>
            <p:cNvPr id="25" name="矩形 24"/>
            <p:cNvSpPr/>
            <p:nvPr>
              <p:custDataLst>
                <p:tags r:id="rId12"/>
              </p:custDataLst>
            </p:nvPr>
          </p:nvSpPr>
          <p:spPr>
            <a:xfrm>
              <a:off x="11645" y="4077"/>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26" name="文本框 25"/>
            <p:cNvSpPr txBox="1"/>
            <p:nvPr>
              <p:custDataLst>
                <p:tags r:id="rId13"/>
              </p:custDataLst>
            </p:nvPr>
          </p:nvSpPr>
          <p:spPr>
            <a:xfrm>
              <a:off x="12542" y="4508"/>
              <a:ext cx="4848" cy="628"/>
            </a:xfrm>
            <a:prstGeom prst="rect">
              <a:avLst/>
            </a:prstGeom>
            <a:noFill/>
          </p:spPr>
          <p:txBody>
            <a:bodyPr wrap="square" rtlCol="0" anchor="t">
              <a:spAutoFit/>
            </a:bodyPr>
            <a:lstStyle/>
            <a:p>
              <a:pPr algn="l"/>
              <a:r>
                <a:rPr lang="zh-CN" altLang="en-US" sz="2000">
                  <a:solidFill>
                    <a:srgbClr val="FF0000"/>
                  </a:solidFill>
                  <a:latin typeface="微软雅黑" panose="020B0503020204020204" pitchFamily="34" charset="-122"/>
                  <a:ea typeface="微软雅黑" panose="020B0503020204020204" pitchFamily="34" charset="-122"/>
                  <a:sym typeface="Arial" panose="020B0604020202020204" pitchFamily="34" charset="0"/>
                </a:rPr>
                <a:t>病毒、细菌有时候可以。</a:t>
              </a:r>
              <a:endPar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Arial" panose="020B0604020202020204" pitchFamily="34" charset="0"/>
              </a:endParaRPr>
            </a:p>
          </p:txBody>
        </p:sp>
      </p:grpSp>
      <p:grpSp>
        <p:nvGrpSpPr>
          <p:cNvPr id="27" name="组合 26"/>
          <p:cNvGrpSpPr/>
          <p:nvPr>
            <p:custDataLst>
              <p:tags r:id="rId14"/>
            </p:custDataLst>
          </p:nvPr>
        </p:nvGrpSpPr>
        <p:grpSpPr>
          <a:xfrm>
            <a:off x="7753985" y="3141980"/>
            <a:ext cx="4295140" cy="723265"/>
            <a:chOff x="8002" y="4247"/>
            <a:chExt cx="7439" cy="1139"/>
          </a:xfrm>
        </p:grpSpPr>
        <p:sp>
          <p:nvSpPr>
            <p:cNvPr id="28" name="矩形 27"/>
            <p:cNvSpPr/>
            <p:nvPr>
              <p:custDataLst>
                <p:tags r:id="rId15"/>
              </p:custDataLst>
            </p:nvPr>
          </p:nvSpPr>
          <p:spPr>
            <a:xfrm>
              <a:off x="8110" y="4247"/>
              <a:ext cx="728" cy="1113"/>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
          <p:nvSpPr>
            <p:cNvPr id="30" name="QT_5_AN.16_1#abed8aa15.bracket?vcp=1&amp;pid=7de1826c9&amp;color=0,0,0&amp;vpa=13&amp;vtp=1"/>
            <p:cNvSpPr/>
            <p:nvPr>
              <p:custDataLst>
                <p:tags r:id="rId16"/>
              </p:custDataLst>
            </p:nvPr>
          </p:nvSpPr>
          <p:spPr>
            <a:xfrm>
              <a:off x="8002" y="4514"/>
              <a:ext cx="7439" cy="872"/>
            </a:xfrm>
            <a:prstGeom prst="rect">
              <a:avLst/>
            </a:prstGeom>
            <a:noFill/>
          </p:spPr>
          <p:txBody>
            <a:bodyPr wrap="none" lIns="0" tIns="0" rIns="0" bIns="0" rtlCol="0" anchor="t"/>
            <a:lstStyle/>
            <a:p>
              <a:pPr indent="0" algn="ctr" fontAlgn="auto" latinLnBrk="1">
                <a:lnSpc>
                  <a:spcPct val="100000"/>
                </a:lnSpc>
              </a:pPr>
              <a:r>
                <a:rPr lang="en-US" altLang="zh-CN" sz="2000">
                  <a:solidFill>
                    <a:srgbClr val="0000FF"/>
                  </a:solidFill>
                </a:rPr>
                <a:t> </a:t>
              </a:r>
              <a:endParaRPr lang="en-US" altLang="zh-CN" sz="2000">
                <a:solidFill>
                  <a:srgbClr val="0000FF"/>
                </a:solidFill>
              </a:endParaRPr>
            </a:p>
          </p:txBody>
        </p:sp>
      </p:grpSp>
      <p:grpSp>
        <p:nvGrpSpPr>
          <p:cNvPr id="35" name="组合 34"/>
          <p:cNvGrpSpPr/>
          <p:nvPr>
            <p:custDataLst>
              <p:tags r:id="rId17"/>
            </p:custDataLst>
          </p:nvPr>
        </p:nvGrpSpPr>
        <p:grpSpPr>
          <a:xfrm>
            <a:off x="7524750" y="3656330"/>
            <a:ext cx="2101215" cy="706755"/>
            <a:chOff x="11656" y="4127"/>
            <a:chExt cx="3309" cy="1113"/>
          </a:xfrm>
        </p:grpSpPr>
        <p:sp>
          <p:nvSpPr>
            <p:cNvPr id="36" name="矩形 35"/>
            <p:cNvSpPr/>
            <p:nvPr>
              <p:custDataLst>
                <p:tags r:id="rId18"/>
              </p:custDataLst>
            </p:nvPr>
          </p:nvSpPr>
          <p:spPr>
            <a:xfrm>
              <a:off x="11656" y="4127"/>
              <a:ext cx="728"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
          <p:nvSpPr>
            <p:cNvPr id="37" name="QT_5_AN.16_1#abed8aa15.bracket?vcp=1&amp;pid=7de1826c9&amp;color=0,0,0&amp;vpa=13&amp;vtp=1"/>
            <p:cNvSpPr/>
            <p:nvPr>
              <p:custDataLst>
                <p:tags r:id="rId19"/>
              </p:custDataLst>
            </p:nvPr>
          </p:nvSpPr>
          <p:spPr>
            <a:xfrm>
              <a:off x="12638" y="4247"/>
              <a:ext cx="2327" cy="872"/>
            </a:xfrm>
            <a:prstGeom prst="rect">
              <a:avLst/>
            </a:prstGeom>
            <a:noFill/>
          </p:spPr>
          <p:txBody>
            <a:bodyPr wrap="none" lIns="0" tIns="0" rIns="0" bIns="0" rtlCol="0" anchor="t"/>
            <a:lstStyle/>
            <a:p>
              <a:pPr indent="0" algn="ctr" fontAlgn="auto" latinLnBrk="1">
                <a:lnSpc>
                  <a:spcPct val="100000"/>
                </a:lnSpc>
              </a:pPr>
              <a:r>
                <a:rPr lang="en-US" altLang="zh-CN" sz="2000">
                  <a:solidFill>
                    <a:srgbClr val="0000FF"/>
                  </a:solidFill>
                </a:rPr>
                <a:t> </a:t>
              </a:r>
              <a:endParaRPr lang="en-US" altLang="zh-CN" sz="2000">
                <a:solidFill>
                  <a:srgbClr val="0000FF"/>
                </a:solidFill>
              </a:endParaRPr>
            </a:p>
          </p:txBody>
        </p:sp>
      </p:grpSp>
      <p:grpSp>
        <p:nvGrpSpPr>
          <p:cNvPr id="49" name="组合 48"/>
          <p:cNvGrpSpPr/>
          <p:nvPr>
            <p:custDataLst>
              <p:tags r:id="rId20"/>
            </p:custDataLst>
          </p:nvPr>
        </p:nvGrpSpPr>
        <p:grpSpPr>
          <a:xfrm>
            <a:off x="4769485" y="6084570"/>
            <a:ext cx="5762625" cy="706755"/>
            <a:chOff x="7898" y="4289"/>
            <a:chExt cx="9075" cy="1113"/>
          </a:xfrm>
        </p:grpSpPr>
        <p:sp>
          <p:nvSpPr>
            <p:cNvPr id="50" name="矩形 49"/>
            <p:cNvSpPr/>
            <p:nvPr>
              <p:custDataLst>
                <p:tags r:id="rId21"/>
              </p:custDataLst>
            </p:nvPr>
          </p:nvSpPr>
          <p:spPr>
            <a:xfrm>
              <a:off x="7898" y="4289"/>
              <a:ext cx="768" cy="1113"/>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
          <p:nvSpPr>
            <p:cNvPr id="51" name="QT_5_AN.16_1#abed8aa15.bracket?vcp=1&amp;pid=7de1826c9&amp;color=0,0,0&amp;vpa=13&amp;vtp=1"/>
            <p:cNvSpPr/>
            <p:nvPr>
              <p:custDataLst>
                <p:tags r:id="rId22"/>
              </p:custDataLst>
            </p:nvPr>
          </p:nvSpPr>
          <p:spPr>
            <a:xfrm>
              <a:off x="9534" y="4745"/>
              <a:ext cx="7439" cy="515"/>
            </a:xfrm>
            <a:prstGeom prst="rect">
              <a:avLst/>
            </a:prstGeom>
            <a:noFill/>
          </p:spPr>
          <p:txBody>
            <a:bodyPr wrap="none" lIns="0" tIns="0" rIns="0" bIns="0" rtlCol="0" anchor="t"/>
            <a:lstStyle/>
            <a:p>
              <a:pPr indent="0" algn="ctr" fontAlgn="auto" latinLnBrk="1">
                <a:lnSpc>
                  <a:spcPct val="100000"/>
                </a:lnSpc>
              </a:pPr>
              <a:r>
                <a:rPr lang="zh-CN" altLang="en-US" sz="2000">
                  <a:solidFill>
                    <a:srgbClr val="0000FF"/>
                  </a:solidFill>
                </a:rPr>
                <a:t>细胞膜具有一定的流动性，分子运动受温度影响。</a:t>
              </a:r>
              <a:endParaRPr lang="zh-CN" altLang="en-US" sz="2000">
                <a:solidFill>
                  <a:srgbClr val="0000FF"/>
                </a:solidFill>
              </a:endParaRPr>
            </a:p>
          </p:txBody>
        </p:sp>
      </p:grpSp>
      <p:sp>
        <p:nvSpPr>
          <p:cNvPr id="52" name="矩形 51"/>
          <p:cNvSpPr/>
          <p:nvPr>
            <p:custDataLst>
              <p:tags r:id="rId23"/>
            </p:custDataLst>
          </p:nvPr>
        </p:nvSpPr>
        <p:spPr>
          <a:xfrm>
            <a:off x="6901180" y="4095115"/>
            <a:ext cx="462280" cy="70675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
        <p:nvSpPr>
          <p:cNvPr id="53" name="矩形 52"/>
          <p:cNvSpPr/>
          <p:nvPr>
            <p:custDataLst>
              <p:tags r:id="rId24"/>
            </p:custDataLst>
          </p:nvPr>
        </p:nvSpPr>
        <p:spPr>
          <a:xfrm>
            <a:off x="10903585" y="4523740"/>
            <a:ext cx="462280" cy="70675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grpSp>
        <p:nvGrpSpPr>
          <p:cNvPr id="29" name="组合 28"/>
          <p:cNvGrpSpPr/>
          <p:nvPr>
            <p:custDataLst>
              <p:tags r:id="rId25"/>
            </p:custDataLst>
          </p:nvPr>
        </p:nvGrpSpPr>
        <p:grpSpPr>
          <a:xfrm>
            <a:off x="149225" y="81280"/>
            <a:ext cx="6638290" cy="1215390"/>
            <a:chOff x="235" y="128"/>
            <a:chExt cx="10454" cy="1914"/>
          </a:xfrm>
        </p:grpSpPr>
        <p:grpSp>
          <p:nvGrpSpPr>
            <p:cNvPr id="10" name="组合 9"/>
            <p:cNvGrpSpPr/>
            <p:nvPr>
              <p:custDataLst>
                <p:tags r:id="rId26"/>
              </p:custDataLst>
            </p:nvPr>
          </p:nvGrpSpPr>
          <p:grpSpPr>
            <a:xfrm>
              <a:off x="235" y="128"/>
              <a:ext cx="10454" cy="1914"/>
              <a:chOff x="235" y="128"/>
              <a:chExt cx="10454" cy="1914"/>
            </a:xfrm>
          </p:grpSpPr>
          <p:grpSp>
            <p:nvGrpSpPr>
              <p:cNvPr id="8" name="组合 7"/>
              <p:cNvGrpSpPr/>
              <p:nvPr>
                <p:custDataLst>
                  <p:tags r:id="rId27"/>
                </p:custDataLst>
              </p:nvPr>
            </p:nvGrpSpPr>
            <p:grpSpPr>
              <a:xfrm>
                <a:off x="235" y="128"/>
                <a:ext cx="10455" cy="1915"/>
                <a:chOff x="235" y="128"/>
                <a:chExt cx="10455" cy="1915"/>
              </a:xfrm>
            </p:grpSpPr>
            <p:grpSp>
              <p:nvGrpSpPr>
                <p:cNvPr id="9" name="组合 8"/>
                <p:cNvGrpSpPr/>
                <p:nvPr>
                  <p:custDataLst>
                    <p:tags r:id="rId28"/>
                  </p:custDataLst>
                </p:nvPr>
              </p:nvGrpSpPr>
              <p:grpSpPr>
                <a:xfrm>
                  <a:off x="235" y="128"/>
                  <a:ext cx="8473" cy="899"/>
                  <a:chOff x="587375" y="977268"/>
                  <a:chExt cx="5380672" cy="570865"/>
                </a:xfrm>
              </p:grpSpPr>
              <p:sp>
                <p:nvSpPr>
                  <p:cNvPr id="12" name="任意多边形: 形状 17"/>
                  <p:cNvSpPr/>
                  <p:nvPr>
                    <p:custDataLst>
                      <p:tags r:id="rId29"/>
                    </p:custDataLst>
                  </p:nvPr>
                </p:nvSpPr>
                <p:spPr>
                  <a:xfrm rot="5400000">
                    <a:off x="3510901" y="-972799"/>
                    <a:ext cx="441987" cy="447230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14" name="任意多边形: 形状 18"/>
                  <p:cNvSpPr/>
                  <p:nvPr>
                    <p:custDataLst>
                      <p:tags r:id="rId30"/>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17" name="文本框 16"/>
                  <p:cNvSpPr txBox="1"/>
                  <p:nvPr>
                    <p:custDataLst>
                      <p:tags r:id="rId31"/>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sp>
              <p:nvSpPr>
                <p:cNvPr id="18" name="文本框 17"/>
                <p:cNvSpPr txBox="1"/>
                <p:nvPr>
                  <p:custDataLst>
                    <p:tags r:id="rId32"/>
                  </p:custDataLst>
                </p:nvPr>
              </p:nvSpPr>
              <p:spPr>
                <a:xfrm>
                  <a:off x="792" y="1027"/>
                  <a:ext cx="9898"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细胞膜的组成、结构和功能分析</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
            <p:nvSpPr>
              <p:cNvPr id="22" name="文本框 21"/>
              <p:cNvSpPr txBox="1"/>
              <p:nvPr>
                <p:custDataLst>
                  <p:tags r:id="rId33"/>
                </p:custDataLst>
              </p:nvPr>
            </p:nvSpPr>
            <p:spPr>
              <a:xfrm>
                <a:off x="3213" y="128"/>
                <a:ext cx="5278" cy="899"/>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grpSp>
        <p:pic>
          <p:nvPicPr>
            <p:cNvPr id="23" name="图片 22" descr="32303137373532353b32303137393931383bc9faceefcfd4cea2beb5cfb8b0fb"/>
            <p:cNvPicPr>
              <a:picLocks noChangeAspect="1"/>
            </p:cNvPicPr>
            <p:nvPr>
              <p:custDataLst>
                <p:tags r:id="rId34"/>
              </p:custDataLst>
            </p:nvPr>
          </p:nvPicPr>
          <p:blipFill>
            <a:blip r:embed="rId35"/>
            <a:stretch>
              <a:fillRect/>
            </a:stretch>
          </p:blipFill>
          <p:spPr>
            <a:xfrm>
              <a:off x="1119" y="262"/>
              <a:ext cx="719" cy="719"/>
            </a:xfrm>
            <a:prstGeom prst="rect">
              <a:avLst/>
            </a:prstGeom>
          </p:spPr>
        </p:pic>
      </p:grpSp>
      <p:grpSp>
        <p:nvGrpSpPr>
          <p:cNvPr id="2" name="组合 1"/>
          <p:cNvGrpSpPr/>
          <p:nvPr>
            <p:custDataLst>
              <p:tags r:id="rId36"/>
            </p:custDataLst>
          </p:nvPr>
        </p:nvGrpSpPr>
        <p:grpSpPr>
          <a:xfrm>
            <a:off x="2576195" y="5563235"/>
            <a:ext cx="9505315" cy="706755"/>
            <a:chOff x="6036" y="9687"/>
            <a:chExt cx="14969" cy="1113"/>
          </a:xfrm>
        </p:grpSpPr>
        <p:grpSp>
          <p:nvGrpSpPr>
            <p:cNvPr id="3" name="组合 2"/>
            <p:cNvGrpSpPr/>
            <p:nvPr>
              <p:custDataLst>
                <p:tags r:id="rId37"/>
              </p:custDataLst>
            </p:nvPr>
          </p:nvGrpSpPr>
          <p:grpSpPr>
            <a:xfrm>
              <a:off x="8950" y="9687"/>
              <a:ext cx="12055" cy="1113"/>
              <a:chOff x="8920" y="4793"/>
              <a:chExt cx="12055" cy="1113"/>
            </a:xfrm>
          </p:grpSpPr>
          <p:sp>
            <p:nvSpPr>
              <p:cNvPr id="6" name="矩形 5"/>
              <p:cNvSpPr/>
              <p:nvPr>
                <p:custDataLst>
                  <p:tags r:id="rId38"/>
                </p:custDataLst>
              </p:nvPr>
            </p:nvSpPr>
            <p:spPr>
              <a:xfrm>
                <a:off x="8920" y="4793"/>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11" name="文本框 10"/>
              <p:cNvSpPr txBox="1"/>
              <p:nvPr>
                <p:custDataLst>
                  <p:tags r:id="rId39"/>
                </p:custDataLst>
              </p:nvPr>
            </p:nvSpPr>
            <p:spPr>
              <a:xfrm>
                <a:off x="9937" y="5142"/>
                <a:ext cx="11038" cy="628"/>
              </a:xfrm>
              <a:prstGeom prst="rect">
                <a:avLst/>
              </a:prstGeom>
              <a:noFill/>
            </p:spPr>
            <p:txBody>
              <a:bodyPr wrap="square" rtlCol="0" anchor="t">
                <a:spAutoFit/>
              </a:bodyPr>
              <a:lstStyle/>
              <a:p>
                <a:pPr algn="l"/>
                <a:r>
                  <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新陈代谢旺盛的细胞，膜上蛋白质的种类和数量越多。</a:t>
                </a:r>
                <a:endPar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cxnSp>
          <p:nvCxnSpPr>
            <p:cNvPr id="31" name="直接连接符 30"/>
            <p:cNvCxnSpPr/>
            <p:nvPr>
              <p:custDataLst>
                <p:tags r:id="rId40"/>
              </p:custDataLst>
            </p:nvPr>
          </p:nvCxnSpPr>
          <p:spPr>
            <a:xfrm>
              <a:off x="6036" y="10200"/>
              <a:ext cx="2477" cy="266"/>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sp>
        <p:nvSpPr>
          <p:cNvPr id="32" name="文本框 31"/>
          <p:cNvSpPr txBox="1"/>
          <p:nvPr>
            <p:custDataLst>
              <p:tags r:id="rId41"/>
            </p:custDataLst>
          </p:nvPr>
        </p:nvSpPr>
        <p:spPr>
          <a:xfrm>
            <a:off x="6382385" y="118745"/>
            <a:ext cx="2066290" cy="645160"/>
          </a:xfrm>
          <a:prstGeom prst="rect">
            <a:avLst/>
          </a:prstGeom>
          <a:noFill/>
        </p:spPr>
        <p:txBody>
          <a:bodyPr wrap="square" rtlCol="0" anchor="t">
            <a:spAutoFit/>
          </a:bodyPr>
          <a:lstStyle/>
          <a:p>
            <a:pPr marR="0" indent="0" algn="just" defTabSz="914400" fontAlgn="base" hangingPunct="0">
              <a:lnSpc>
                <a:spcPct val="150000"/>
              </a:lnSpc>
              <a:spcBef>
                <a:spcPct val="0"/>
              </a:spcBef>
              <a:spcAft>
                <a:spcPct val="0"/>
              </a:spcAft>
              <a:buClrTx/>
              <a:buSzTx/>
              <a:buFont typeface="Arial" panose="020B0604020202020204" pitchFamily="34" charset="0"/>
              <a:buNone/>
              <a:tabLst>
                <a:tab pos="4951095" algn="l"/>
              </a:tabLst>
              <a:defRPr/>
            </a:pPr>
            <a:r>
              <a:rPr lang="zh-CN" altLang="zh-CN" sz="2400" b="1" kern="100" noProof="0">
                <a:solidFill>
                  <a:srgbClr val="FF0000"/>
                </a:solidFill>
                <a:effectLst>
                  <a:outerShdw blurRad="38100" dist="25400" dir="5400000" algn="ctr" rotWithShape="0">
                    <a:srgbClr val="6E747A">
                      <a:alpha val="43000"/>
                    </a:srgbClr>
                  </a:outerShdw>
                </a:effectLst>
                <a:highlight>
                  <a:srgbClr val="FFFF00"/>
                </a:highlight>
                <a:latin typeface="Arial Black" panose="020B0A04020102020204" charset="0"/>
                <a:ea typeface="微软雅黑" panose="020B0503020204020204" pitchFamily="34" charset="-122"/>
                <a:cs typeface="Arial Black" panose="020B0A04020102020204" charset="0"/>
                <a:sym typeface="宋体" panose="02010600030101010101" pitchFamily="2" charset="-122"/>
              </a:rPr>
              <a:t>【易错辨析】</a:t>
            </a:r>
            <a:endParaRPr lang="zh-CN" altLang="zh-CN" sz="2400" b="1" kern="100" noProof="0">
              <a:solidFill>
                <a:srgbClr val="FF0000"/>
              </a:solidFill>
              <a:effectLst>
                <a:outerShdw blurRad="38100" dist="25400" dir="5400000" algn="ctr" rotWithShape="0">
                  <a:srgbClr val="6E747A">
                    <a:alpha val="43000"/>
                  </a:srgbClr>
                </a:outerShdw>
              </a:effectLst>
              <a:highlight>
                <a:srgbClr val="FFFF00"/>
              </a:highlight>
              <a:latin typeface="Arial Black" panose="020B0A04020102020204" charset="0"/>
              <a:ea typeface="微软雅黑" panose="020B0503020204020204" pitchFamily="34" charset="-122"/>
              <a:cs typeface="Arial Black" panose="020B0A04020102020204" charset="0"/>
              <a:sym typeface="宋体" panose="02010600030101010101" pitchFamily="2" charset="-122"/>
            </a:endParaRPr>
          </a:p>
        </p:txBody>
      </p:sp>
    </p:spTree>
    <p:custDataLst>
      <p:tags r:id="rId42"/>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52" grpId="0"/>
      <p:bldP spid="5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custDataLst>
              <p:tags r:id="rId1"/>
            </p:custDataLst>
          </p:nvPr>
        </p:nvGrpSpPr>
        <p:grpSpPr>
          <a:xfrm>
            <a:off x="198120" y="118774"/>
            <a:ext cx="6066790" cy="1262351"/>
            <a:chOff x="312" y="187"/>
            <a:chExt cx="9554" cy="1988"/>
          </a:xfrm>
        </p:grpSpPr>
        <p:grpSp>
          <p:nvGrpSpPr>
            <p:cNvPr id="35" name="组合 34"/>
            <p:cNvGrpSpPr/>
            <p:nvPr>
              <p:custDataLst>
                <p:tags r:id="rId2"/>
              </p:custDataLst>
            </p:nvPr>
          </p:nvGrpSpPr>
          <p:grpSpPr>
            <a:xfrm>
              <a:off x="312" y="187"/>
              <a:ext cx="8227" cy="853"/>
              <a:chOff x="312" y="187"/>
              <a:chExt cx="8227" cy="853"/>
            </a:xfrm>
          </p:grpSpPr>
          <p:grpSp>
            <p:nvGrpSpPr>
              <p:cNvPr id="36" name="组合 35"/>
              <p:cNvGrpSpPr/>
              <p:nvPr>
                <p:custDataLst>
                  <p:tags r:id="rId3"/>
                </p:custDataLst>
              </p:nvPr>
            </p:nvGrpSpPr>
            <p:grpSpPr>
              <a:xfrm>
                <a:off x="312" y="187"/>
                <a:ext cx="8227" cy="853"/>
                <a:chOff x="587375" y="965201"/>
                <a:chExt cx="5224145" cy="541754"/>
              </a:xfrm>
            </p:grpSpPr>
            <p:sp>
              <p:nvSpPr>
                <p:cNvPr id="37" name="任意多边形: 形状 17"/>
                <p:cNvSpPr/>
                <p:nvPr>
                  <p:custDataLst>
                    <p:tags r:id="rId4"/>
                  </p:custDataLst>
                </p:nvPr>
              </p:nvSpPr>
              <p:spPr>
                <a:xfrm rot="5400000">
                  <a:off x="3436575" y="-890208"/>
                  <a:ext cx="442051" cy="430657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38" name="文本框 37"/>
                <p:cNvSpPr txBox="1"/>
                <p:nvPr>
                  <p:custDataLst>
                    <p:tags r:id="rId5"/>
                  </p:custDataLst>
                </p:nvPr>
              </p:nvSpPr>
              <p:spPr>
                <a:xfrm>
                  <a:off x="2421255" y="965201"/>
                  <a:ext cx="3390265" cy="513186"/>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kumimoji="0" lang="zh-CN" altLang="zh-CN" sz="2400" b="1" i="0" u="none" strike="noStrike" kern="1200" cap="none" spc="0" normalizeH="0" baseline="0" noProof="0">
                      <a:ln>
                        <a:noFill/>
                      </a:ln>
                      <a:solidFill>
                        <a:srgbClr val="000000"/>
                      </a:solidFill>
                      <a:effectLst/>
                      <a:uLnTx/>
                      <a:uFillTx/>
                      <a:cs typeface="+mn-ea"/>
                      <a:sym typeface="+mn-lt"/>
                    </a:rPr>
                    <a:t>细胞核的结构和功能</a:t>
                  </a:r>
                  <a:endParaRPr kumimoji="0" lang="zh-CN" altLang="zh-CN" sz="2400" b="1" i="0" u="none" strike="noStrike" kern="1200" cap="none" spc="0" normalizeH="0" baseline="0" noProof="0">
                    <a:ln>
                      <a:noFill/>
                    </a:ln>
                    <a:solidFill>
                      <a:srgbClr val="000000"/>
                    </a:solidFill>
                    <a:effectLst/>
                    <a:uLnTx/>
                    <a:uFillTx/>
                    <a:cs typeface="+mn-ea"/>
                    <a:sym typeface="+mn-lt"/>
                  </a:endParaRPr>
                </a:p>
              </p:txBody>
            </p:sp>
            <p:sp>
              <p:nvSpPr>
                <p:cNvPr id="3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40" name="文本框 39"/>
                <p:cNvSpPr txBox="1"/>
                <p:nvPr>
                  <p:custDataLst>
                    <p:tags r:id="rId7"/>
                  </p:custDataLst>
                </p:nvPr>
              </p:nvSpPr>
              <p:spPr>
                <a:xfrm>
                  <a:off x="1699474" y="972823"/>
                  <a:ext cx="1097280" cy="534132"/>
                </a:xfrm>
                <a:prstGeom prst="rect">
                  <a:avLst/>
                </a:prstGeom>
                <a:noFill/>
              </p:spPr>
              <p:txBody>
                <a:bodyPr wrap="non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41" name="图片 40" descr="32303137373532353b32303137393931383bc9faceefcfd4cea2beb5cfb8b0fb"/>
              <p:cNvPicPr>
                <a:picLocks noChangeAspect="1"/>
              </p:cNvPicPr>
              <p:nvPr>
                <p:custDataLst>
                  <p:tags r:id="rId8"/>
                </p:custDataLst>
              </p:nvPr>
            </p:nvPicPr>
            <p:blipFill>
              <a:blip r:embed="rId9"/>
              <a:stretch>
                <a:fillRect/>
              </a:stretch>
            </p:blipFill>
            <p:spPr>
              <a:xfrm>
                <a:off x="1119" y="262"/>
                <a:ext cx="719" cy="719"/>
              </a:xfrm>
              <a:prstGeom prst="rect">
                <a:avLst/>
              </a:prstGeom>
            </p:spPr>
          </p:pic>
        </p:grpSp>
        <p:sp>
          <p:nvSpPr>
            <p:cNvPr id="42" name="文本框 41"/>
            <p:cNvSpPr txBox="1"/>
            <p:nvPr>
              <p:custDataLst>
                <p:tags r:id="rId10"/>
              </p:custDataLst>
            </p:nvPr>
          </p:nvSpPr>
          <p:spPr>
            <a:xfrm>
              <a:off x="696" y="1159"/>
              <a:ext cx="9170"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 细胞核的功能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
        <p:nvSpPr>
          <p:cNvPr id="3" name="文本框 9222"/>
          <p:cNvSpPr txBox="1">
            <a:spLocks noChangeArrowheads="1"/>
          </p:cNvSpPr>
          <p:nvPr>
            <p:custDataLst>
              <p:tags r:id="rId11"/>
            </p:custDataLst>
          </p:nvPr>
        </p:nvSpPr>
        <p:spPr bwMode="auto">
          <a:xfrm>
            <a:off x="507365" y="1632585"/>
            <a:ext cx="5757545" cy="460375"/>
          </a:xfrm>
          <a:prstGeom prst="rect">
            <a:avLst/>
          </a:prstGeom>
          <a:noFill/>
          <a:ln w="9525">
            <a:noFill/>
            <a:miter lim="800000"/>
          </a:ln>
        </p:spPr>
        <p:txBody>
          <a:bodyPr wrap="square">
            <a:spAutoFit/>
          </a:bodyPr>
          <a:lstStyle/>
          <a:p>
            <a:pPr marL="342900" indent="-342900" algn="l">
              <a:spcBef>
                <a:spcPct val="50000"/>
              </a:spcBef>
              <a:buFont typeface="Wingdings" panose="05000000000000000000" charset="0"/>
              <a:buChar char="Ø"/>
            </a:pPr>
            <a:r>
              <a:rPr lang="zh-CN" altLang="en-US" sz="2400" b="1">
                <a:solidFill>
                  <a:schemeClr val="tx1"/>
                </a:solidFill>
                <a:latin typeface="微软雅黑" panose="020B0503020204020204" pitchFamily="34" charset="-122"/>
                <a:ea typeface="微软雅黑" panose="020B0503020204020204" pitchFamily="34" charset="-122"/>
                <a:cs typeface="Times New Roman" panose="02020603050405020304" charset="0"/>
              </a:rPr>
              <a:t>根据细胞核有无核膜包被将细胞分为：</a:t>
            </a:r>
            <a:r>
              <a:rPr lang="en-US" altLang="zh-CN" sz="2400" b="1">
                <a:solidFill>
                  <a:schemeClr val="tx1"/>
                </a:solidFill>
                <a:latin typeface="微软雅黑" panose="020B0503020204020204" pitchFamily="34" charset="-122"/>
                <a:ea typeface="微软雅黑" panose="020B0503020204020204" pitchFamily="34" charset="-122"/>
                <a:cs typeface="Times New Roman" panose="02020603050405020304" charset="0"/>
              </a:rPr>
              <a:t> </a:t>
            </a:r>
            <a:endParaRPr lang="en-US" altLang="zh-CN" sz="2400" b="1">
              <a:solidFill>
                <a:schemeClr val="tx1"/>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4" name="文本框 3"/>
          <p:cNvSpPr txBox="1"/>
          <p:nvPr>
            <p:custDataLst>
              <p:tags r:id="rId12"/>
            </p:custDataLst>
          </p:nvPr>
        </p:nvSpPr>
        <p:spPr>
          <a:xfrm>
            <a:off x="6348095" y="930275"/>
            <a:ext cx="4867275" cy="1568450"/>
          </a:xfrm>
          <a:prstGeom prst="rect">
            <a:avLst/>
          </a:prstGeom>
          <a:noFill/>
        </p:spPr>
        <p:txBody>
          <a:bodyPr wrap="square" rtlCol="0">
            <a:spAutoFit/>
          </a:bodyPr>
          <a:lstStyle/>
          <a:p>
            <a:pPr indent="0" fontAlgn="auto">
              <a:lnSpc>
                <a:spcPct val="200000"/>
              </a:lnSpc>
            </a:pPr>
            <a:r>
              <a:rPr lang="zh-CN" altLang="en-US" sz="2400" b="1"/>
              <a:t>原核细胞（</a:t>
            </a:r>
            <a:r>
              <a:rPr lang="zh-CN" altLang="en-US" sz="2400" b="1">
                <a:solidFill>
                  <a:srgbClr val="FF493E"/>
                </a:solidFill>
              </a:rPr>
              <a:t>无</a:t>
            </a:r>
            <a:r>
              <a:rPr lang="zh-CN" altLang="en-US" sz="2400" b="1"/>
              <a:t>核膜包被的细胞核）</a:t>
            </a:r>
            <a:endParaRPr lang="zh-CN" altLang="en-US" sz="2400" b="1"/>
          </a:p>
          <a:p>
            <a:pPr indent="0" fontAlgn="auto">
              <a:lnSpc>
                <a:spcPct val="200000"/>
              </a:lnSpc>
            </a:pPr>
            <a:r>
              <a:rPr lang="zh-CN" altLang="en-US" sz="2400" b="1"/>
              <a:t>真核细胞（有</a:t>
            </a:r>
            <a:r>
              <a:rPr lang="zh-CN" altLang="en-US" sz="2400" b="1">
                <a:solidFill>
                  <a:srgbClr val="FF0000"/>
                </a:solidFill>
              </a:rPr>
              <a:t>核膜</a:t>
            </a:r>
            <a:r>
              <a:rPr lang="zh-CN" altLang="en-US" sz="2400" b="1"/>
              <a:t>包被的</a:t>
            </a:r>
            <a:r>
              <a:rPr lang="zh-CN" altLang="en-US" sz="2400" b="1">
                <a:solidFill>
                  <a:srgbClr val="FF0000"/>
                </a:solidFill>
              </a:rPr>
              <a:t>细胞核</a:t>
            </a:r>
            <a:r>
              <a:rPr lang="zh-CN" altLang="en-US" sz="2400" b="1"/>
              <a:t>）</a:t>
            </a:r>
            <a:endParaRPr lang="zh-CN" altLang="en-US" sz="2400" b="1"/>
          </a:p>
        </p:txBody>
      </p:sp>
      <p:sp>
        <p:nvSpPr>
          <p:cNvPr id="2" name="左中括号 1"/>
          <p:cNvSpPr/>
          <p:nvPr>
            <p:custDataLst>
              <p:tags r:id="rId13"/>
            </p:custDataLst>
          </p:nvPr>
        </p:nvSpPr>
        <p:spPr>
          <a:xfrm>
            <a:off x="6036945" y="1381125"/>
            <a:ext cx="227965" cy="911225"/>
          </a:xfrm>
          <a:prstGeom prst="leftBracket">
            <a:avLst/>
          </a:prstGeom>
          <a:ln w="28575">
            <a:solidFill>
              <a:srgbClr val="0000FF"/>
            </a:solidFill>
          </a:ln>
        </p:spPr>
        <p:style>
          <a:lnRef idx="3">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5" name="文本框 9222"/>
          <p:cNvSpPr txBox="1">
            <a:spLocks noChangeArrowheads="1"/>
          </p:cNvSpPr>
          <p:nvPr>
            <p:custDataLst>
              <p:tags r:id="rId14"/>
            </p:custDataLst>
          </p:nvPr>
        </p:nvSpPr>
        <p:spPr bwMode="auto">
          <a:xfrm>
            <a:off x="507365" y="2635885"/>
            <a:ext cx="5757545" cy="460375"/>
          </a:xfrm>
          <a:prstGeom prst="rect">
            <a:avLst/>
          </a:prstGeom>
          <a:noFill/>
          <a:ln w="9525">
            <a:noFill/>
            <a:miter lim="800000"/>
          </a:ln>
        </p:spPr>
        <p:txBody>
          <a:bodyPr wrap="square">
            <a:spAutoFit/>
          </a:bodyPr>
          <a:lstStyle/>
          <a:p>
            <a:pPr marL="342900" indent="-342900" algn="l">
              <a:spcBef>
                <a:spcPct val="50000"/>
              </a:spcBef>
              <a:buFont typeface="Wingdings" panose="05000000000000000000" charset="0"/>
              <a:buChar char="Ø"/>
            </a:pPr>
            <a:r>
              <a:rPr lang="zh-CN" altLang="en-US" sz="2400" b="1">
                <a:solidFill>
                  <a:srgbClr val="0000FF"/>
                </a:solidFill>
                <a:latin typeface="微软雅黑" panose="020B0503020204020204" pitchFamily="34" charset="-122"/>
                <a:ea typeface="微软雅黑" panose="020B0503020204020204" pitchFamily="34" charset="-122"/>
                <a:cs typeface="Times New Roman" panose="02020603050405020304" charset="0"/>
              </a:rPr>
              <a:t>是不是所有的真核细胞都有细胞核？</a:t>
            </a:r>
            <a:r>
              <a:rPr lang="en-US" altLang="zh-CN" sz="2400" b="1">
                <a:solidFill>
                  <a:srgbClr val="0000FF"/>
                </a:solidFill>
                <a:latin typeface="微软雅黑" panose="020B0503020204020204" pitchFamily="34" charset="-122"/>
                <a:ea typeface="微软雅黑" panose="020B0503020204020204" pitchFamily="34" charset="-122"/>
                <a:cs typeface="Times New Roman" panose="02020603050405020304" charset="0"/>
              </a:rPr>
              <a:t> </a:t>
            </a:r>
            <a:endParaRPr lang="en-US" altLang="zh-CN" sz="2400" b="1">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14" name="Rectangle 10"/>
          <p:cNvSpPr/>
          <p:nvPr>
            <p:custDataLst>
              <p:tags r:id="rId15"/>
            </p:custDataLst>
          </p:nvPr>
        </p:nvSpPr>
        <p:spPr>
          <a:xfrm>
            <a:off x="9868535" y="5978525"/>
            <a:ext cx="1965325" cy="755650"/>
          </a:xfrm>
          <a:prstGeom prst="rect">
            <a:avLst/>
          </a:prstGeom>
          <a:noFill/>
          <a:ln w="9525">
            <a:noFill/>
          </a:ln>
        </p:spPr>
        <p:txBody>
          <a:bodyPr wrap="square" anchor="t">
            <a:spAutoFit/>
          </a:bodyPr>
          <a:lstStyle/>
          <a:p>
            <a:pPr algn="ctr" eaLnBrk="0" hangingPunct="0">
              <a:lnSpc>
                <a:spcPct val="90000"/>
              </a:lnSpc>
            </a:pPr>
            <a:r>
              <a:rPr lang="zh-CN" altLang="en-US" sz="2400" b="1">
                <a:solidFill>
                  <a:sysClr val="windowText" lastClr="000000"/>
                </a:solidFill>
                <a:uFillTx/>
                <a:latin typeface="Times New Roman" panose="02020603050405020304"/>
                <a:ea typeface="楷体" panose="02010609060101010101" charset="-122"/>
                <a:cs typeface="Times New Roman" panose="02020603050405020304" charset="0"/>
              </a:rPr>
              <a:t>骨骼肌细胞</a:t>
            </a:r>
            <a:endParaRPr lang="zh-CN" altLang="en-US" sz="2400" b="1">
              <a:solidFill>
                <a:sysClr val="windowText" lastClr="000000"/>
              </a:solidFill>
              <a:uFillTx/>
              <a:latin typeface="Times New Roman" panose="02020603050405020304"/>
              <a:ea typeface="楷体" panose="02010609060101010101" charset="-122"/>
              <a:cs typeface="Times New Roman" panose="02020603050405020304" charset="0"/>
            </a:endParaRPr>
          </a:p>
          <a:p>
            <a:pPr algn="ctr" eaLnBrk="0" hangingPunct="0">
              <a:lnSpc>
                <a:spcPct val="90000"/>
              </a:lnSpc>
            </a:pPr>
            <a:r>
              <a:rPr lang="zh-CN" altLang="en-US" sz="2400" b="1">
                <a:solidFill>
                  <a:sysClr val="windowText" lastClr="000000"/>
                </a:solidFill>
                <a:uFillTx/>
                <a:latin typeface="Times New Roman" panose="02020603050405020304"/>
                <a:ea typeface="楷体" panose="02010609060101010101" charset="-122"/>
                <a:cs typeface="Times New Roman" panose="02020603050405020304" charset="0"/>
              </a:rPr>
              <a:t>（多核）</a:t>
            </a:r>
            <a:endParaRPr lang="zh-CN" altLang="en-US" sz="2400" b="1">
              <a:solidFill>
                <a:sysClr val="windowText" lastClr="000000"/>
              </a:solidFill>
              <a:uFillTx/>
              <a:latin typeface="Times New Roman" panose="02020603050405020304"/>
              <a:ea typeface="楷体" panose="02010609060101010101" charset="-122"/>
              <a:cs typeface="Times New Roman" panose="02020603050405020304" charset="0"/>
            </a:endParaRPr>
          </a:p>
        </p:txBody>
      </p:sp>
      <p:pic>
        <p:nvPicPr>
          <p:cNvPr id="15" name="Picture 9"/>
          <p:cNvPicPr>
            <a:picLocks noChangeAspect="1"/>
          </p:cNvPicPr>
          <p:nvPr>
            <p:custDataLst>
              <p:tags r:id="rId16"/>
            </p:custDataLst>
          </p:nvPr>
        </p:nvPicPr>
        <p:blipFill>
          <a:blip r:embed="rId17"/>
          <a:srcRect l="5837" t="8106" r="39170" b="2923"/>
          <a:stretch>
            <a:fillRect/>
          </a:stretch>
        </p:blipFill>
        <p:spPr>
          <a:xfrm>
            <a:off x="10002520" y="3836035"/>
            <a:ext cx="1831340" cy="2085975"/>
          </a:xfrm>
          <a:prstGeom prst="rect">
            <a:avLst/>
          </a:prstGeom>
          <a:noFill/>
          <a:ln w="9525">
            <a:noFill/>
          </a:ln>
        </p:spPr>
      </p:pic>
      <p:grpSp>
        <p:nvGrpSpPr>
          <p:cNvPr id="23" name="组合 22"/>
          <p:cNvGrpSpPr/>
          <p:nvPr>
            <p:custDataLst>
              <p:tags r:id="rId18"/>
            </p:custDataLst>
          </p:nvPr>
        </p:nvGrpSpPr>
        <p:grpSpPr>
          <a:xfrm>
            <a:off x="4803140" y="3710305"/>
            <a:ext cx="2874010" cy="2897505"/>
            <a:chOff x="10072" y="6064"/>
            <a:chExt cx="4526" cy="4563"/>
          </a:xfrm>
        </p:grpSpPr>
        <p:pic>
          <p:nvPicPr>
            <p:cNvPr id="16" name="Picture 13"/>
            <p:cNvPicPr>
              <a:picLocks noChangeAspect="1"/>
            </p:cNvPicPr>
            <p:nvPr>
              <p:custDataLst>
                <p:tags r:id="rId19"/>
              </p:custDataLst>
            </p:nvPr>
          </p:nvPicPr>
          <p:blipFill>
            <a:blip r:embed="rId20"/>
            <a:srcRect l="27124" t="-2240" r="15933"/>
            <a:stretch>
              <a:fillRect/>
            </a:stretch>
          </p:blipFill>
          <p:spPr>
            <a:xfrm>
              <a:off x="10610" y="6064"/>
              <a:ext cx="2931" cy="3318"/>
            </a:xfrm>
            <a:prstGeom prst="rect">
              <a:avLst/>
            </a:prstGeom>
            <a:noFill/>
            <a:ln w="9525">
              <a:solidFill>
                <a:srgbClr val="000000">
                  <a:alpha val="0"/>
                </a:srgbClr>
              </a:solidFill>
            </a:ln>
          </p:spPr>
        </p:pic>
        <p:sp>
          <p:nvSpPr>
            <p:cNvPr id="17" name="Rectangle 14"/>
            <p:cNvSpPr/>
            <p:nvPr>
              <p:custDataLst>
                <p:tags r:id="rId21"/>
              </p:custDataLst>
            </p:nvPr>
          </p:nvSpPr>
          <p:spPr>
            <a:xfrm>
              <a:off x="10072" y="9437"/>
              <a:ext cx="4526" cy="1190"/>
            </a:xfrm>
            <a:prstGeom prst="rect">
              <a:avLst/>
            </a:prstGeom>
            <a:noFill/>
            <a:ln w="9525">
              <a:noFill/>
            </a:ln>
          </p:spPr>
          <p:txBody>
            <a:bodyPr wrap="square" anchor="t">
              <a:spAutoFit/>
            </a:bodyPr>
            <a:lstStyle/>
            <a:p>
              <a:pPr algn="ctr" eaLnBrk="0" hangingPunct="0">
                <a:lnSpc>
                  <a:spcPct val="90000"/>
                </a:lnSpc>
              </a:pPr>
              <a:r>
                <a:rPr lang="zh-CN" altLang="en-US" sz="2400" b="1">
                  <a:solidFill>
                    <a:sysClr val="windowText" lastClr="000000"/>
                  </a:solidFill>
                  <a:uFillTx/>
                  <a:latin typeface="Times New Roman" panose="02020603050405020304"/>
                  <a:ea typeface="楷体" panose="02010609060101010101" charset="-122"/>
                  <a:cs typeface="Times New Roman" panose="02020603050405020304" charset="0"/>
                </a:rPr>
                <a:t>筛管细胞，</a:t>
              </a:r>
              <a:r>
                <a:rPr lang="zh-CN" altLang="en-US" b="1">
                  <a:solidFill>
                    <a:sysClr val="windowText" lastClr="000000"/>
                  </a:solidFill>
                  <a:uFillTx/>
                  <a:latin typeface="Times New Roman" panose="02020603050405020304"/>
                  <a:ea typeface="楷体" panose="02010609060101010101" charset="-122"/>
                  <a:cs typeface="Times New Roman" panose="02020603050405020304" charset="0"/>
                </a:rPr>
                <a:t>运输有机物</a:t>
              </a:r>
              <a:endParaRPr lang="zh-CN" altLang="en-US" b="1">
                <a:solidFill>
                  <a:sysClr val="windowText" lastClr="000000"/>
                </a:solidFill>
                <a:uFillTx/>
                <a:latin typeface="Times New Roman" panose="02020603050405020304"/>
                <a:ea typeface="楷体" panose="02010609060101010101" charset="-122"/>
                <a:cs typeface="Times New Roman" panose="02020603050405020304" charset="0"/>
              </a:endParaRPr>
            </a:p>
            <a:p>
              <a:pPr algn="ctr" eaLnBrk="0" hangingPunct="0">
                <a:lnSpc>
                  <a:spcPct val="90000"/>
                </a:lnSpc>
              </a:pPr>
              <a:r>
                <a:rPr lang="en-US" altLang="zh-CN" sz="2400" b="1">
                  <a:solidFill>
                    <a:sysClr val="windowText" lastClr="000000"/>
                  </a:solidFill>
                  <a:uFillTx/>
                  <a:latin typeface="Times New Roman" panose="02020603050405020304"/>
                  <a:ea typeface="楷体" panose="02010609060101010101" charset="-122"/>
                  <a:cs typeface="Times New Roman" panose="02020603050405020304" charset="0"/>
                  <a:sym typeface="微软雅黑" panose="020B0503020204020204" pitchFamily="34" charset="-122"/>
                </a:rPr>
                <a:t>(</a:t>
              </a:r>
              <a:r>
                <a:rPr lang="zh-CN" altLang="en-US" sz="2400" b="1">
                  <a:solidFill>
                    <a:sysClr val="windowText" lastClr="000000"/>
                  </a:solidFill>
                  <a:uFillTx/>
                  <a:latin typeface="Times New Roman" panose="02020603050405020304"/>
                  <a:ea typeface="楷体" panose="02010609060101010101" charset="-122"/>
                  <a:cs typeface="Times New Roman" panose="02020603050405020304" charset="0"/>
                  <a:sym typeface="微软雅黑" panose="020B0503020204020204" pitchFamily="34" charset="-122"/>
                </a:rPr>
                <a:t>无核</a:t>
              </a:r>
              <a:r>
                <a:rPr lang="en-US" altLang="zh-CN" sz="2400" b="1">
                  <a:solidFill>
                    <a:sysClr val="windowText" lastClr="000000"/>
                  </a:solidFill>
                  <a:uFillTx/>
                  <a:latin typeface="Times New Roman" panose="02020603050405020304"/>
                  <a:ea typeface="楷体" panose="02010609060101010101" charset="-122"/>
                  <a:cs typeface="Times New Roman" panose="02020603050405020304" charset="0"/>
                  <a:sym typeface="微软雅黑" panose="020B0503020204020204" pitchFamily="34" charset="-122"/>
                </a:rPr>
                <a:t>)</a:t>
              </a:r>
              <a:endParaRPr lang="en-US" altLang="zh-CN" sz="2400" b="1">
                <a:solidFill>
                  <a:sysClr val="windowText" lastClr="000000"/>
                </a:solidFill>
                <a:uFillTx/>
                <a:latin typeface="Times New Roman" panose="02020603050405020304"/>
                <a:ea typeface="楷体" panose="02010609060101010101" charset="-122"/>
                <a:cs typeface="Times New Roman" panose="02020603050405020304" charset="0"/>
                <a:sym typeface="微软雅黑" panose="020B0503020204020204" pitchFamily="34" charset="-122"/>
              </a:endParaRPr>
            </a:p>
          </p:txBody>
        </p:sp>
      </p:grpSp>
      <p:grpSp>
        <p:nvGrpSpPr>
          <p:cNvPr id="22" name="组合 21"/>
          <p:cNvGrpSpPr/>
          <p:nvPr>
            <p:custDataLst>
              <p:tags r:id="rId22"/>
            </p:custDataLst>
          </p:nvPr>
        </p:nvGrpSpPr>
        <p:grpSpPr>
          <a:xfrm>
            <a:off x="2475230" y="3843655"/>
            <a:ext cx="2442210" cy="2764155"/>
            <a:chOff x="6061" y="6274"/>
            <a:chExt cx="3846" cy="4353"/>
          </a:xfrm>
        </p:grpSpPr>
        <p:sp>
          <p:nvSpPr>
            <p:cNvPr id="13" name="Rectangle 7"/>
            <p:cNvSpPr/>
            <p:nvPr>
              <p:custDataLst>
                <p:tags r:id="rId23"/>
              </p:custDataLst>
            </p:nvPr>
          </p:nvSpPr>
          <p:spPr>
            <a:xfrm>
              <a:off x="6061" y="9437"/>
              <a:ext cx="3847" cy="1190"/>
            </a:xfrm>
            <a:prstGeom prst="rect">
              <a:avLst/>
            </a:prstGeom>
            <a:noFill/>
            <a:ln w="9525">
              <a:noFill/>
            </a:ln>
          </p:spPr>
          <p:txBody>
            <a:bodyPr wrap="square" anchor="t">
              <a:spAutoFit/>
            </a:bodyPr>
            <a:lstStyle/>
            <a:p>
              <a:pPr algn="ctr" eaLnBrk="0" hangingPunct="0">
                <a:lnSpc>
                  <a:spcPct val="90000"/>
                </a:lnSpc>
              </a:pPr>
              <a:r>
                <a:rPr lang="zh-CN" altLang="en-US" sz="2400" b="1">
                  <a:solidFill>
                    <a:sysClr val="windowText" lastClr="000000"/>
                  </a:solidFill>
                  <a:uFillTx/>
                  <a:latin typeface="Times New Roman" panose="02020603050405020304"/>
                  <a:ea typeface="楷体" panose="02010609060101010101" charset="-122"/>
                  <a:cs typeface="Times New Roman" panose="02020603050405020304" charset="0"/>
                </a:rPr>
                <a:t>哺乳动物成熟</a:t>
              </a:r>
              <a:endParaRPr lang="zh-CN" altLang="en-US" sz="2400" b="1">
                <a:solidFill>
                  <a:sysClr val="windowText" lastClr="000000"/>
                </a:solidFill>
                <a:uFillTx/>
                <a:latin typeface="Times New Roman" panose="02020603050405020304"/>
                <a:ea typeface="楷体" panose="02010609060101010101" charset="-122"/>
                <a:cs typeface="Times New Roman" panose="02020603050405020304" charset="0"/>
              </a:endParaRPr>
            </a:p>
            <a:p>
              <a:pPr algn="ctr" eaLnBrk="0" hangingPunct="0">
                <a:lnSpc>
                  <a:spcPct val="90000"/>
                </a:lnSpc>
              </a:pPr>
              <a:r>
                <a:rPr lang="zh-CN" altLang="en-US" sz="2400" b="1">
                  <a:solidFill>
                    <a:sysClr val="windowText" lastClr="000000"/>
                  </a:solidFill>
                  <a:uFillTx/>
                  <a:latin typeface="Times New Roman" panose="02020603050405020304"/>
                  <a:ea typeface="楷体" panose="02010609060101010101" charset="-122"/>
                  <a:cs typeface="Times New Roman" panose="02020603050405020304" charset="0"/>
                </a:rPr>
                <a:t>红细胞</a:t>
              </a:r>
              <a:r>
                <a:rPr lang="en-US" altLang="zh-CN" sz="2400" b="1">
                  <a:solidFill>
                    <a:sysClr val="windowText" lastClr="000000"/>
                  </a:solidFill>
                  <a:uFillTx/>
                  <a:latin typeface="Times New Roman" panose="02020603050405020304"/>
                  <a:ea typeface="楷体" panose="02010609060101010101" charset="-122"/>
                  <a:cs typeface="Times New Roman" panose="02020603050405020304" charset="0"/>
                  <a:sym typeface="微软雅黑" panose="020B0503020204020204" pitchFamily="34" charset="-122"/>
                </a:rPr>
                <a:t>(</a:t>
              </a:r>
              <a:r>
                <a:rPr lang="zh-CN" altLang="en-US" sz="2400" b="1">
                  <a:solidFill>
                    <a:sysClr val="windowText" lastClr="000000"/>
                  </a:solidFill>
                  <a:uFillTx/>
                  <a:latin typeface="Times New Roman" panose="02020603050405020304"/>
                  <a:ea typeface="楷体" panose="02010609060101010101" charset="-122"/>
                  <a:cs typeface="Times New Roman" panose="02020603050405020304" charset="0"/>
                  <a:sym typeface="微软雅黑" panose="020B0503020204020204" pitchFamily="34" charset="-122"/>
                </a:rPr>
                <a:t>无核</a:t>
              </a:r>
              <a:r>
                <a:rPr lang="en-US" altLang="zh-CN" sz="2400" b="1">
                  <a:solidFill>
                    <a:sysClr val="windowText" lastClr="000000"/>
                  </a:solidFill>
                  <a:uFillTx/>
                  <a:latin typeface="Times New Roman" panose="02020603050405020304"/>
                  <a:ea typeface="楷体" panose="02010609060101010101" charset="-122"/>
                  <a:cs typeface="Times New Roman" panose="02020603050405020304" charset="0"/>
                  <a:sym typeface="微软雅黑" panose="020B0503020204020204" pitchFamily="34" charset="-122"/>
                </a:rPr>
                <a:t>)</a:t>
              </a:r>
              <a:endParaRPr lang="en-US" altLang="zh-CN" sz="2400" b="1">
                <a:solidFill>
                  <a:sysClr val="windowText" lastClr="000000"/>
                </a:solidFill>
                <a:uFillTx/>
                <a:latin typeface="Times New Roman" panose="02020603050405020304"/>
                <a:ea typeface="楷体" panose="02010609060101010101" charset="-122"/>
                <a:cs typeface="Times New Roman" panose="02020603050405020304" charset="0"/>
                <a:sym typeface="微软雅黑" panose="020B0503020204020204" pitchFamily="34" charset="-122"/>
              </a:endParaRPr>
            </a:p>
          </p:txBody>
        </p:sp>
        <p:pic>
          <p:nvPicPr>
            <p:cNvPr id="19" name="图片 18"/>
            <p:cNvPicPr>
              <a:picLocks noChangeAspect="1"/>
            </p:cNvPicPr>
            <p:nvPr>
              <p:custDataLst>
                <p:tags r:id="rId24"/>
              </p:custDataLst>
            </p:nvPr>
          </p:nvPicPr>
          <p:blipFill>
            <a:blip r:embed="rId25"/>
            <a:srcRect l="28881" r="28881"/>
            <a:stretch>
              <a:fillRect/>
            </a:stretch>
          </p:blipFill>
          <p:spPr>
            <a:xfrm>
              <a:off x="6603" y="6274"/>
              <a:ext cx="2882" cy="3120"/>
            </a:xfrm>
            <a:prstGeom prst="rect">
              <a:avLst/>
            </a:prstGeom>
          </p:spPr>
        </p:pic>
      </p:grpSp>
      <p:grpSp>
        <p:nvGrpSpPr>
          <p:cNvPr id="21" name="组合 20"/>
          <p:cNvGrpSpPr/>
          <p:nvPr>
            <p:custDataLst>
              <p:tags r:id="rId26"/>
            </p:custDataLst>
          </p:nvPr>
        </p:nvGrpSpPr>
        <p:grpSpPr>
          <a:xfrm>
            <a:off x="299720" y="3843655"/>
            <a:ext cx="2247900" cy="2764155"/>
            <a:chOff x="1825" y="6274"/>
            <a:chExt cx="3540" cy="4353"/>
          </a:xfrm>
        </p:grpSpPr>
        <p:pic>
          <p:nvPicPr>
            <p:cNvPr id="18" name="图片 17"/>
            <p:cNvPicPr>
              <a:picLocks noChangeAspect="1"/>
            </p:cNvPicPr>
            <p:nvPr>
              <p:custDataLst>
                <p:tags r:id="rId27"/>
              </p:custDataLst>
            </p:nvPr>
          </p:nvPicPr>
          <p:blipFill>
            <a:blip r:embed="rId28"/>
            <a:srcRect l="25156" r="25156"/>
            <a:stretch>
              <a:fillRect/>
            </a:stretch>
          </p:blipFill>
          <p:spPr>
            <a:xfrm>
              <a:off x="2177" y="6274"/>
              <a:ext cx="2882" cy="3120"/>
            </a:xfrm>
            <a:prstGeom prst="rect">
              <a:avLst/>
            </a:prstGeom>
          </p:spPr>
        </p:pic>
        <p:sp>
          <p:nvSpPr>
            <p:cNvPr id="20" name="文本框 19"/>
            <p:cNvSpPr txBox="1"/>
            <p:nvPr>
              <p:custDataLst>
                <p:tags r:id="rId29"/>
              </p:custDataLst>
            </p:nvPr>
          </p:nvSpPr>
          <p:spPr>
            <a:xfrm>
              <a:off x="1825" y="9437"/>
              <a:ext cx="3541" cy="1190"/>
            </a:xfrm>
            <a:prstGeom prst="rect">
              <a:avLst/>
            </a:prstGeom>
            <a:noFill/>
          </p:spPr>
          <p:txBody>
            <a:bodyPr wrap="square" rtlCol="0">
              <a:spAutoFit/>
            </a:bodyPr>
            <a:lstStyle/>
            <a:p>
              <a:pPr algn="ctr">
                <a:lnSpc>
                  <a:spcPct val="90000"/>
                </a:lnSpc>
              </a:pPr>
              <a:r>
                <a:rPr lang="zh-CN" altLang="en-US" sz="2400" b="1">
                  <a:solidFill>
                    <a:sysClr val="windowText" lastClr="000000"/>
                  </a:solidFill>
                  <a:uFillTx/>
                  <a:latin typeface="Times New Roman" panose="02020603050405020304"/>
                  <a:ea typeface="楷体" panose="02010609060101010101" charset="-122"/>
                  <a:cs typeface="Times New Roman" panose="02020603050405020304" charset="0"/>
                </a:rPr>
                <a:t>洋葱表皮细胞</a:t>
              </a:r>
              <a:endParaRPr lang="zh-CN" altLang="en-US" sz="2400" b="1">
                <a:solidFill>
                  <a:sysClr val="windowText" lastClr="000000"/>
                </a:solidFill>
                <a:uFillTx/>
                <a:latin typeface="Times New Roman" panose="02020603050405020304"/>
                <a:ea typeface="楷体" panose="02010609060101010101" charset="-122"/>
                <a:cs typeface="Times New Roman" panose="02020603050405020304" charset="0"/>
              </a:endParaRPr>
            </a:p>
            <a:p>
              <a:pPr algn="ctr">
                <a:lnSpc>
                  <a:spcPct val="90000"/>
                </a:lnSpc>
              </a:pPr>
              <a:r>
                <a:rPr lang="zh-CN" altLang="en-US" sz="2400" b="1">
                  <a:solidFill>
                    <a:sysClr val="windowText" lastClr="000000"/>
                  </a:solidFill>
                  <a:uFillTx/>
                  <a:latin typeface="Times New Roman" panose="02020603050405020304"/>
                  <a:ea typeface="楷体" panose="02010609060101010101" charset="-122"/>
                  <a:cs typeface="Times New Roman" panose="02020603050405020304" charset="0"/>
                </a:rPr>
                <a:t>（一个核）</a:t>
              </a:r>
              <a:endParaRPr lang="zh-CN" altLang="en-US" sz="2400" b="1">
                <a:solidFill>
                  <a:sysClr val="windowText" lastClr="000000"/>
                </a:solidFill>
                <a:uFillTx/>
                <a:latin typeface="Times New Roman" panose="02020603050405020304"/>
                <a:ea typeface="楷体" panose="02010609060101010101" charset="-122"/>
                <a:cs typeface="Times New Roman" panose="02020603050405020304" charset="0"/>
              </a:endParaRPr>
            </a:p>
          </p:txBody>
        </p:sp>
      </p:grpSp>
      <p:grpSp>
        <p:nvGrpSpPr>
          <p:cNvPr id="24" name="组合 23"/>
          <p:cNvGrpSpPr/>
          <p:nvPr>
            <p:custDataLst>
              <p:tags r:id="rId30"/>
            </p:custDataLst>
          </p:nvPr>
        </p:nvGrpSpPr>
        <p:grpSpPr>
          <a:xfrm>
            <a:off x="7239635" y="3816985"/>
            <a:ext cx="2399665" cy="2837815"/>
            <a:chOff x="10764" y="7831"/>
            <a:chExt cx="3779" cy="4469"/>
          </a:xfrm>
        </p:grpSpPr>
        <p:pic>
          <p:nvPicPr>
            <p:cNvPr id="25" name="图片 24" descr="multiple-nuclei-in-paramecium-1024x408"/>
            <p:cNvPicPr>
              <a:picLocks noChangeAspect="1"/>
            </p:cNvPicPr>
            <p:nvPr>
              <p:custDataLst>
                <p:tags r:id="rId31"/>
              </p:custDataLst>
            </p:nvPr>
          </p:nvPicPr>
          <p:blipFill>
            <a:blip r:embed="rId32">
              <a:lum bright="6000" contrast="6000"/>
            </a:blip>
            <a:srcRect l="5940" t="9355" r="54557" b="8678"/>
            <a:stretch>
              <a:fillRect/>
            </a:stretch>
          </p:blipFill>
          <p:spPr>
            <a:xfrm>
              <a:off x="10764" y="7831"/>
              <a:ext cx="3779" cy="3180"/>
            </a:xfrm>
            <a:prstGeom prst="rect">
              <a:avLst/>
            </a:prstGeom>
          </p:spPr>
        </p:pic>
        <p:sp>
          <p:nvSpPr>
            <p:cNvPr id="26" name="文本框 25"/>
            <p:cNvSpPr txBox="1"/>
            <p:nvPr>
              <p:custDataLst>
                <p:tags r:id="rId33"/>
              </p:custDataLst>
            </p:nvPr>
          </p:nvSpPr>
          <p:spPr>
            <a:xfrm>
              <a:off x="11041" y="10993"/>
              <a:ext cx="3502" cy="1307"/>
            </a:xfrm>
            <a:prstGeom prst="rect">
              <a:avLst/>
            </a:prstGeom>
            <a:noFill/>
          </p:spPr>
          <p:txBody>
            <a:bodyPr wrap="square" rtlCol="0">
              <a:spAutoFit/>
            </a:bodyPr>
            <a:lstStyle/>
            <a:p>
              <a:pPr algn="ctr"/>
              <a:r>
                <a:rPr lang="zh-CN" altLang="en-US" sz="2400" b="1">
                  <a:uFillTx/>
                  <a:latin typeface="Times New Roman" panose="02020603050405020304"/>
                  <a:ea typeface="楷体" panose="02010609060101010101" charset="-122"/>
                  <a:cs typeface="Times New Roman" panose="02020603050405020304" charset="0"/>
                  <a:sym typeface="微软雅黑" panose="020B0503020204020204" pitchFamily="34" charset="-122"/>
                </a:rPr>
                <a:t>草履虫</a:t>
              </a:r>
              <a:endParaRPr lang="zh-CN" altLang="en-US" sz="2400" b="1">
                <a:uFillTx/>
                <a:latin typeface="Times New Roman" panose="02020603050405020304"/>
                <a:ea typeface="楷体" panose="02010609060101010101" charset="-122"/>
                <a:cs typeface="Times New Roman" panose="02020603050405020304" charset="0"/>
                <a:sym typeface="微软雅黑" panose="020B0503020204020204" pitchFamily="34" charset="-122"/>
              </a:endParaRPr>
            </a:p>
            <a:p>
              <a:pPr algn="ctr"/>
              <a:r>
                <a:rPr lang="zh-CN" altLang="en-US" sz="2400" b="1">
                  <a:uFillTx/>
                  <a:latin typeface="Times New Roman" panose="02020603050405020304"/>
                  <a:ea typeface="楷体" panose="02010609060101010101" charset="-122"/>
                  <a:cs typeface="Times New Roman" panose="02020603050405020304" charset="0"/>
                  <a:sym typeface="微软雅黑" panose="020B0503020204020204" pitchFamily="34" charset="-122"/>
                </a:rPr>
                <a:t>(2个核）</a:t>
              </a:r>
              <a:endParaRPr lang="zh-CN" altLang="en-US" sz="2400" b="1">
                <a:uFillTx/>
                <a:latin typeface="Times New Roman" panose="02020603050405020304"/>
                <a:ea typeface="楷体" panose="02010609060101010101" charset="-122"/>
                <a:cs typeface="Times New Roman" panose="02020603050405020304" charset="0"/>
                <a:sym typeface="微软雅黑" panose="020B0503020204020204" pitchFamily="34" charset="-122"/>
              </a:endParaRPr>
            </a:p>
          </p:txBody>
        </p:sp>
      </p:grpSp>
      <p:sp>
        <p:nvSpPr>
          <p:cNvPr id="6" name="Text Box 28"/>
          <p:cNvSpPr txBox="1">
            <a:spLocks noChangeArrowheads="1"/>
          </p:cNvSpPr>
          <p:nvPr>
            <p:custDataLst>
              <p:tags r:id="rId34"/>
            </p:custDataLst>
          </p:nvPr>
        </p:nvSpPr>
        <p:spPr bwMode="auto">
          <a:xfrm>
            <a:off x="1735785" y="3026892"/>
            <a:ext cx="9170670" cy="583565"/>
          </a:xfrm>
          <a:prstGeom prst="rect">
            <a:avLst/>
          </a:prstGeom>
          <a:noFill/>
          <a:ln w="9525">
            <a:noFill/>
            <a:miter lim="800000"/>
          </a:ln>
          <a:effectLst/>
        </p:spPr>
        <p:txBody>
          <a:bodyPr wrap="none">
            <a:spAutoFit/>
          </a:bodyPr>
          <a:lstStyle>
            <a:defPPr>
              <a:defRPr lang="zh-CN"/>
            </a:defPPr>
            <a:lvl1pPr>
              <a:defRPr sz="3200" b="1">
                <a:solidFill>
                  <a:srgbClr val="FF0000"/>
                </a:solidFill>
                <a:latin typeface="+mj-ea"/>
                <a:ea typeface="+mj-ea"/>
              </a:defRPr>
            </a:lvl1pPr>
          </a:lstStyle>
          <a:p>
            <a:r>
              <a:rPr lang="zh-CN" altLang="en-US" smtClean="0"/>
              <a:t>细胞核数量</a:t>
            </a:r>
            <a:r>
              <a:rPr lang="zh-CN" altLang="en-US" sz="280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：多数</a:t>
            </a: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细胞</a:t>
            </a:r>
            <a:r>
              <a:rPr lang="zh-CN" altLang="en-US" sz="280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含</a:t>
            </a:r>
            <a:r>
              <a:rPr lang="en-US" altLang="zh-CN" sz="2800" u="sng"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个</a:t>
            </a: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，也</a:t>
            </a:r>
            <a:r>
              <a:rPr lang="zh-CN" altLang="en-US" sz="280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有含</a:t>
            </a:r>
            <a:r>
              <a:rPr lang="en-US" altLang="zh-CN" sz="2800" u="sng"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个。</a:t>
            </a:r>
            <a:endPar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02" name="矩形 101"/>
          <p:cNvSpPr/>
          <p:nvPr>
            <p:custDataLst>
              <p:tags r:id="rId35"/>
            </p:custDataLst>
          </p:nvPr>
        </p:nvSpPr>
        <p:spPr>
          <a:xfrm>
            <a:off x="6118136" y="3027141"/>
            <a:ext cx="405880" cy="523092"/>
          </a:xfrm>
          <a:prstGeom prst="rect">
            <a:avLst/>
          </a:prstGeom>
          <a:noFill/>
          <a:ln w="9525">
            <a:noFill/>
          </a:ln>
        </p:spPr>
        <p:txBody>
          <a:bodyPr wrap="none" anchor="t" anchorCtr="0">
            <a:spAutoFit/>
          </a:bodyPr>
          <a:lstStyle/>
          <a:p>
            <a:r>
              <a:rPr lang="en-US" altLang="zh-CN" sz="2800" b="1">
                <a:solidFill>
                  <a:srgbClr val="FF0000"/>
                </a:solidFill>
                <a:latin typeface="+mj-ea"/>
                <a:ea typeface="+mj-ea"/>
              </a:rPr>
              <a:t>1</a:t>
            </a:r>
            <a:endParaRPr lang="zh-CN" altLang="en-US" sz="2800" b="1">
              <a:solidFill>
                <a:srgbClr val="FF0000"/>
              </a:solidFill>
              <a:latin typeface="+mj-ea"/>
              <a:ea typeface="+mj-ea"/>
            </a:endParaRPr>
          </a:p>
        </p:txBody>
      </p:sp>
      <p:sp>
        <p:nvSpPr>
          <p:cNvPr id="132" name="矩形 131"/>
          <p:cNvSpPr/>
          <p:nvPr>
            <p:custDataLst>
              <p:tags r:id="rId36"/>
            </p:custDataLst>
          </p:nvPr>
        </p:nvSpPr>
        <p:spPr>
          <a:xfrm>
            <a:off x="8386836" y="3046222"/>
            <a:ext cx="1704313" cy="523092"/>
          </a:xfrm>
          <a:prstGeom prst="rect">
            <a:avLst/>
          </a:prstGeom>
          <a:noFill/>
          <a:ln w="9525">
            <a:noFill/>
          </a:ln>
        </p:spPr>
        <p:txBody>
          <a:bodyPr wrap="none" anchor="t" anchorCtr="0">
            <a:spAutoFit/>
          </a:bodyPr>
          <a:lstStyle/>
          <a:p>
            <a:r>
              <a:rPr lang="en-US" altLang="zh-CN" sz="2800" b="1">
                <a:solidFill>
                  <a:srgbClr val="FF0000"/>
                </a:solidFill>
                <a:latin typeface="+mj-ea"/>
                <a:ea typeface="+mj-ea"/>
              </a:rPr>
              <a:t>2</a:t>
            </a:r>
            <a:r>
              <a:rPr lang="zh-CN" altLang="en-US" sz="2800" b="1">
                <a:solidFill>
                  <a:srgbClr val="FF0000"/>
                </a:solidFill>
                <a:latin typeface="+mj-ea"/>
                <a:ea typeface="+mj-ea"/>
              </a:rPr>
              <a:t>、多、</a:t>
            </a:r>
            <a:r>
              <a:rPr lang="en-US" altLang="zh-CN" sz="2800" b="1">
                <a:solidFill>
                  <a:srgbClr val="FF0000"/>
                </a:solidFill>
                <a:latin typeface="+mj-ea"/>
                <a:ea typeface="+mj-ea"/>
              </a:rPr>
              <a:t>0</a:t>
            </a:r>
            <a:endParaRPr lang="zh-CN" altLang="en-US" sz="2800" b="1">
              <a:solidFill>
                <a:srgbClr val="FF0000"/>
              </a:solidFill>
              <a:latin typeface="+mj-ea"/>
              <a:ea typeface="+mj-ea"/>
            </a:endParaRPr>
          </a:p>
        </p:txBody>
      </p:sp>
    </p:spTree>
    <p:custDataLst>
      <p:tags r:id="rId37"/>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0"/>
                            </p:stCondLst>
                            <p:childTnLst>
                              <p:par>
                                <p:cTn id="14" presetID="22" presetClass="entr" presetSubtype="4"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down)">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wipe(down)">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wipe(down)">
                                      <p:cBhvr>
                                        <p:cTn id="26" dur="500"/>
                                        <p:tgtEl>
                                          <p:spTgt spid="23"/>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500" fill="hold"/>
                                        <p:tgtEl>
                                          <p:spTgt spid="24"/>
                                        </p:tgtEl>
                                        <p:attrNameLst>
                                          <p:attrName>ppt_x</p:attrName>
                                        </p:attrNameLst>
                                      </p:cBhvr>
                                      <p:tavLst>
                                        <p:tav tm="0">
                                          <p:val>
                                            <p:strVal val="#ppt_x"/>
                                          </p:val>
                                        </p:tav>
                                        <p:tav tm="100000">
                                          <p:val>
                                            <p:strVal val="#ppt_x"/>
                                          </p:val>
                                        </p:tav>
                                      </p:tavLst>
                                    </p:anim>
                                    <p:anim calcmode="lin" valueType="num">
                                      <p:cBhvr additive="base">
                                        <p:cTn id="3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down)">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par>
                                <p:cTn id="43" presetID="2" presetClass="entr" presetSubtype="1" fill="hold" grpId="0" nodeType="withEffect">
                                  <p:stCondLst>
                                    <p:cond delay="0"/>
                                  </p:stCondLst>
                                  <p:childTnLst>
                                    <p:set>
                                      <p:cBhvr>
                                        <p:cTn id="44" dur="1" fill="hold">
                                          <p:stCondLst>
                                            <p:cond delay="0"/>
                                          </p:stCondLst>
                                        </p:cTn>
                                        <p:tgtEl>
                                          <p:spTgt spid="6"/>
                                        </p:tgtEl>
                                        <p:attrNameLst>
                                          <p:attrName>style.visibility</p:attrName>
                                        </p:attrNameLst>
                                      </p:cBhvr>
                                      <p:to>
                                        <p:strVal val="visible"/>
                                      </p:to>
                                    </p:set>
                                    <p:anim calcmode="lin" valueType="num">
                                      <p:cBhvr additive="base">
                                        <p:cTn id="45" dur="500" fill="hold"/>
                                        <p:tgtEl>
                                          <p:spTgt spid="6"/>
                                        </p:tgtEl>
                                        <p:attrNameLst>
                                          <p:attrName>ppt_x</p:attrName>
                                        </p:attrNameLst>
                                      </p:cBhvr>
                                      <p:tavLst>
                                        <p:tav tm="0">
                                          <p:val>
                                            <p:strVal val="#ppt_x"/>
                                          </p:val>
                                        </p:tav>
                                        <p:tav tm="100000">
                                          <p:val>
                                            <p:strVal val="#ppt_x"/>
                                          </p:val>
                                        </p:tav>
                                      </p:tavLst>
                                    </p:anim>
                                    <p:anim calcmode="lin" valueType="num">
                                      <p:cBhvr additive="base">
                                        <p:cTn id="46"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1" fill="hold" grpId="0" nodeType="clickEffect">
                                  <p:stCondLst>
                                    <p:cond delay="0"/>
                                  </p:stCondLst>
                                  <p:childTnLst>
                                    <p:set>
                                      <p:cBhvr>
                                        <p:cTn id="50" dur="1" fill="hold">
                                          <p:stCondLst>
                                            <p:cond delay="0"/>
                                          </p:stCondLst>
                                        </p:cTn>
                                        <p:tgtEl>
                                          <p:spTgt spid="102"/>
                                        </p:tgtEl>
                                        <p:attrNameLst>
                                          <p:attrName>style.visibility</p:attrName>
                                        </p:attrNameLst>
                                      </p:cBhvr>
                                      <p:to>
                                        <p:strVal val="visible"/>
                                      </p:to>
                                    </p:set>
                                    <p:anim calcmode="lin" valueType="num">
                                      <p:cBhvr additive="base">
                                        <p:cTn id="51" dur="500" fill="hold"/>
                                        <p:tgtEl>
                                          <p:spTgt spid="102"/>
                                        </p:tgtEl>
                                        <p:attrNameLst>
                                          <p:attrName>ppt_x</p:attrName>
                                        </p:attrNameLst>
                                      </p:cBhvr>
                                      <p:tavLst>
                                        <p:tav tm="0">
                                          <p:val>
                                            <p:strVal val="#ppt_x"/>
                                          </p:val>
                                        </p:tav>
                                        <p:tav tm="100000">
                                          <p:val>
                                            <p:strVal val="#ppt_x"/>
                                          </p:val>
                                        </p:tav>
                                      </p:tavLst>
                                    </p:anim>
                                    <p:anim calcmode="lin" valueType="num">
                                      <p:cBhvr additive="base">
                                        <p:cTn id="52" dur="500" fill="hold"/>
                                        <p:tgtEl>
                                          <p:spTgt spid="102"/>
                                        </p:tgtEl>
                                        <p:attrNameLst>
                                          <p:attrName>ppt_y</p:attrName>
                                        </p:attrNameLst>
                                      </p:cBhvr>
                                      <p:tavLst>
                                        <p:tav tm="0">
                                          <p:val>
                                            <p:strVal val="0-#ppt_h/2"/>
                                          </p:val>
                                        </p:tav>
                                        <p:tav tm="100000">
                                          <p:val>
                                            <p:strVal val="#ppt_y"/>
                                          </p:val>
                                        </p:tav>
                                      </p:tavLst>
                                    </p:anim>
                                  </p:childTnLst>
                                </p:cTn>
                              </p:par>
                              <p:par>
                                <p:cTn id="53" presetID="2" presetClass="entr" presetSubtype="1" fill="hold" grpId="0" nodeType="withEffect">
                                  <p:stCondLst>
                                    <p:cond delay="0"/>
                                  </p:stCondLst>
                                  <p:childTnLst>
                                    <p:set>
                                      <p:cBhvr>
                                        <p:cTn id="54" dur="1" fill="hold">
                                          <p:stCondLst>
                                            <p:cond delay="0"/>
                                          </p:stCondLst>
                                        </p:cTn>
                                        <p:tgtEl>
                                          <p:spTgt spid="132"/>
                                        </p:tgtEl>
                                        <p:attrNameLst>
                                          <p:attrName>style.visibility</p:attrName>
                                        </p:attrNameLst>
                                      </p:cBhvr>
                                      <p:to>
                                        <p:strVal val="visible"/>
                                      </p:to>
                                    </p:set>
                                    <p:anim calcmode="lin" valueType="num">
                                      <p:cBhvr additive="base">
                                        <p:cTn id="55" dur="500" fill="hold"/>
                                        <p:tgtEl>
                                          <p:spTgt spid="132"/>
                                        </p:tgtEl>
                                        <p:attrNameLst>
                                          <p:attrName>ppt_x</p:attrName>
                                        </p:attrNameLst>
                                      </p:cBhvr>
                                      <p:tavLst>
                                        <p:tav tm="0">
                                          <p:val>
                                            <p:strVal val="#ppt_x"/>
                                          </p:val>
                                        </p:tav>
                                        <p:tav tm="100000">
                                          <p:val>
                                            <p:strVal val="#ppt_x"/>
                                          </p:val>
                                        </p:tav>
                                      </p:tavLst>
                                    </p:anim>
                                    <p:anim calcmode="lin" valueType="num">
                                      <p:cBhvr additive="base">
                                        <p:cTn id="56" dur="500" fill="hold"/>
                                        <p:tgtEl>
                                          <p:spTgt spid="13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4" grpId="0"/>
      <p:bldP spid="6" grpId="0" animBg="1"/>
      <p:bldP spid="102" grpId="0"/>
      <p:bldP spid="13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custDataLst>
              <p:tags r:id="rId1"/>
            </p:custDataLst>
          </p:nvPr>
        </p:nvGraphicFramePr>
        <p:xfrm>
          <a:off x="266700" y="1874452"/>
          <a:ext cx="11734800" cy="4944405"/>
        </p:xfrm>
        <a:graphic>
          <a:graphicData uri="http://schemas.openxmlformats.org/drawingml/2006/table">
            <a:tbl>
              <a:tblPr firstRow="1" bandRow="1">
                <a:tableStyleId>{5C22544A-7EE6-4342-B048-85BDC9FD1C3A}</a:tableStyleId>
              </a:tblPr>
              <a:tblGrid>
                <a:gridCol w="546100"/>
                <a:gridCol w="1485900"/>
                <a:gridCol w="2425700"/>
                <a:gridCol w="2425700"/>
                <a:gridCol w="2425700"/>
                <a:gridCol w="2425700"/>
              </a:tblGrid>
              <a:tr h="808033">
                <a:tc gridSpan="2">
                  <a:txBody>
                    <a:bodyPr wrap="square"/>
                    <a:lstStyle/>
                    <a:p>
                      <a:pPr algn="ctr"/>
                      <a:r>
                        <a:rPr lang="zh-CN" altLang="en-US" sz="2800" b="1" smtClean="0">
                          <a:solidFill>
                            <a:schemeClr val="tx1"/>
                          </a:solidFill>
                          <a:latin typeface="仿宋" panose="02010609060101010101" pitchFamily="49" charset="-122"/>
                          <a:ea typeface="仿宋" panose="02010609060101010101" pitchFamily="49" charset="-122"/>
                        </a:rPr>
                        <a:t>实验名称</a:t>
                      </a: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r>
                        <a:rPr kumimoji="0" lang="zh-CN" altLang="en-US" sz="2800" b="1" i="0" u="none" strike="noStrike" kern="1200" cap="none" normalizeH="0" baseline="0" smtClean="0">
                          <a:ln>
                            <a:noFill/>
                          </a:ln>
                          <a:solidFill>
                            <a:schemeClr val="tx1"/>
                          </a:solidFill>
                          <a:effectLst/>
                          <a:latin typeface="+mj-ea"/>
                          <a:ea typeface="+mj-ea"/>
                          <a:cs typeface="+mn-cs"/>
                        </a:rPr>
                        <a:t>美西螈</a:t>
                      </a:r>
                      <a:endParaRPr kumimoji="0" lang="en-US" altLang="zh-CN" sz="2800" b="1" i="0" u="none" strike="noStrike" kern="1200" cap="none" normalizeH="0" baseline="0" smtClean="0">
                        <a:ln>
                          <a:noFill/>
                        </a:ln>
                        <a:solidFill>
                          <a:schemeClr val="tx1"/>
                        </a:solidFill>
                        <a:effectLst/>
                        <a:latin typeface="+mj-ea"/>
                        <a:ea typeface="+mj-ea"/>
                        <a:cs typeface="+mn-cs"/>
                      </a:endParaRPr>
                    </a:p>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r>
                        <a:rPr kumimoji="0" lang="zh-CN" altLang="en-US"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rPr>
                        <a:t>胚胎细胞</a:t>
                      </a:r>
                      <a:r>
                        <a:rPr kumimoji="0" lang="zh-CN" altLang="en-US" sz="2800" b="1" i="0" u="none" strike="noStrike" kern="1200" cap="none" normalizeH="0" baseline="0" smtClean="0">
                          <a:ln>
                            <a:noFill/>
                          </a:ln>
                          <a:solidFill>
                            <a:srgbClr val="FF0000"/>
                          </a:solidFill>
                          <a:effectLst/>
                          <a:latin typeface="+mj-ea"/>
                          <a:ea typeface="+mj-ea"/>
                          <a:cs typeface="+mn-cs"/>
                        </a:rPr>
                        <a:t>移核</a:t>
                      </a:r>
                      <a:endParaRPr lang="zh-CN" altLang="en-US" sz="2800" b="1">
                        <a:solidFill>
                          <a:srgbClr val="FF0000"/>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r>
                        <a:rPr kumimoji="0" lang="zh-CN" altLang="en-US" sz="2800" b="1" i="0" u="none" strike="noStrike" kern="1200" cap="none" normalizeH="0" baseline="0" smtClean="0">
                          <a:ln>
                            <a:noFill/>
                          </a:ln>
                          <a:solidFill>
                            <a:schemeClr val="tx1"/>
                          </a:solidFill>
                          <a:effectLst/>
                          <a:latin typeface="+mj-ea"/>
                          <a:ea typeface="+mj-ea"/>
                          <a:cs typeface="+mn-cs"/>
                        </a:rPr>
                        <a:t>伞藻</a:t>
                      </a:r>
                      <a:endParaRPr kumimoji="0" lang="en-US" altLang="zh-CN" sz="2800" b="1" i="0" u="none" strike="noStrike" kern="1200" cap="none" normalizeH="0" baseline="0" smtClean="0">
                        <a:ln>
                          <a:noFill/>
                        </a:ln>
                        <a:solidFill>
                          <a:schemeClr val="tx1"/>
                        </a:solidFill>
                        <a:effectLst/>
                        <a:latin typeface="+mj-ea"/>
                        <a:ea typeface="+mj-ea"/>
                        <a:cs typeface="+mn-cs"/>
                      </a:endParaRPr>
                    </a:p>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r>
                        <a:rPr kumimoji="0" lang="zh-CN" altLang="en-US"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rPr>
                        <a:t>嫁接</a:t>
                      </a:r>
                      <a:r>
                        <a:rPr kumimoji="0" lang="en-US" altLang="zh-CN"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rPr>
                        <a:t>-</a:t>
                      </a:r>
                      <a:r>
                        <a:rPr kumimoji="0" lang="zh-CN" altLang="en-US" sz="2800" b="1" i="0" u="none" strike="noStrike" kern="1200" cap="none" normalizeH="0" baseline="0" smtClean="0">
                          <a:ln>
                            <a:noFill/>
                          </a:ln>
                          <a:solidFill>
                            <a:srgbClr val="FF0000"/>
                          </a:solidFill>
                          <a:effectLst/>
                          <a:latin typeface="+mj-ea"/>
                          <a:ea typeface="+mj-ea"/>
                          <a:cs typeface="+mn-cs"/>
                        </a:rPr>
                        <a:t>移核</a:t>
                      </a:r>
                      <a:endParaRPr kumimoji="0" lang="zh-CN" altLang="en-US" sz="2800" b="1" i="0" u="none" strike="noStrike" kern="1200" cap="none" normalizeH="0" baseline="0">
                        <a:ln>
                          <a:noFill/>
                        </a:ln>
                        <a:solidFill>
                          <a:srgbClr val="FF0000"/>
                        </a:solidFill>
                        <a:effectLst/>
                        <a:latin typeface="+mj-ea"/>
                        <a:ea typeface="+mj-ea"/>
                        <a:cs typeface="+mn-cs"/>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r>
                        <a:rPr kumimoji="0" lang="zh-CN" altLang="en-US" sz="2800" b="1" i="0" u="none" strike="noStrike" cap="none" normalizeH="0" baseline="0" smtClean="0">
                          <a:ln>
                            <a:noFill/>
                          </a:ln>
                          <a:solidFill>
                            <a:schemeClr val="tx1"/>
                          </a:solidFill>
                          <a:effectLst/>
                          <a:latin typeface="+mj-ea"/>
                          <a:ea typeface="+mj-ea"/>
                        </a:rPr>
                        <a:t>蝾螈</a:t>
                      </a:r>
                      <a:r>
                        <a:rPr kumimoji="0" lang="zh-CN" altLang="en-US"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rPr>
                        <a:t>受精卵</a:t>
                      </a:r>
                      <a:endParaRPr kumimoji="0" lang="en-US" altLang="zh-CN"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endParaRPr>
                    </a:p>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r>
                        <a:rPr kumimoji="0" lang="zh-CN" altLang="en-US"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rPr>
                        <a:t>横缢</a:t>
                      </a:r>
                      <a:r>
                        <a:rPr kumimoji="0" lang="en-US" altLang="zh-CN"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rPr>
                        <a:t>-</a:t>
                      </a:r>
                      <a:r>
                        <a:rPr kumimoji="0" lang="zh-CN" altLang="en-US" sz="2800" b="1" i="0" u="none" strike="noStrike" kern="1200" cap="none" normalizeH="0" baseline="0" smtClean="0">
                          <a:ln>
                            <a:noFill/>
                          </a:ln>
                          <a:solidFill>
                            <a:srgbClr val="0000FF"/>
                          </a:solidFill>
                          <a:effectLst/>
                          <a:latin typeface="+mj-ea"/>
                          <a:ea typeface="+mj-ea"/>
                          <a:cs typeface="+mn-cs"/>
                        </a:rPr>
                        <a:t>挤核</a:t>
                      </a: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r>
                        <a:rPr kumimoji="0" lang="zh-CN" altLang="en-US" sz="2800" b="1" i="0" u="none" strike="noStrike" kern="1200" cap="none" normalizeH="0" baseline="0" smtClean="0">
                          <a:ln>
                            <a:noFill/>
                          </a:ln>
                          <a:solidFill>
                            <a:schemeClr val="tx1"/>
                          </a:solidFill>
                          <a:effectLst/>
                          <a:latin typeface="+mj-ea"/>
                          <a:ea typeface="+mj-ea"/>
                          <a:cs typeface="+mn-cs"/>
                        </a:rPr>
                        <a:t>变形虫</a:t>
                      </a:r>
                      <a:endParaRPr kumimoji="0" lang="zh-CN" altLang="en-US" sz="2800" b="1" i="0" u="none" strike="noStrike" kern="1200" cap="none" normalizeH="0" baseline="0" smtClean="0">
                        <a:ln>
                          <a:noFill/>
                        </a:ln>
                        <a:solidFill>
                          <a:schemeClr val="tx1"/>
                        </a:solidFill>
                        <a:effectLst/>
                        <a:latin typeface="+mj-ea"/>
                        <a:ea typeface="+mj-ea"/>
                        <a:cs typeface="+mn-cs"/>
                      </a:endParaRPr>
                    </a:p>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r>
                        <a:rPr kumimoji="0" lang="zh-CN" altLang="en-US"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rPr>
                        <a:t>切割</a:t>
                      </a:r>
                      <a:r>
                        <a:rPr kumimoji="0" lang="en-US" altLang="zh-CN"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rPr>
                        <a:t>-</a:t>
                      </a:r>
                      <a:r>
                        <a:rPr kumimoji="0" lang="zh-CN" altLang="en-US" sz="2800" b="1" i="0" u="none" strike="noStrike" kern="1200" cap="none" normalizeH="0" baseline="0" smtClean="0">
                          <a:ln>
                            <a:noFill/>
                          </a:ln>
                          <a:solidFill>
                            <a:srgbClr val="0000FF"/>
                          </a:solidFill>
                          <a:effectLst/>
                          <a:latin typeface="+mj-ea"/>
                          <a:ea typeface="+mj-ea"/>
                          <a:cs typeface="+mn-cs"/>
                        </a:rPr>
                        <a:t>移核</a:t>
                      </a: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808033">
                <a:tc rowSpan="3">
                  <a:txBody>
                    <a:bodyPr wrap="square"/>
                    <a:lstStyle/>
                    <a:p>
                      <a:pPr algn="ctr"/>
                      <a:r>
                        <a:rPr lang="zh-CN" altLang="en-US" sz="2800" b="1" smtClean="0">
                          <a:solidFill>
                            <a:schemeClr val="tx1"/>
                          </a:solidFill>
                          <a:latin typeface="+mn-ea"/>
                          <a:ea typeface="+mn-ea"/>
                        </a:rPr>
                        <a:t>实验分析</a:t>
                      </a:r>
                      <a:endParaRPr lang="zh-CN" altLang="en-US" sz="2800" b="1">
                        <a:solidFill>
                          <a:schemeClr val="tx1"/>
                        </a:solidFill>
                        <a:latin typeface="+mn-ea"/>
                        <a:ea typeface="+mn-ea"/>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r>
                        <a:rPr lang="zh-CN" altLang="en-US" sz="2800" b="1" smtClean="0">
                          <a:solidFill>
                            <a:schemeClr val="tx1"/>
                          </a:solidFill>
                          <a:latin typeface="仿宋" panose="02010609060101010101" pitchFamily="49" charset="-122"/>
                          <a:ea typeface="仿宋" panose="02010609060101010101" pitchFamily="49" charset="-122"/>
                        </a:rPr>
                        <a:t>自变量</a:t>
                      </a: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808033">
                <a:tc v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r>
                        <a:rPr lang="zh-CN" altLang="en-US" sz="2800" b="1" smtClean="0">
                          <a:solidFill>
                            <a:schemeClr val="tx1"/>
                          </a:solidFill>
                          <a:latin typeface="仿宋" panose="02010609060101010101" pitchFamily="49" charset="-122"/>
                          <a:ea typeface="仿宋" panose="02010609060101010101" pitchFamily="49" charset="-122"/>
                        </a:rPr>
                        <a:t>因变量</a:t>
                      </a: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808033">
                <a:tc v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r>
                        <a:rPr lang="zh-CN" altLang="en-US" sz="2400" b="1" smtClean="0">
                          <a:solidFill>
                            <a:schemeClr val="tx1"/>
                          </a:solidFill>
                          <a:latin typeface="仿宋" panose="02010609060101010101" pitchFamily="49" charset="-122"/>
                          <a:ea typeface="仿宋" panose="02010609060101010101" pitchFamily="49" charset="-122"/>
                        </a:rPr>
                        <a:t>对照方式</a:t>
                      </a:r>
                      <a:endParaRPr lang="zh-CN" altLang="en-US" sz="24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808033">
                <a:tc gridSpan="2">
                  <a:txBody>
                    <a:bodyPr wrap="square"/>
                    <a:lstStyle/>
                    <a:p>
                      <a:pPr marL="0" algn="ctr" defTabSz="914400" rtl="0" eaLnBrk="1" latinLnBrk="0" hangingPunct="1"/>
                      <a:r>
                        <a:rPr lang="zh-CN" altLang="en-US" sz="2800" b="1" kern="1200" smtClean="0">
                          <a:solidFill>
                            <a:schemeClr val="tx1"/>
                          </a:solidFill>
                          <a:latin typeface="+mn-ea"/>
                          <a:ea typeface="+mn-ea"/>
                          <a:cs typeface="+mn-cs"/>
                        </a:rPr>
                        <a:t>实验结论</a:t>
                      </a:r>
                      <a:endParaRPr lang="zh-CN" altLang="en-US" sz="2800" b="1" kern="1200">
                        <a:solidFill>
                          <a:schemeClr val="tx1"/>
                        </a:solidFill>
                        <a:latin typeface="+mn-ea"/>
                        <a:ea typeface="+mn-ea"/>
                        <a:cs typeface="+mn-cs"/>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808033">
                <a:tc gridSpan="2">
                  <a:txBody>
                    <a:bodyPr wrap="square"/>
                    <a:lstStyle/>
                    <a:p>
                      <a:pPr marL="0" algn="ctr" defTabSz="914400" rtl="0" eaLnBrk="1" latinLnBrk="0" hangingPunct="1"/>
                      <a:r>
                        <a:rPr lang="zh-CN" altLang="en-US" sz="2800" b="1" kern="1200" smtClean="0">
                          <a:solidFill>
                            <a:schemeClr val="tx1"/>
                          </a:solidFill>
                          <a:latin typeface="+mn-ea"/>
                          <a:ea typeface="+mn-ea"/>
                          <a:cs typeface="+mn-cs"/>
                        </a:rPr>
                        <a:t>实验推论</a:t>
                      </a:r>
                      <a:endParaRPr lang="zh-CN" altLang="en-US" sz="2800" b="1" kern="1200">
                        <a:solidFill>
                          <a:schemeClr val="tx1"/>
                        </a:solidFill>
                        <a:latin typeface="+mn-ea"/>
                        <a:ea typeface="+mn-ea"/>
                        <a:cs typeface="+mn-cs"/>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30" name="矩形 29"/>
          <p:cNvSpPr/>
          <p:nvPr>
            <p:custDataLst>
              <p:tags r:id="rId2"/>
            </p:custDataLst>
          </p:nvPr>
        </p:nvSpPr>
        <p:spPr>
          <a:xfrm>
            <a:off x="145919" y="1345198"/>
            <a:ext cx="2202815" cy="521970"/>
          </a:xfrm>
          <a:prstGeom prst="rect">
            <a:avLst/>
          </a:prstGeom>
        </p:spPr>
        <p:txBody>
          <a:bodyPr vert="horz" wrap="none" lIns="91440" tIns="45720" rIns="91440" bIns="45720" rtlCol="0" anchor="t">
            <a:spAutoFit/>
          </a:bodyPr>
          <a:lstStyle/>
          <a:p>
            <a:r>
              <a:rPr lang="en-US" altLang="zh-CN" sz="2800" b="1" kern="100" smtClean="0">
                <a:solidFill>
                  <a:srgbClr val="FF000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(1)</a:t>
            </a:r>
            <a:r>
              <a:rPr lang="zh-CN" altLang="en-US" sz="2800" b="1" kern="100" smtClean="0">
                <a:solidFill>
                  <a:srgbClr val="FF000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探索实验</a:t>
            </a:r>
            <a:r>
              <a:rPr lang="en-US" altLang="zh-CN" sz="2800" b="1" kern="100" smtClean="0">
                <a:solidFill>
                  <a:srgbClr val="FF000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endParaRPr lang="en-US" altLang="zh-CN" sz="2800" b="1" kern="100" smtClean="0">
              <a:solidFill>
                <a:srgbClr val="FF000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62" name="Text Box 138"/>
          <p:cNvSpPr txBox="1">
            <a:spLocks noChangeArrowheads="1"/>
          </p:cNvSpPr>
          <p:nvPr>
            <p:custDataLst>
              <p:tags r:id="rId3"/>
            </p:custDataLst>
          </p:nvPr>
        </p:nvSpPr>
        <p:spPr bwMode="auto">
          <a:xfrm>
            <a:off x="7626783" y="2920063"/>
            <a:ext cx="160528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spcBef>
                <a:spcPct val="50000"/>
              </a:spcBef>
            </a:pPr>
            <a:r>
              <a:rPr lang="zh-CN" altLang="en-US" sz="2800" b="1">
                <a:solidFill>
                  <a:srgbClr val="0000FF"/>
                </a:solidFill>
                <a:latin typeface="微软雅黑" panose="020B0503020204020204" pitchFamily="34" charset="-122"/>
                <a:ea typeface="微软雅黑" panose="020B0503020204020204" pitchFamily="34" charset="-122"/>
              </a:rPr>
              <a:t>核的有无</a:t>
            </a:r>
            <a:endParaRPr lang="en-US" altLang="zh-CN" sz="2800" b="1">
              <a:solidFill>
                <a:srgbClr val="0000FF"/>
              </a:solidFill>
              <a:latin typeface="微软雅黑" panose="020B0503020204020204" pitchFamily="34" charset="-122"/>
              <a:ea typeface="微软雅黑" panose="020B0503020204020204" pitchFamily="34" charset="-122"/>
            </a:endParaRPr>
          </a:p>
        </p:txBody>
      </p:sp>
      <p:sp>
        <p:nvSpPr>
          <p:cNvPr id="63" name="Text Box 61"/>
          <p:cNvSpPr txBox="1">
            <a:spLocks noChangeArrowheads="1"/>
          </p:cNvSpPr>
          <p:nvPr>
            <p:custDataLst>
              <p:tags r:id="rId4"/>
            </p:custDataLst>
          </p:nvPr>
        </p:nvSpPr>
        <p:spPr bwMode="auto">
          <a:xfrm>
            <a:off x="2760188" y="2924126"/>
            <a:ext cx="160528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spcBef>
                <a:spcPct val="50000"/>
              </a:spcBef>
            </a:pPr>
            <a:r>
              <a:rPr lang="zh-CN" altLang="en-US" sz="2800" b="1">
                <a:solidFill>
                  <a:srgbClr val="FF0000"/>
                </a:solidFill>
                <a:latin typeface="微软雅黑" panose="020B0503020204020204" pitchFamily="34" charset="-122"/>
                <a:ea typeface="微软雅黑" panose="020B0503020204020204" pitchFamily="34" charset="-122"/>
              </a:rPr>
              <a:t>核的种类</a:t>
            </a:r>
            <a:endParaRPr lang="en-US" altLang="zh-CN" sz="2800" b="1">
              <a:solidFill>
                <a:srgbClr val="FF0000"/>
              </a:solidFill>
              <a:latin typeface="微软雅黑" panose="020B0503020204020204" pitchFamily="34" charset="-122"/>
              <a:ea typeface="微软雅黑" panose="020B0503020204020204" pitchFamily="34" charset="-122"/>
            </a:endParaRPr>
          </a:p>
        </p:txBody>
      </p:sp>
      <p:sp>
        <p:nvSpPr>
          <p:cNvPr id="64" name="Text Box 61"/>
          <p:cNvSpPr txBox="1">
            <a:spLocks noChangeArrowheads="1"/>
          </p:cNvSpPr>
          <p:nvPr>
            <p:custDataLst>
              <p:tags r:id="rId5"/>
            </p:custDataLst>
          </p:nvPr>
        </p:nvSpPr>
        <p:spPr bwMode="auto">
          <a:xfrm>
            <a:off x="5099751" y="2975071"/>
            <a:ext cx="1605280" cy="475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lgn="ctr">
              <a:lnSpc>
                <a:spcPts val="3000"/>
              </a:lnSpc>
              <a:defRPr sz="2800" b="1">
                <a:solidFill>
                  <a:srgbClr val="0000FF"/>
                </a:solidFill>
                <a:latin typeface="华文新魏" panose="02010800040101010101" pitchFamily="2" charset="-122"/>
                <a:ea typeface="华文新魏" panose="02010800040101010101" pitchFamily="2" charset="-122"/>
              </a:defRPr>
            </a:lvl1pPr>
            <a:lvl2pPr marL="742950" indent="-285750">
              <a:defRPr>
                <a:latin typeface="Arial" panose="020B0604020202020204" pitchFamily="34" charset="0"/>
                <a:ea typeface="宋体" panose="02010600030101010101" pitchFamily="2" charset="-122"/>
              </a:defRPr>
            </a:lvl2pPr>
            <a:lvl3pPr marL="1143000" indent="-228600">
              <a:defRPr>
                <a:latin typeface="Arial" panose="020B0604020202020204" pitchFamily="34" charset="0"/>
                <a:ea typeface="宋体" panose="02010600030101010101" pitchFamily="2" charset="-122"/>
              </a:defRPr>
            </a:lvl3pPr>
            <a:lvl4pPr marL="1600200" indent="-228600">
              <a:defRPr>
                <a:latin typeface="Arial" panose="020B0604020202020204" pitchFamily="34" charset="0"/>
                <a:ea typeface="宋体" panose="02010600030101010101" pitchFamily="2" charset="-122"/>
              </a:defRPr>
            </a:lvl4pPr>
            <a:lvl5pPr marL="2057400" indent="-22860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r>
              <a:rPr lang="zh-CN" altLang="en-US" sz="2800">
                <a:solidFill>
                  <a:srgbClr val="FF0000"/>
                </a:solidFill>
                <a:latin typeface="微软雅黑" panose="020B0503020204020204" pitchFamily="34" charset="-122"/>
                <a:ea typeface="微软雅黑" panose="020B0503020204020204" pitchFamily="34" charset="-122"/>
              </a:rPr>
              <a:t>核的种类</a:t>
            </a:r>
            <a:endParaRPr lang="en-US" altLang="zh-CN" sz="2800">
              <a:solidFill>
                <a:srgbClr val="FF0000"/>
              </a:solidFill>
              <a:latin typeface="微软雅黑" panose="020B0503020204020204" pitchFamily="34" charset="-122"/>
              <a:ea typeface="微软雅黑" panose="020B0503020204020204" pitchFamily="34" charset="-122"/>
            </a:endParaRPr>
          </a:p>
        </p:txBody>
      </p:sp>
      <p:sp>
        <p:nvSpPr>
          <p:cNvPr id="65" name="Text Box 138"/>
          <p:cNvSpPr txBox="1">
            <a:spLocks noChangeArrowheads="1"/>
          </p:cNvSpPr>
          <p:nvPr>
            <p:custDataLst>
              <p:tags r:id="rId6"/>
            </p:custDataLst>
          </p:nvPr>
        </p:nvSpPr>
        <p:spPr bwMode="auto">
          <a:xfrm>
            <a:off x="10023562" y="2907363"/>
            <a:ext cx="160528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spcBef>
                <a:spcPct val="50000"/>
              </a:spcBef>
            </a:pPr>
            <a:r>
              <a:rPr lang="zh-CN" altLang="en-US" sz="2800" b="1">
                <a:solidFill>
                  <a:srgbClr val="0000FF"/>
                </a:solidFill>
                <a:latin typeface="微软雅黑" panose="020B0503020204020204" pitchFamily="34" charset="-122"/>
                <a:ea typeface="微软雅黑" panose="020B0503020204020204" pitchFamily="34" charset="-122"/>
              </a:rPr>
              <a:t>核的有无</a:t>
            </a:r>
            <a:endParaRPr lang="en-US" altLang="zh-CN" sz="2800" b="1">
              <a:solidFill>
                <a:srgbClr val="0000FF"/>
              </a:solidFill>
              <a:latin typeface="微软雅黑" panose="020B0503020204020204" pitchFamily="34" charset="-122"/>
              <a:ea typeface="微软雅黑" panose="020B0503020204020204" pitchFamily="34" charset="-122"/>
            </a:endParaRPr>
          </a:p>
        </p:txBody>
      </p:sp>
      <p:sp>
        <p:nvSpPr>
          <p:cNvPr id="10" name="矩形 9"/>
          <p:cNvSpPr/>
          <p:nvPr>
            <p:custDataLst>
              <p:tags r:id="rId7"/>
            </p:custDataLst>
          </p:nvPr>
        </p:nvSpPr>
        <p:spPr>
          <a:xfrm>
            <a:off x="2269475" y="1357485"/>
            <a:ext cx="9841230" cy="521970"/>
          </a:xfrm>
          <a:prstGeom prst="rect">
            <a:avLst/>
          </a:prstGeom>
          <a:noFill/>
          <a:ln>
            <a:noFill/>
          </a:ln>
          <a:effectLst/>
        </p:spPr>
        <p:txBody>
          <a:bodyPr wrap="none">
            <a:spAutoFit/>
          </a:bodyPr>
          <a:lstStyle/>
          <a:p>
            <a:pPr>
              <a:spcBef>
                <a:spcPct val="0"/>
              </a:spcBef>
            </a:pPr>
            <a:r>
              <a:rPr lang="en-US" altLang="zh-CN" sz="2800" smtClean="0">
                <a:solidFill>
                  <a:srgbClr val="0000FF"/>
                </a:solidFill>
                <a:latin typeface="+mj-ea"/>
                <a:ea typeface="+mj-ea"/>
                <a:cs typeface="微软雅黑" panose="020B0503020204020204" pitchFamily="34" charset="-120"/>
              </a:rPr>
              <a:t>【</a:t>
            </a:r>
            <a:r>
              <a:rPr lang="zh-CN" altLang="en-US" sz="2800" smtClean="0">
                <a:solidFill>
                  <a:srgbClr val="0000FF"/>
                </a:solidFill>
                <a:latin typeface="+mj-ea"/>
                <a:ea typeface="+mj-ea"/>
                <a:cs typeface="微软雅黑" panose="020B0503020204020204" pitchFamily="34" charset="-120"/>
              </a:rPr>
              <a:t>提示</a:t>
            </a:r>
            <a:r>
              <a:rPr lang="en-US" altLang="zh-CN" sz="2800" smtClean="0">
                <a:solidFill>
                  <a:srgbClr val="0000FF"/>
                </a:solidFill>
                <a:latin typeface="+mj-ea"/>
                <a:ea typeface="+mj-ea"/>
                <a:cs typeface="微软雅黑" panose="020B0503020204020204" pitchFamily="34" charset="-120"/>
              </a:rPr>
              <a:t>】</a:t>
            </a:r>
            <a:r>
              <a:rPr lang="zh-CN" altLang="en-US" sz="2800" b="1" smtClean="0">
                <a:latin typeface="仿宋" panose="02010609060101010101" pitchFamily="49" charset="-122"/>
                <a:ea typeface="仿宋" panose="02010609060101010101" pitchFamily="49" charset="-122"/>
                <a:cs typeface="微软雅黑" panose="020B0503020204020204" pitchFamily="34" charset="-120"/>
              </a:rPr>
              <a:t>探究细胞核的功能，</a:t>
            </a:r>
            <a:r>
              <a:rPr lang="zh-CN" altLang="en-US" sz="2800" b="1">
                <a:latin typeface="仿宋" panose="02010609060101010101" pitchFamily="49" charset="-122"/>
                <a:ea typeface="仿宋" panose="02010609060101010101" pitchFamily="49" charset="-122"/>
                <a:cs typeface="微软雅黑" panose="020B0503020204020204" pitchFamily="34" charset="-120"/>
              </a:rPr>
              <a:t>应以</a:t>
            </a:r>
            <a:r>
              <a:rPr lang="en-US" altLang="zh-CN" sz="2800" b="1">
                <a:latin typeface="仿宋" panose="02010609060101010101" pitchFamily="49" charset="-122"/>
                <a:ea typeface="仿宋" panose="02010609060101010101" pitchFamily="49" charset="-122"/>
                <a:cs typeface="微软雅黑" panose="020B0503020204020204" pitchFamily="34" charset="-120"/>
              </a:rPr>
              <a:t>______________</a:t>
            </a:r>
            <a:r>
              <a:rPr lang="zh-CN" altLang="en-US" sz="2800" b="1">
                <a:latin typeface="仿宋" panose="02010609060101010101" pitchFamily="49" charset="-122"/>
                <a:ea typeface="仿宋" panose="02010609060101010101" pitchFamily="49" charset="-122"/>
                <a:cs typeface="微软雅黑" panose="020B0503020204020204" pitchFamily="34" charset="-120"/>
              </a:rPr>
              <a:t>为自变量。</a:t>
            </a:r>
            <a:endParaRPr lang="zh-CN" altLang="en-US" sz="2800" b="1">
              <a:latin typeface="仿宋" panose="02010609060101010101" pitchFamily="49" charset="-122"/>
              <a:ea typeface="仿宋" panose="02010609060101010101" pitchFamily="49" charset="-122"/>
              <a:cs typeface="微软雅黑" panose="020B0503020204020204" pitchFamily="34" charset="-120"/>
            </a:endParaRPr>
          </a:p>
        </p:txBody>
      </p:sp>
      <p:sp>
        <p:nvSpPr>
          <p:cNvPr id="11" name="Text Box 61"/>
          <p:cNvSpPr txBox="1">
            <a:spLocks noChangeArrowheads="1"/>
          </p:cNvSpPr>
          <p:nvPr>
            <p:custDataLst>
              <p:tags r:id="rId8"/>
            </p:custDataLst>
          </p:nvPr>
        </p:nvSpPr>
        <p:spPr bwMode="auto">
          <a:xfrm>
            <a:off x="7628647" y="1318062"/>
            <a:ext cx="267208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lgn="ctr">
              <a:spcBef>
                <a:spcPct val="50000"/>
              </a:spcBef>
              <a:defRPr sz="2800" b="1">
                <a:solidFill>
                  <a:srgbClr val="FF0000"/>
                </a:solidFill>
                <a:latin typeface="+mj-ea"/>
                <a:ea typeface="+mj-ea"/>
              </a:defRPr>
            </a:lvl1pPr>
            <a:lvl2pPr marL="742950" indent="-285750">
              <a:defRPr>
                <a:latin typeface="Arial" panose="020B0604020202020204" pitchFamily="34" charset="0"/>
                <a:ea typeface="宋体" panose="02010600030101010101" pitchFamily="2" charset="-122"/>
              </a:defRPr>
            </a:lvl2pPr>
            <a:lvl3pPr marL="1143000" indent="-228600">
              <a:defRPr>
                <a:latin typeface="Arial" panose="020B0604020202020204" pitchFamily="34" charset="0"/>
                <a:ea typeface="宋体" panose="02010600030101010101" pitchFamily="2" charset="-122"/>
              </a:defRPr>
            </a:lvl3pPr>
            <a:lvl4pPr marL="1600200" indent="-228600">
              <a:defRPr>
                <a:latin typeface="Arial" panose="020B0604020202020204" pitchFamily="34" charset="0"/>
                <a:ea typeface="宋体" panose="02010600030101010101" pitchFamily="2" charset="-122"/>
              </a:defRPr>
            </a:lvl4pPr>
            <a:lvl5pPr marL="2057400" indent="-22860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r>
              <a:rPr lang="zh-CN" altLang="en-US"/>
              <a:t>核的有无</a:t>
            </a:r>
            <a:r>
              <a:rPr lang="zh-CN" altLang="en-US">
                <a:solidFill>
                  <a:srgbClr val="0000FF"/>
                </a:solidFill>
              </a:rPr>
              <a:t>或</a:t>
            </a:r>
            <a:r>
              <a:rPr lang="zh-CN" altLang="en-US"/>
              <a:t>种类</a:t>
            </a:r>
            <a:endParaRPr lang="en-US" altLang="zh-CN"/>
          </a:p>
        </p:txBody>
      </p:sp>
      <p:sp>
        <p:nvSpPr>
          <p:cNvPr id="12" name="矩形 11"/>
          <p:cNvSpPr/>
          <p:nvPr>
            <p:custDataLst>
              <p:tags r:id="rId9"/>
            </p:custDataLst>
          </p:nvPr>
        </p:nvSpPr>
        <p:spPr>
          <a:xfrm>
            <a:off x="2790449" y="3757279"/>
            <a:ext cx="1605280" cy="521970"/>
          </a:xfrm>
          <a:prstGeom prst="rect">
            <a:avLst/>
          </a:prstGeom>
          <a:noFill/>
          <a:ln w="9525">
            <a:noFill/>
          </a:ln>
        </p:spPr>
        <p:txBody>
          <a:bodyPr wrap="none" anchor="t" anchorCtr="0">
            <a:spAutoFit/>
          </a:bodyPr>
          <a:lstStyle/>
          <a:p>
            <a:r>
              <a:rPr lang="zh-CN" altLang="en-US" sz="2800" b="1" smtClean="0">
                <a:solidFill>
                  <a:srgbClr val="FF0000"/>
                </a:solidFill>
                <a:latin typeface="+mj-ea"/>
                <a:ea typeface="+mj-ea"/>
                <a:sym typeface="+mn-ea"/>
              </a:rPr>
              <a:t>子代肤色</a:t>
            </a:r>
            <a:endParaRPr lang="en-US" altLang="zh-CN" sz="2800" b="1">
              <a:solidFill>
                <a:srgbClr val="FF0000"/>
              </a:solidFill>
              <a:latin typeface="+mj-ea"/>
              <a:ea typeface="+mj-ea"/>
              <a:sym typeface="+mn-ea"/>
            </a:endParaRPr>
          </a:p>
        </p:txBody>
      </p:sp>
      <p:sp>
        <p:nvSpPr>
          <p:cNvPr id="13" name="矩形 12"/>
          <p:cNvSpPr/>
          <p:nvPr>
            <p:custDataLst>
              <p:tags r:id="rId10"/>
            </p:custDataLst>
          </p:nvPr>
        </p:nvSpPr>
        <p:spPr>
          <a:xfrm>
            <a:off x="5123257" y="3757279"/>
            <a:ext cx="1605280" cy="521970"/>
          </a:xfrm>
          <a:prstGeom prst="rect">
            <a:avLst/>
          </a:prstGeom>
          <a:noFill/>
          <a:ln w="9525">
            <a:noFill/>
          </a:ln>
        </p:spPr>
        <p:txBody>
          <a:bodyPr wrap="none" anchor="t" anchorCtr="0">
            <a:spAutoFit/>
          </a:bodyPr>
          <a:lstStyle/>
          <a:p>
            <a:r>
              <a:rPr lang="zh-CN" altLang="en-US" sz="2800" b="1">
                <a:solidFill>
                  <a:srgbClr val="FF0000"/>
                </a:solidFill>
                <a:latin typeface="+mj-ea"/>
                <a:ea typeface="+mj-ea"/>
                <a:sym typeface="+mn-ea"/>
              </a:rPr>
              <a:t>伞</a:t>
            </a:r>
            <a:r>
              <a:rPr lang="zh-CN" altLang="en-US" sz="2800" b="1" smtClean="0">
                <a:solidFill>
                  <a:srgbClr val="FF0000"/>
                </a:solidFill>
                <a:latin typeface="+mj-ea"/>
                <a:ea typeface="+mj-ea"/>
                <a:sym typeface="+mn-ea"/>
              </a:rPr>
              <a:t>帽形状</a:t>
            </a:r>
            <a:endParaRPr lang="en-US" altLang="zh-CN" sz="2800" b="1">
              <a:solidFill>
                <a:srgbClr val="FF0000"/>
              </a:solidFill>
              <a:latin typeface="+mj-ea"/>
              <a:ea typeface="+mj-ea"/>
              <a:sym typeface="+mn-ea"/>
            </a:endParaRPr>
          </a:p>
        </p:txBody>
      </p:sp>
      <p:sp>
        <p:nvSpPr>
          <p:cNvPr id="14" name="矩形 13"/>
          <p:cNvSpPr/>
          <p:nvPr>
            <p:custDataLst>
              <p:tags r:id="rId11"/>
            </p:custDataLst>
          </p:nvPr>
        </p:nvSpPr>
        <p:spPr>
          <a:xfrm>
            <a:off x="9515213" y="3757279"/>
            <a:ext cx="2538730" cy="521970"/>
          </a:xfrm>
          <a:prstGeom prst="rect">
            <a:avLst/>
          </a:prstGeom>
          <a:noFill/>
          <a:ln w="9525">
            <a:noFill/>
          </a:ln>
        </p:spPr>
        <p:txBody>
          <a:bodyPr wrap="none" anchor="t" anchorCtr="0">
            <a:spAutoFit/>
          </a:bodyPr>
          <a:lstStyle/>
          <a:p>
            <a:r>
              <a:rPr lang="zh-CN" altLang="en-US" sz="2800" b="1" spc="-150" smtClean="0">
                <a:solidFill>
                  <a:srgbClr val="0000FF"/>
                </a:solidFill>
                <a:latin typeface="+mj-ea"/>
                <a:ea typeface="+mj-ea"/>
                <a:sym typeface="+mn-ea"/>
              </a:rPr>
              <a:t>摄食等生命活动</a:t>
            </a:r>
            <a:endParaRPr lang="en-US" altLang="zh-CN" sz="2800" b="1" spc="-150">
              <a:solidFill>
                <a:srgbClr val="0000FF"/>
              </a:solidFill>
              <a:latin typeface="+mj-ea"/>
              <a:ea typeface="+mj-ea"/>
              <a:sym typeface="+mn-ea"/>
            </a:endParaRPr>
          </a:p>
        </p:txBody>
      </p:sp>
      <p:sp>
        <p:nvSpPr>
          <p:cNvPr id="15" name="矩形 14"/>
          <p:cNvSpPr/>
          <p:nvPr>
            <p:custDataLst>
              <p:tags r:id="rId12"/>
            </p:custDataLst>
          </p:nvPr>
        </p:nvSpPr>
        <p:spPr>
          <a:xfrm>
            <a:off x="7232821" y="3736565"/>
            <a:ext cx="2316480" cy="521970"/>
          </a:xfrm>
          <a:prstGeom prst="rect">
            <a:avLst/>
          </a:prstGeom>
          <a:noFill/>
          <a:ln w="9525">
            <a:noFill/>
          </a:ln>
        </p:spPr>
        <p:txBody>
          <a:bodyPr wrap="none" anchor="t" anchorCtr="0">
            <a:spAutoFit/>
          </a:bodyPr>
          <a:lstStyle/>
          <a:p>
            <a:r>
              <a:rPr lang="zh-CN" altLang="en-US" sz="2800" b="1" smtClean="0">
                <a:solidFill>
                  <a:srgbClr val="0000FF"/>
                </a:solidFill>
                <a:latin typeface="+mj-ea"/>
                <a:ea typeface="+mj-ea"/>
                <a:sym typeface="+mn-ea"/>
              </a:rPr>
              <a:t>细胞分裂分化</a:t>
            </a:r>
            <a:endParaRPr lang="en-US" altLang="zh-CN" sz="2800" b="1">
              <a:solidFill>
                <a:srgbClr val="0000FF"/>
              </a:solidFill>
              <a:latin typeface="+mj-ea"/>
              <a:ea typeface="+mj-ea"/>
              <a:sym typeface="+mn-ea"/>
            </a:endParaRPr>
          </a:p>
        </p:txBody>
      </p:sp>
      <p:grpSp>
        <p:nvGrpSpPr>
          <p:cNvPr id="8" name="组合 7"/>
          <p:cNvGrpSpPr/>
          <p:nvPr>
            <p:custDataLst>
              <p:tags r:id="rId13"/>
            </p:custDataLst>
          </p:nvPr>
        </p:nvGrpSpPr>
        <p:grpSpPr>
          <a:xfrm>
            <a:off x="198120" y="118774"/>
            <a:ext cx="6066790" cy="1212822"/>
            <a:chOff x="312" y="187"/>
            <a:chExt cx="9554" cy="1910"/>
          </a:xfrm>
        </p:grpSpPr>
        <p:grpSp>
          <p:nvGrpSpPr>
            <p:cNvPr id="35" name="组合 34"/>
            <p:cNvGrpSpPr/>
            <p:nvPr>
              <p:custDataLst>
                <p:tags r:id="rId14"/>
              </p:custDataLst>
            </p:nvPr>
          </p:nvGrpSpPr>
          <p:grpSpPr>
            <a:xfrm>
              <a:off x="312" y="187"/>
              <a:ext cx="8227" cy="853"/>
              <a:chOff x="312" y="187"/>
              <a:chExt cx="8227" cy="853"/>
            </a:xfrm>
          </p:grpSpPr>
          <p:grpSp>
            <p:nvGrpSpPr>
              <p:cNvPr id="36" name="组合 35"/>
              <p:cNvGrpSpPr/>
              <p:nvPr>
                <p:custDataLst>
                  <p:tags r:id="rId15"/>
                </p:custDataLst>
              </p:nvPr>
            </p:nvGrpSpPr>
            <p:grpSpPr>
              <a:xfrm>
                <a:off x="312" y="187"/>
                <a:ext cx="8227" cy="853"/>
                <a:chOff x="587375" y="965201"/>
                <a:chExt cx="5224145" cy="541754"/>
              </a:xfrm>
            </p:grpSpPr>
            <p:sp>
              <p:nvSpPr>
                <p:cNvPr id="37" name="任意多边形: 形状 17"/>
                <p:cNvSpPr/>
                <p:nvPr>
                  <p:custDataLst>
                    <p:tags r:id="rId16"/>
                  </p:custDataLst>
                </p:nvPr>
              </p:nvSpPr>
              <p:spPr>
                <a:xfrm rot="5400000">
                  <a:off x="3436575" y="-890208"/>
                  <a:ext cx="442051" cy="430657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38" name="文本框 37"/>
                <p:cNvSpPr txBox="1"/>
                <p:nvPr>
                  <p:custDataLst>
                    <p:tags r:id="rId17"/>
                  </p:custDataLst>
                </p:nvPr>
              </p:nvSpPr>
              <p:spPr>
                <a:xfrm>
                  <a:off x="2421255" y="965201"/>
                  <a:ext cx="3390265" cy="513186"/>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kumimoji="0" lang="zh-CN" altLang="zh-CN" sz="2400" b="1" i="0" u="none" strike="noStrike" kern="1200" cap="none" spc="0" normalizeH="0" baseline="0" noProof="0">
                      <a:ln>
                        <a:noFill/>
                      </a:ln>
                      <a:solidFill>
                        <a:srgbClr val="000000"/>
                      </a:solidFill>
                      <a:effectLst/>
                      <a:uLnTx/>
                      <a:uFillTx/>
                      <a:cs typeface="+mn-ea"/>
                      <a:sym typeface="+mn-lt"/>
                    </a:rPr>
                    <a:t>细胞核的结构和功能</a:t>
                  </a:r>
                  <a:endParaRPr kumimoji="0" lang="zh-CN" altLang="zh-CN" sz="2400" b="1" i="0" u="none" strike="noStrike" kern="1200" cap="none" spc="0" normalizeH="0" baseline="0" noProof="0">
                    <a:ln>
                      <a:noFill/>
                    </a:ln>
                    <a:solidFill>
                      <a:srgbClr val="000000"/>
                    </a:solidFill>
                    <a:effectLst/>
                    <a:uLnTx/>
                    <a:uFillTx/>
                    <a:cs typeface="+mn-ea"/>
                    <a:sym typeface="+mn-lt"/>
                  </a:endParaRPr>
                </a:p>
              </p:txBody>
            </p:sp>
            <p:sp>
              <p:nvSpPr>
                <p:cNvPr id="39" name="任意多边形: 形状 18"/>
                <p:cNvSpPr/>
                <p:nvPr>
                  <p:custDataLst>
                    <p:tags r:id="rId1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40" name="文本框 39"/>
                <p:cNvSpPr txBox="1"/>
                <p:nvPr>
                  <p:custDataLst>
                    <p:tags r:id="rId19"/>
                  </p:custDataLst>
                </p:nvPr>
              </p:nvSpPr>
              <p:spPr>
                <a:xfrm>
                  <a:off x="1699474" y="972823"/>
                  <a:ext cx="1097280" cy="534132"/>
                </a:xfrm>
                <a:prstGeom prst="rect">
                  <a:avLst/>
                </a:prstGeom>
                <a:noFill/>
              </p:spPr>
              <p:txBody>
                <a:bodyPr wrap="non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41" name="图片 40" descr="32303137373532353b32303137393931383bc9faceefcfd4cea2beb5cfb8b0fb"/>
              <p:cNvPicPr>
                <a:picLocks noChangeAspect="1"/>
              </p:cNvPicPr>
              <p:nvPr>
                <p:custDataLst>
                  <p:tags r:id="rId20"/>
                </p:custDataLst>
              </p:nvPr>
            </p:nvPicPr>
            <p:blipFill>
              <a:blip r:embed="rId21"/>
              <a:stretch>
                <a:fillRect/>
              </a:stretch>
            </p:blipFill>
            <p:spPr>
              <a:xfrm>
                <a:off x="1119" y="262"/>
                <a:ext cx="719" cy="719"/>
              </a:xfrm>
              <a:prstGeom prst="rect">
                <a:avLst/>
              </a:prstGeom>
            </p:spPr>
          </p:pic>
        </p:grpSp>
        <p:sp>
          <p:nvSpPr>
            <p:cNvPr id="42" name="文本框 41"/>
            <p:cNvSpPr txBox="1"/>
            <p:nvPr>
              <p:custDataLst>
                <p:tags r:id="rId22"/>
              </p:custDataLst>
            </p:nvPr>
          </p:nvSpPr>
          <p:spPr>
            <a:xfrm>
              <a:off x="696" y="1081"/>
              <a:ext cx="9170"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 细胞核的功能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randombar(horizontal)">
                                      <p:cBhvr>
                                        <p:cTn id="7" dur="500"/>
                                        <p:tgtEl>
                                          <p:spTgt spid="30"/>
                                        </p:tgtEl>
                                      </p:cBhvr>
                                    </p:animEffect>
                                  </p:childTnLst>
                                </p:cTn>
                              </p:par>
                              <p:par>
                                <p:cTn id="8" presetID="14"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grpId="0" nodeType="clickEffect">
                                  <p:stCondLst>
                                    <p:cond delay="0"/>
                                  </p:stCondLst>
                                  <p:childTnLst>
                                    <p:set>
                                      <p:cBhvr>
                                        <p:cTn id="28" dur="1" fill="hold">
                                          <p:stCondLst>
                                            <p:cond delay="0"/>
                                          </p:stCondLst>
                                        </p:cTn>
                                        <p:tgtEl>
                                          <p:spTgt spid="62"/>
                                        </p:tgtEl>
                                        <p:attrNameLst>
                                          <p:attrName>style.visibility</p:attrName>
                                        </p:attrNameLst>
                                      </p:cBhvr>
                                      <p:to>
                                        <p:strVal val="visible"/>
                                      </p:to>
                                    </p:set>
                                    <p:animEffect transition="in" filter="fade">
                                      <p:cBhvr>
                                        <p:cTn id="29" dur="1000"/>
                                        <p:tgtEl>
                                          <p:spTgt spid="62"/>
                                        </p:tgtEl>
                                      </p:cBhvr>
                                    </p:animEffect>
                                    <p:anim calcmode="lin" valueType="num">
                                      <p:cBhvr>
                                        <p:cTn id="30" dur="1000" fill="hold"/>
                                        <p:tgtEl>
                                          <p:spTgt spid="62"/>
                                        </p:tgtEl>
                                        <p:attrNameLst>
                                          <p:attrName>ppt_x</p:attrName>
                                        </p:attrNameLst>
                                      </p:cBhvr>
                                      <p:tavLst>
                                        <p:tav tm="0">
                                          <p:val>
                                            <p:strVal val="#ppt_x"/>
                                          </p:val>
                                        </p:tav>
                                        <p:tav tm="100000">
                                          <p:val>
                                            <p:strVal val="#ppt_x"/>
                                          </p:val>
                                        </p:tav>
                                      </p:tavLst>
                                    </p:anim>
                                    <p:anim calcmode="lin" valueType="num">
                                      <p:cBhvr>
                                        <p:cTn id="31" dur="1000" fill="hold"/>
                                        <p:tgtEl>
                                          <p:spTgt spid="62"/>
                                        </p:tgtEl>
                                        <p:attrNameLst>
                                          <p:attrName>ppt_y</p:attrName>
                                        </p:attrNameLst>
                                      </p:cBhvr>
                                      <p:tavLst>
                                        <p:tav tm="0">
                                          <p:val>
                                            <p:strVal val="#ppt_y-.1"/>
                                          </p:val>
                                        </p:tav>
                                        <p:tav tm="100000">
                                          <p:val>
                                            <p:strVal val="#ppt_y"/>
                                          </p:val>
                                        </p:tav>
                                      </p:tavLst>
                                    </p:anim>
                                  </p:childTnLst>
                                </p:cTn>
                              </p:par>
                              <p:par>
                                <p:cTn id="32" presetID="47" presetClass="entr" presetSubtype="0" fill="hold" grpId="0" nodeType="withEffect">
                                  <p:stCondLst>
                                    <p:cond delay="0"/>
                                  </p:stCondLst>
                                  <p:childTnLst>
                                    <p:set>
                                      <p:cBhvr>
                                        <p:cTn id="33" dur="1" fill="hold">
                                          <p:stCondLst>
                                            <p:cond delay="0"/>
                                          </p:stCondLst>
                                        </p:cTn>
                                        <p:tgtEl>
                                          <p:spTgt spid="63"/>
                                        </p:tgtEl>
                                        <p:attrNameLst>
                                          <p:attrName>style.visibility</p:attrName>
                                        </p:attrNameLst>
                                      </p:cBhvr>
                                      <p:to>
                                        <p:strVal val="visible"/>
                                      </p:to>
                                    </p:set>
                                    <p:animEffect transition="in" filter="fade">
                                      <p:cBhvr>
                                        <p:cTn id="34" dur="1000"/>
                                        <p:tgtEl>
                                          <p:spTgt spid="63"/>
                                        </p:tgtEl>
                                      </p:cBhvr>
                                    </p:animEffect>
                                    <p:anim calcmode="lin" valueType="num">
                                      <p:cBhvr>
                                        <p:cTn id="35" dur="1000" fill="hold"/>
                                        <p:tgtEl>
                                          <p:spTgt spid="63"/>
                                        </p:tgtEl>
                                        <p:attrNameLst>
                                          <p:attrName>ppt_x</p:attrName>
                                        </p:attrNameLst>
                                      </p:cBhvr>
                                      <p:tavLst>
                                        <p:tav tm="0">
                                          <p:val>
                                            <p:strVal val="#ppt_x"/>
                                          </p:val>
                                        </p:tav>
                                        <p:tav tm="100000">
                                          <p:val>
                                            <p:strVal val="#ppt_x"/>
                                          </p:val>
                                        </p:tav>
                                      </p:tavLst>
                                    </p:anim>
                                    <p:anim calcmode="lin" valueType="num">
                                      <p:cBhvr>
                                        <p:cTn id="36" dur="1000" fill="hold"/>
                                        <p:tgtEl>
                                          <p:spTgt spid="63"/>
                                        </p:tgtEl>
                                        <p:attrNameLst>
                                          <p:attrName>ppt_y</p:attrName>
                                        </p:attrNameLst>
                                      </p:cBhvr>
                                      <p:tavLst>
                                        <p:tav tm="0">
                                          <p:val>
                                            <p:strVal val="#ppt_y-.1"/>
                                          </p:val>
                                        </p:tav>
                                        <p:tav tm="100000">
                                          <p:val>
                                            <p:strVal val="#ppt_y"/>
                                          </p:val>
                                        </p:tav>
                                      </p:tavLst>
                                    </p:anim>
                                  </p:childTnLst>
                                </p:cTn>
                              </p:par>
                              <p:par>
                                <p:cTn id="37" presetID="47" presetClass="entr" presetSubtype="0" fill="hold" grpId="0" nodeType="withEffect">
                                  <p:stCondLst>
                                    <p:cond delay="0"/>
                                  </p:stCondLst>
                                  <p:childTnLst>
                                    <p:set>
                                      <p:cBhvr>
                                        <p:cTn id="38" dur="1" fill="hold">
                                          <p:stCondLst>
                                            <p:cond delay="0"/>
                                          </p:stCondLst>
                                        </p:cTn>
                                        <p:tgtEl>
                                          <p:spTgt spid="64"/>
                                        </p:tgtEl>
                                        <p:attrNameLst>
                                          <p:attrName>style.visibility</p:attrName>
                                        </p:attrNameLst>
                                      </p:cBhvr>
                                      <p:to>
                                        <p:strVal val="visible"/>
                                      </p:to>
                                    </p:set>
                                    <p:animEffect transition="in" filter="fade">
                                      <p:cBhvr>
                                        <p:cTn id="39" dur="1000"/>
                                        <p:tgtEl>
                                          <p:spTgt spid="64"/>
                                        </p:tgtEl>
                                      </p:cBhvr>
                                    </p:animEffect>
                                    <p:anim calcmode="lin" valueType="num">
                                      <p:cBhvr>
                                        <p:cTn id="40" dur="1000" fill="hold"/>
                                        <p:tgtEl>
                                          <p:spTgt spid="64"/>
                                        </p:tgtEl>
                                        <p:attrNameLst>
                                          <p:attrName>ppt_x</p:attrName>
                                        </p:attrNameLst>
                                      </p:cBhvr>
                                      <p:tavLst>
                                        <p:tav tm="0">
                                          <p:val>
                                            <p:strVal val="#ppt_x"/>
                                          </p:val>
                                        </p:tav>
                                        <p:tav tm="100000">
                                          <p:val>
                                            <p:strVal val="#ppt_x"/>
                                          </p:val>
                                        </p:tav>
                                      </p:tavLst>
                                    </p:anim>
                                    <p:anim calcmode="lin" valueType="num">
                                      <p:cBhvr>
                                        <p:cTn id="41" dur="1000" fill="hold"/>
                                        <p:tgtEl>
                                          <p:spTgt spid="64"/>
                                        </p:tgtEl>
                                        <p:attrNameLst>
                                          <p:attrName>ppt_y</p:attrName>
                                        </p:attrNameLst>
                                      </p:cBhvr>
                                      <p:tavLst>
                                        <p:tav tm="0">
                                          <p:val>
                                            <p:strVal val="#ppt_y-.1"/>
                                          </p:val>
                                        </p:tav>
                                        <p:tav tm="100000">
                                          <p:val>
                                            <p:strVal val="#ppt_y"/>
                                          </p:val>
                                        </p:tav>
                                      </p:tavLst>
                                    </p:anim>
                                  </p:childTnLst>
                                </p:cTn>
                              </p:par>
                              <p:par>
                                <p:cTn id="42" presetID="47" presetClass="entr" presetSubtype="0" fill="hold" grpId="0" nodeType="withEffect">
                                  <p:stCondLst>
                                    <p:cond delay="0"/>
                                  </p:stCondLst>
                                  <p:childTnLst>
                                    <p:set>
                                      <p:cBhvr>
                                        <p:cTn id="43" dur="1" fill="hold">
                                          <p:stCondLst>
                                            <p:cond delay="0"/>
                                          </p:stCondLst>
                                        </p:cTn>
                                        <p:tgtEl>
                                          <p:spTgt spid="65"/>
                                        </p:tgtEl>
                                        <p:attrNameLst>
                                          <p:attrName>style.visibility</p:attrName>
                                        </p:attrNameLst>
                                      </p:cBhvr>
                                      <p:to>
                                        <p:strVal val="visible"/>
                                      </p:to>
                                    </p:set>
                                    <p:animEffect transition="in" filter="fade">
                                      <p:cBhvr>
                                        <p:cTn id="44" dur="1000"/>
                                        <p:tgtEl>
                                          <p:spTgt spid="65"/>
                                        </p:tgtEl>
                                      </p:cBhvr>
                                    </p:animEffect>
                                    <p:anim calcmode="lin" valueType="num">
                                      <p:cBhvr>
                                        <p:cTn id="45" dur="1000" fill="hold"/>
                                        <p:tgtEl>
                                          <p:spTgt spid="65"/>
                                        </p:tgtEl>
                                        <p:attrNameLst>
                                          <p:attrName>ppt_x</p:attrName>
                                        </p:attrNameLst>
                                      </p:cBhvr>
                                      <p:tavLst>
                                        <p:tav tm="0">
                                          <p:val>
                                            <p:strVal val="#ppt_x"/>
                                          </p:val>
                                        </p:tav>
                                        <p:tav tm="100000">
                                          <p:val>
                                            <p:strVal val="#ppt_x"/>
                                          </p:val>
                                        </p:tav>
                                      </p:tavLst>
                                    </p:anim>
                                    <p:anim calcmode="lin" valueType="num">
                                      <p:cBhvr>
                                        <p:cTn id="46"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1000" fill="hold"/>
                                        <p:tgtEl>
                                          <p:spTgt spid="12"/>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1000"/>
                                        <p:tgtEl>
                                          <p:spTgt spid="13"/>
                                        </p:tgtEl>
                                      </p:cBhvr>
                                    </p:animEffect>
                                    <p:anim calcmode="lin" valueType="num">
                                      <p:cBhvr>
                                        <p:cTn id="57" dur="1000" fill="hold"/>
                                        <p:tgtEl>
                                          <p:spTgt spid="13"/>
                                        </p:tgtEl>
                                        <p:attrNameLst>
                                          <p:attrName>ppt_x</p:attrName>
                                        </p:attrNameLst>
                                      </p:cBhvr>
                                      <p:tavLst>
                                        <p:tav tm="0">
                                          <p:val>
                                            <p:strVal val="#ppt_x"/>
                                          </p:val>
                                        </p:tav>
                                        <p:tav tm="100000">
                                          <p:val>
                                            <p:strVal val="#ppt_x"/>
                                          </p:val>
                                        </p:tav>
                                      </p:tavLst>
                                    </p:anim>
                                    <p:anim calcmode="lin" valueType="num">
                                      <p:cBhvr>
                                        <p:cTn id="58" dur="1000" fill="hold"/>
                                        <p:tgtEl>
                                          <p:spTgt spid="13"/>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fade">
                                      <p:cBhvr>
                                        <p:cTn id="61" dur="1000"/>
                                        <p:tgtEl>
                                          <p:spTgt spid="14"/>
                                        </p:tgtEl>
                                      </p:cBhvr>
                                    </p:animEffect>
                                    <p:anim calcmode="lin" valueType="num">
                                      <p:cBhvr>
                                        <p:cTn id="62" dur="1000" fill="hold"/>
                                        <p:tgtEl>
                                          <p:spTgt spid="14"/>
                                        </p:tgtEl>
                                        <p:attrNameLst>
                                          <p:attrName>ppt_x</p:attrName>
                                        </p:attrNameLst>
                                      </p:cBhvr>
                                      <p:tavLst>
                                        <p:tav tm="0">
                                          <p:val>
                                            <p:strVal val="#ppt_x"/>
                                          </p:val>
                                        </p:tav>
                                        <p:tav tm="100000">
                                          <p:val>
                                            <p:strVal val="#ppt_x"/>
                                          </p:val>
                                        </p:tav>
                                      </p:tavLst>
                                    </p:anim>
                                    <p:anim calcmode="lin" valueType="num">
                                      <p:cBhvr>
                                        <p:cTn id="63" dur="1000" fill="hold"/>
                                        <p:tgtEl>
                                          <p:spTgt spid="14"/>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fade">
                                      <p:cBhvr>
                                        <p:cTn id="66" dur="1000"/>
                                        <p:tgtEl>
                                          <p:spTgt spid="15"/>
                                        </p:tgtEl>
                                      </p:cBhvr>
                                    </p:animEffect>
                                    <p:anim calcmode="lin" valueType="num">
                                      <p:cBhvr>
                                        <p:cTn id="67" dur="1000" fill="hold"/>
                                        <p:tgtEl>
                                          <p:spTgt spid="15"/>
                                        </p:tgtEl>
                                        <p:attrNameLst>
                                          <p:attrName>ppt_x</p:attrName>
                                        </p:attrNameLst>
                                      </p:cBhvr>
                                      <p:tavLst>
                                        <p:tav tm="0">
                                          <p:val>
                                            <p:strVal val="#ppt_x"/>
                                          </p:val>
                                        </p:tav>
                                        <p:tav tm="100000">
                                          <p:val>
                                            <p:strVal val="#ppt_x"/>
                                          </p:val>
                                        </p:tav>
                                      </p:tavLst>
                                    </p:anim>
                                    <p:anim calcmode="lin" valueType="num">
                                      <p:cBhvr>
                                        <p:cTn id="6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62" grpId="0" animBg="1"/>
      <p:bldP spid="63" grpId="0" animBg="1"/>
      <p:bldP spid="64" grpId="0" animBg="1"/>
      <p:bldP spid="65" grpId="0" animBg="1"/>
      <p:bldP spid="10" grpId="0" animBg="1"/>
      <p:bldP spid="11" grpId="0" animBg="1"/>
      <p:bldP spid="12" grpId="0"/>
      <p:bldP spid="13" grpId="0"/>
      <p:bldP spid="14" grpId="0"/>
      <p:bldP spid="1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文本框 2"/>
          <p:cNvSpPr txBox="1">
            <a:spLocks noChangeArrowheads="1"/>
          </p:cNvSpPr>
          <p:nvPr>
            <p:custDataLst>
              <p:tags r:id="rId1"/>
            </p:custDataLst>
          </p:nvPr>
        </p:nvSpPr>
        <p:spPr bwMode="auto">
          <a:xfrm>
            <a:off x="1800185" y="6233080"/>
            <a:ext cx="8061822" cy="584775"/>
          </a:xfrm>
          <a:prstGeom prst="rect">
            <a:avLst/>
          </a:prstGeom>
          <a:noFill/>
          <a:ln w="9525">
            <a:noFill/>
            <a:prstDash val="sysDot"/>
          </a:ln>
        </p:spPr>
        <p:txBody>
          <a:bodyPr wrap="none" anchor="t" anchorCtr="0">
            <a:spAutoFit/>
          </a:bodyPr>
          <a:lstStyle>
            <a:defPPr>
              <a:defRPr lang="zh-CN"/>
            </a:defPPr>
            <a:lvl1pPr>
              <a:defRPr sz="2800" b="1">
                <a:latin typeface="仿宋" panose="02010609060101010101" pitchFamily="49" charset="-122"/>
                <a:ea typeface="仿宋" panose="02010609060101010101" pitchFamily="49" charset="-122"/>
              </a:defRPr>
            </a:lvl1pPr>
          </a:lstStyle>
          <a:p>
            <a:r>
              <a:rPr lang="en-US" altLang="zh-CN" sz="3200" smtClean="0">
                <a:solidFill>
                  <a:srgbClr val="0000FF"/>
                </a:solidFill>
                <a:latin typeface="+mj-ea"/>
                <a:ea typeface="+mj-ea"/>
              </a:rPr>
              <a:t>【</a:t>
            </a:r>
            <a:r>
              <a:rPr lang="zh-CN" altLang="en-US" sz="3200" smtClean="0">
                <a:solidFill>
                  <a:srgbClr val="0000FF"/>
                </a:solidFill>
                <a:latin typeface="+mj-ea"/>
                <a:ea typeface="+mj-ea"/>
              </a:rPr>
              <a:t>实验结论</a:t>
            </a:r>
            <a:r>
              <a:rPr lang="en-US" altLang="zh-CN" sz="3200" smtClean="0">
                <a:solidFill>
                  <a:srgbClr val="0000FF"/>
                </a:solidFill>
                <a:latin typeface="+mj-ea"/>
                <a:ea typeface="+mj-ea"/>
              </a:rPr>
              <a:t>】</a:t>
            </a:r>
            <a:r>
              <a:rPr lang="en-US" altLang="zh-CN" sz="2800" smtClean="0">
                <a:sym typeface="+mn-ea"/>
              </a:rPr>
              <a:t>______</a:t>
            </a:r>
            <a:r>
              <a:rPr lang="zh-CN" altLang="en-US" sz="2800" smtClean="0">
                <a:sym typeface="+mn-ea"/>
              </a:rPr>
              <a:t>能</a:t>
            </a:r>
            <a:r>
              <a:rPr lang="zh-CN" altLang="en-US" sz="2800" smtClean="0">
                <a:latin typeface="微软雅黑" panose="020B0503020204020204" pitchFamily="34" charset="-122"/>
                <a:ea typeface="微软雅黑" panose="020B0503020204020204" pitchFamily="34" charset="-122"/>
                <a:sym typeface="+mn-ea"/>
              </a:rPr>
              <a:t>控制</a:t>
            </a:r>
            <a:r>
              <a:rPr lang="zh-CN" altLang="en-US" sz="2800" smtClean="0">
                <a:sym typeface="+mn-ea"/>
              </a:rPr>
              <a:t>美西螈的</a:t>
            </a:r>
            <a:r>
              <a:rPr lang="zh-CN" altLang="en-US" sz="2800">
                <a:latin typeface="微软雅黑" panose="020B0503020204020204" pitchFamily="34" charset="-122"/>
                <a:ea typeface="微软雅黑" panose="020B0503020204020204" pitchFamily="34" charset="-122"/>
                <a:sym typeface="+mn-ea"/>
              </a:rPr>
              <a:t>肤色遗传</a:t>
            </a:r>
            <a:r>
              <a:rPr lang="zh-CN" altLang="en-US" sz="2800" smtClean="0">
                <a:sym typeface="+mn-ea"/>
              </a:rPr>
              <a:t>。</a:t>
            </a:r>
            <a:endParaRPr lang="zh-CN" altLang="en-US" sz="2800"/>
          </a:p>
        </p:txBody>
      </p:sp>
      <p:graphicFrame>
        <p:nvGraphicFramePr>
          <p:cNvPr id="73" name="表格 72"/>
          <p:cNvGraphicFramePr>
            <a:graphicFrameLocks noGrp="1"/>
          </p:cNvGraphicFramePr>
          <p:nvPr>
            <p:custDataLst>
              <p:tags r:id="rId2"/>
            </p:custDataLst>
          </p:nvPr>
        </p:nvGraphicFramePr>
        <p:xfrm>
          <a:off x="266700" y="1950653"/>
          <a:ext cx="11649310" cy="2072640"/>
        </p:xfrm>
        <a:graphic>
          <a:graphicData uri="http://schemas.openxmlformats.org/drawingml/2006/table">
            <a:tbl>
              <a:tblPr firstRow="1" bandRow="1">
                <a:tableStyleId>{5C22544A-7EE6-4342-B048-85BDC9FD1C3A}</a:tableStyleId>
              </a:tblPr>
              <a:tblGrid>
                <a:gridCol w="924207"/>
                <a:gridCol w="1450693"/>
                <a:gridCol w="4637205"/>
                <a:gridCol w="4637205"/>
              </a:tblGrid>
              <a:tr h="438510">
                <a:tc gridSpan="2">
                  <a:txBody>
                    <a:bodyPr wrap="square"/>
                    <a:lstStyle/>
                    <a:p>
                      <a:pPr algn="ctr"/>
                      <a:r>
                        <a:rPr lang="zh-CN" altLang="en-US" sz="2800" b="1" smtClean="0">
                          <a:solidFill>
                            <a:schemeClr val="tx1"/>
                          </a:solidFill>
                          <a:latin typeface="仿宋" panose="02010609060101010101" pitchFamily="49" charset="-122"/>
                          <a:ea typeface="仿宋" panose="02010609060101010101" pitchFamily="49" charset="-122"/>
                        </a:rPr>
                        <a:t>美西螈</a:t>
                      </a:r>
                      <a:r>
                        <a:rPr lang="zh-CN" altLang="en-US" sz="2800" b="1" smtClean="0">
                          <a:solidFill>
                            <a:srgbClr val="FF0000"/>
                          </a:solidFill>
                          <a:latin typeface="+mj-ea"/>
                          <a:ea typeface="+mj-ea"/>
                        </a:rPr>
                        <a:t>移核</a:t>
                      </a:r>
                      <a:endParaRPr lang="zh-CN" altLang="en-US" sz="2800" b="1">
                        <a:solidFill>
                          <a:srgbClr val="FF0000"/>
                        </a:solidFill>
                        <a:latin typeface="+mj-ea"/>
                        <a:ea typeface="+mj-ea"/>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r>
                        <a:rPr kumimoji="0" lang="zh-CN" altLang="en-US" sz="2800" b="1" i="0" u="none" strike="noStrike" kern="1200" cap="none" normalizeH="0" baseline="0" smtClean="0">
                          <a:ln>
                            <a:noFill/>
                          </a:ln>
                          <a:solidFill>
                            <a:schemeClr val="tx1"/>
                          </a:solidFill>
                          <a:effectLst/>
                          <a:latin typeface="+mj-ea"/>
                          <a:ea typeface="+mj-ea"/>
                          <a:cs typeface="+mn-cs"/>
                        </a:rPr>
                        <a:t>甲组：</a:t>
                      </a:r>
                      <a:r>
                        <a:rPr kumimoji="0" lang="zh-CN" altLang="en-US" sz="2400" b="1" i="0" u="none" strike="noStrike" kern="1200" cap="none" normalizeH="0" baseline="0" smtClean="0">
                          <a:ln>
                            <a:noFill/>
                          </a:ln>
                          <a:solidFill>
                            <a:schemeClr val="tx1"/>
                          </a:solidFill>
                          <a:effectLst/>
                          <a:latin typeface="+mj-ea"/>
                          <a:ea typeface="+mj-ea"/>
                          <a:cs typeface="+mn-cs"/>
                        </a:rPr>
                        <a:t>黑色</a:t>
                      </a:r>
                      <a:r>
                        <a:rPr kumimoji="0" lang="zh-CN" altLang="en-US" sz="24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rPr>
                        <a:t>胚胎细胞</a:t>
                      </a:r>
                      <a:r>
                        <a:rPr kumimoji="0" lang="zh-CN" altLang="en-US" sz="2400" b="1" i="0" u="none" strike="noStrike" kern="1200" cap="none" normalizeH="0" baseline="0" smtClean="0">
                          <a:ln>
                            <a:noFill/>
                          </a:ln>
                          <a:solidFill>
                            <a:schemeClr val="tx1"/>
                          </a:solidFill>
                          <a:effectLst/>
                          <a:latin typeface="+mj-ea"/>
                          <a:ea typeface="+mj-ea"/>
                          <a:cs typeface="+mn-cs"/>
                        </a:rPr>
                        <a:t>移核</a:t>
                      </a:r>
                      <a:r>
                        <a:rPr kumimoji="0" lang="zh-CN" altLang="en-US" sz="2400" b="1" i="0" u="none" strike="noStrike" kern="1200" cap="none" normalizeH="0" baseline="0" smtClean="0">
                          <a:ln>
                            <a:noFill/>
                          </a:ln>
                          <a:solidFill>
                            <a:schemeClr val="tx1"/>
                          </a:solidFill>
                          <a:effectLst/>
                          <a:latin typeface="仿宋" panose="02010609060101010101" pitchFamily="49" charset="-122"/>
                          <a:ea typeface="仿宋" panose="02010609060101010101" pitchFamily="49" charset="-122"/>
                          <a:cs typeface="+mn-cs"/>
                        </a:rPr>
                        <a:t>至</a:t>
                      </a:r>
                      <a:r>
                        <a:rPr kumimoji="0" lang="zh-CN" altLang="en-US" sz="2400" b="1" i="0" u="none" strike="noStrike" kern="1200" cap="none" normalizeH="0" baseline="0" smtClean="0">
                          <a:ln>
                            <a:noFill/>
                          </a:ln>
                          <a:solidFill>
                            <a:schemeClr val="tx1"/>
                          </a:solidFill>
                          <a:effectLst/>
                          <a:latin typeface="+mj-ea"/>
                          <a:ea typeface="+mj-ea"/>
                          <a:cs typeface="+mn-cs"/>
                        </a:rPr>
                        <a:t>白色</a:t>
                      </a:r>
                      <a:endParaRPr lang="zh-CN" altLang="en-US" sz="2400" b="1">
                        <a:solidFill>
                          <a:schemeClr val="tx1"/>
                        </a:solidFill>
                        <a:latin typeface="+mj-ea"/>
                        <a:ea typeface="+mj-ea"/>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endParaRPr kumimoji="0" lang="zh-CN" altLang="en-US" sz="2800" b="1" i="0" u="none" strike="noStrike" kern="1200" cap="none" normalizeH="0" baseline="0">
                        <a:ln>
                          <a:noFill/>
                        </a:ln>
                        <a:solidFill>
                          <a:srgbClr val="FF0000"/>
                        </a:solidFill>
                        <a:effectLst/>
                        <a:latin typeface="+mj-ea"/>
                        <a:ea typeface="+mj-ea"/>
                        <a:cs typeface="+mn-cs"/>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38510">
                <a:tc rowSpan="3">
                  <a:txBody>
                    <a:bodyPr wrap="square"/>
                    <a:lstStyle/>
                    <a:p>
                      <a:pPr algn="ctr"/>
                      <a:r>
                        <a:rPr lang="zh-CN" altLang="en-US" sz="2800" b="1" smtClean="0">
                          <a:solidFill>
                            <a:schemeClr val="tx1"/>
                          </a:solidFill>
                          <a:latin typeface="+mn-ea"/>
                          <a:ea typeface="+mn-ea"/>
                        </a:rPr>
                        <a:t>实验分析</a:t>
                      </a:r>
                      <a:endParaRPr lang="zh-CN" altLang="en-US" sz="2800" b="1">
                        <a:solidFill>
                          <a:schemeClr val="tx1"/>
                        </a:solidFill>
                        <a:latin typeface="+mn-ea"/>
                        <a:ea typeface="+mn-ea"/>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r>
                        <a:rPr lang="zh-CN" altLang="en-US" sz="2400" b="1" smtClean="0">
                          <a:solidFill>
                            <a:schemeClr val="tx1"/>
                          </a:solidFill>
                          <a:latin typeface="仿宋" panose="02010609060101010101" pitchFamily="49" charset="-122"/>
                          <a:ea typeface="仿宋" panose="02010609060101010101" pitchFamily="49" charset="-122"/>
                        </a:rPr>
                        <a:t>自变量</a:t>
                      </a:r>
                      <a:endParaRPr lang="zh-CN" altLang="en-US" sz="24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38510">
                <a:tc v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r>
                        <a:rPr lang="zh-CN" altLang="en-US" sz="2400" b="1" smtClean="0">
                          <a:solidFill>
                            <a:schemeClr val="tx1"/>
                          </a:solidFill>
                          <a:latin typeface="仿宋" panose="02010609060101010101" pitchFamily="49" charset="-122"/>
                          <a:ea typeface="仿宋" panose="02010609060101010101" pitchFamily="49" charset="-122"/>
                        </a:rPr>
                        <a:t>因变量</a:t>
                      </a:r>
                      <a:endParaRPr lang="zh-CN" altLang="en-US" sz="24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38510">
                <a:tc v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r>
                        <a:rPr lang="zh-CN" altLang="en-US" sz="2400" b="1" smtClean="0">
                          <a:solidFill>
                            <a:schemeClr val="tx1"/>
                          </a:solidFill>
                          <a:latin typeface="仿宋" panose="02010609060101010101" pitchFamily="49" charset="-122"/>
                          <a:ea typeface="仿宋" panose="02010609060101010101" pitchFamily="49" charset="-122"/>
                        </a:rPr>
                        <a:t>对照方式</a:t>
                      </a:r>
                      <a:endParaRPr lang="zh-CN" altLang="en-US" sz="24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grpSp>
        <p:nvGrpSpPr>
          <p:cNvPr id="47" name="Group 178"/>
          <p:cNvGrpSpPr/>
          <p:nvPr>
            <p:custDataLst>
              <p:tags r:id="rId3"/>
            </p:custDataLst>
          </p:nvPr>
        </p:nvGrpSpPr>
        <p:grpSpPr>
          <a:xfrm>
            <a:off x="6657476" y="4577527"/>
            <a:ext cx="3945471" cy="1310939"/>
            <a:chOff x="3007" y="1060"/>
            <a:chExt cx="1864" cy="826"/>
          </a:xfrm>
        </p:grpSpPr>
        <p:grpSp>
          <p:nvGrpSpPr>
            <p:cNvPr id="48" name="Group 86"/>
            <p:cNvGrpSpPr/>
            <p:nvPr>
              <p:custDataLst>
                <p:tags r:id="rId4"/>
              </p:custDataLst>
            </p:nvPr>
          </p:nvGrpSpPr>
          <p:grpSpPr>
            <a:xfrm>
              <a:off x="3026" y="1174"/>
              <a:ext cx="809" cy="712"/>
              <a:chOff x="3026" y="1287"/>
              <a:chExt cx="809" cy="712"/>
            </a:xfrm>
          </p:grpSpPr>
          <p:grpSp>
            <p:nvGrpSpPr>
              <p:cNvPr id="55" name="Group 85"/>
              <p:cNvGrpSpPr/>
              <p:nvPr>
                <p:custDataLst>
                  <p:tags r:id="rId5"/>
                </p:custDataLst>
              </p:nvPr>
            </p:nvGrpSpPr>
            <p:grpSpPr>
              <a:xfrm>
                <a:off x="3026" y="1287"/>
                <a:ext cx="630" cy="508"/>
                <a:chOff x="3026" y="1287"/>
                <a:chExt cx="630" cy="508"/>
              </a:xfrm>
            </p:grpSpPr>
            <p:sp>
              <p:nvSpPr>
                <p:cNvPr id="57" name="Line 23"/>
                <p:cNvSpPr>
                  <a:spLocks noChangeShapeType="1"/>
                </p:cNvSpPr>
                <p:nvPr>
                  <p:custDataLst>
                    <p:tags r:id="rId6"/>
                  </p:custDataLst>
                </p:nvPr>
              </p:nvSpPr>
              <p:spPr bwMode="auto">
                <a:xfrm rot="2660936" flipV="1">
                  <a:off x="3026" y="1287"/>
                  <a:ext cx="324" cy="212"/>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800"/>
                </a:p>
              </p:txBody>
            </p:sp>
            <p:grpSp>
              <p:nvGrpSpPr>
                <p:cNvPr id="58" name="Group 67"/>
                <p:cNvGrpSpPr/>
                <p:nvPr>
                  <p:custDataLst>
                    <p:tags r:id="rId7"/>
                  </p:custDataLst>
                </p:nvPr>
              </p:nvGrpSpPr>
              <p:grpSpPr>
                <a:xfrm>
                  <a:off x="3452" y="1419"/>
                  <a:ext cx="204" cy="272"/>
                  <a:chOff x="3475" y="1306"/>
                  <a:chExt cx="204" cy="272"/>
                </a:xfrm>
              </p:grpSpPr>
              <p:sp>
                <p:nvSpPr>
                  <p:cNvPr id="60" name="Oval 64"/>
                  <p:cNvSpPr>
                    <a:spLocks noChangeArrowheads="1"/>
                  </p:cNvSpPr>
                  <p:nvPr>
                    <p:custDataLst>
                      <p:tags r:id="rId8"/>
                    </p:custDataLst>
                  </p:nvPr>
                </p:nvSpPr>
                <p:spPr bwMode="auto">
                  <a:xfrm>
                    <a:off x="3475" y="1306"/>
                    <a:ext cx="204" cy="272"/>
                  </a:xfrm>
                  <a:prstGeom prst="ellipse">
                    <a:avLst/>
                  </a:prstGeom>
                  <a:solidFill>
                    <a:schemeClr val="bg1"/>
                  </a:solidFill>
                  <a:ln w="38100">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sz="1800"/>
                  </a:p>
                </p:txBody>
              </p:sp>
              <p:sp>
                <p:nvSpPr>
                  <p:cNvPr id="61" name="Oval 63"/>
                  <p:cNvSpPr>
                    <a:spLocks noChangeArrowheads="1"/>
                  </p:cNvSpPr>
                  <p:nvPr>
                    <p:custDataLst>
                      <p:tags r:id="rId9"/>
                    </p:custDataLst>
                  </p:nvPr>
                </p:nvSpPr>
                <p:spPr bwMode="auto">
                  <a:xfrm>
                    <a:off x="3550" y="1403"/>
                    <a:ext cx="68" cy="91"/>
                  </a:xfrm>
                  <a:prstGeom prst="ellipse">
                    <a:avLst/>
                  </a:pr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sz="1800"/>
                  </a:p>
                </p:txBody>
              </p:sp>
            </p:grpSp>
            <p:sp>
              <p:nvSpPr>
                <p:cNvPr id="59" name="Line 66"/>
                <p:cNvSpPr>
                  <a:spLocks noChangeShapeType="1"/>
                </p:cNvSpPr>
                <p:nvPr>
                  <p:custDataLst>
                    <p:tags r:id="rId10"/>
                  </p:custDataLst>
                </p:nvPr>
              </p:nvSpPr>
              <p:spPr bwMode="auto">
                <a:xfrm rot="18939064">
                  <a:off x="3028" y="1621"/>
                  <a:ext cx="321" cy="174"/>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800"/>
                </a:p>
              </p:txBody>
            </p:sp>
          </p:grpSp>
          <p:sp>
            <p:nvSpPr>
              <p:cNvPr id="56" name="Text Box 68"/>
              <p:cNvSpPr txBox="1">
                <a:spLocks noChangeArrowheads="1"/>
              </p:cNvSpPr>
              <p:nvPr>
                <p:custDataLst>
                  <p:tags r:id="rId11"/>
                </p:custDataLst>
              </p:nvPr>
            </p:nvSpPr>
            <p:spPr bwMode="auto">
              <a:xfrm>
                <a:off x="3309" y="1708"/>
                <a:ext cx="526"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zh-CN" altLang="en-US" sz="2400" b="1" smtClean="0">
                    <a:latin typeface="仿宋" panose="02010609060101010101" pitchFamily="49" charset="-122"/>
                    <a:ea typeface="仿宋" panose="02010609060101010101" pitchFamily="49" charset="-122"/>
                  </a:rPr>
                  <a:t>重构胚</a:t>
                </a:r>
                <a:endParaRPr lang="zh-CN" altLang="en-US" sz="2400" b="1">
                  <a:latin typeface="仿宋" panose="02010609060101010101" pitchFamily="49" charset="-122"/>
                  <a:ea typeface="仿宋" panose="02010609060101010101" pitchFamily="49" charset="-122"/>
                </a:endParaRPr>
              </a:p>
            </p:txBody>
          </p:sp>
        </p:grpSp>
        <p:sp>
          <p:nvSpPr>
            <p:cNvPr id="49" name="Text Box 71"/>
            <p:cNvSpPr txBox="1">
              <a:spLocks noChangeArrowheads="1"/>
            </p:cNvSpPr>
            <p:nvPr>
              <p:custDataLst>
                <p:tags r:id="rId12"/>
              </p:custDataLst>
            </p:nvPr>
          </p:nvSpPr>
          <p:spPr bwMode="auto">
            <a:xfrm>
              <a:off x="3007" y="1060"/>
              <a:ext cx="291" cy="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spAutoFit/>
            </a:bodyPr>
            <a:lstStyle/>
            <a:p>
              <a:pPr eaLnBrk="1" hangingPunct="1">
                <a:defRPr/>
              </a:pPr>
              <a:r>
                <a:rPr lang="zh-CN" altLang="en-US" sz="2800" b="1">
                  <a:latin typeface="+mj-ea"/>
                  <a:ea typeface="+mj-ea"/>
                </a:rPr>
                <a:t>核移植</a:t>
              </a:r>
              <a:endParaRPr lang="zh-CN" altLang="en-US" sz="2800" b="1">
                <a:latin typeface="+mj-ea"/>
                <a:ea typeface="+mj-ea"/>
              </a:endParaRPr>
            </a:p>
          </p:txBody>
        </p:sp>
        <p:grpSp>
          <p:nvGrpSpPr>
            <p:cNvPr id="50" name="Group 89"/>
            <p:cNvGrpSpPr/>
            <p:nvPr>
              <p:custDataLst>
                <p:tags r:id="rId13"/>
              </p:custDataLst>
            </p:nvPr>
          </p:nvGrpSpPr>
          <p:grpSpPr>
            <a:xfrm>
              <a:off x="3745" y="1180"/>
              <a:ext cx="1126" cy="441"/>
              <a:chOff x="3745" y="1293"/>
              <a:chExt cx="1126" cy="441"/>
            </a:xfrm>
          </p:grpSpPr>
          <p:grpSp>
            <p:nvGrpSpPr>
              <p:cNvPr id="51" name="Group 87"/>
              <p:cNvGrpSpPr/>
              <p:nvPr>
                <p:custDataLst>
                  <p:tags r:id="rId14"/>
                </p:custDataLst>
              </p:nvPr>
            </p:nvGrpSpPr>
            <p:grpSpPr>
              <a:xfrm>
                <a:off x="3745" y="1293"/>
                <a:ext cx="493" cy="291"/>
                <a:chOff x="3745" y="1293"/>
                <a:chExt cx="493" cy="291"/>
              </a:xfrm>
            </p:grpSpPr>
            <p:sp>
              <p:nvSpPr>
                <p:cNvPr id="53" name="Text Box 69"/>
                <p:cNvSpPr txBox="1">
                  <a:spLocks noChangeArrowheads="1"/>
                </p:cNvSpPr>
                <p:nvPr>
                  <p:custDataLst>
                    <p:tags r:id="rId15"/>
                  </p:custDataLst>
                </p:nvPr>
              </p:nvSpPr>
              <p:spPr bwMode="auto">
                <a:xfrm>
                  <a:off x="3781" y="1293"/>
                  <a:ext cx="37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zh-CN" altLang="en-US" sz="2400" b="1">
                      <a:latin typeface="仿宋" panose="02010609060101010101" pitchFamily="49" charset="-122"/>
                      <a:ea typeface="仿宋" panose="02010609060101010101" pitchFamily="49" charset="-122"/>
                    </a:rPr>
                    <a:t>发育</a:t>
                  </a:r>
                  <a:endParaRPr lang="zh-CN" altLang="en-US" sz="2400" b="1">
                    <a:latin typeface="仿宋" panose="02010609060101010101" pitchFamily="49" charset="-122"/>
                    <a:ea typeface="仿宋" panose="02010609060101010101" pitchFamily="49" charset="-122"/>
                  </a:endParaRPr>
                </a:p>
              </p:txBody>
            </p:sp>
            <p:sp>
              <p:nvSpPr>
                <p:cNvPr id="54" name="Line 19"/>
                <p:cNvSpPr>
                  <a:spLocks noChangeShapeType="1"/>
                </p:cNvSpPr>
                <p:nvPr>
                  <p:custDataLst>
                    <p:tags r:id="rId16"/>
                  </p:custDataLst>
                </p:nvPr>
              </p:nvSpPr>
              <p:spPr bwMode="auto">
                <a:xfrm>
                  <a:off x="3745" y="1562"/>
                  <a:ext cx="493" cy="0"/>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800"/>
                </a:p>
              </p:txBody>
            </p:sp>
          </p:grpSp>
          <p:sp>
            <p:nvSpPr>
              <p:cNvPr id="52" name="Text Box 88"/>
              <p:cNvSpPr txBox="1">
                <a:spLocks noChangeArrowheads="1"/>
              </p:cNvSpPr>
              <p:nvPr>
                <p:custDataLst>
                  <p:tags r:id="rId17"/>
                </p:custDataLst>
              </p:nvPr>
            </p:nvSpPr>
            <p:spPr bwMode="auto">
              <a:xfrm>
                <a:off x="4666" y="1366"/>
                <a:ext cx="205"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en-US" altLang="zh-CN" sz="3200" b="1">
                    <a:latin typeface="Arial" panose="020B0604020202020204"/>
                    <a:ea typeface="黑体" panose="02010609060101010101" charset="-122"/>
                  </a:rPr>
                  <a:t>?</a:t>
                </a:r>
                <a:endParaRPr lang="en-US" altLang="zh-CN" sz="3200" b="1">
                  <a:latin typeface="Arial" panose="020B0604020202020204"/>
                  <a:ea typeface="黑体" panose="02010609060101010101" charset="-122"/>
                </a:endParaRPr>
              </a:p>
            </p:txBody>
          </p:sp>
        </p:grpSp>
      </p:grpSp>
      <p:pic>
        <p:nvPicPr>
          <p:cNvPr id="107" name="Picture 75"/>
          <p:cNvPicPr>
            <a:picLocks noChangeAspect="1" noChangeArrowheads="1"/>
          </p:cNvPicPr>
          <p:nvPr>
            <p:custDataLst>
              <p:tags r:id="rId18"/>
            </p:custDataLst>
          </p:nvPr>
        </p:nvPicPr>
        <p:blipFill>
          <a:blip r:embed="rId19">
            <a:extLst>
              <a:ext uri="{28A0092B-C50C-407E-A947-70E740481C1C}">
                <a14:useLocalDpi xmlns:a14="http://schemas.microsoft.com/office/drawing/2010/main" val="0"/>
              </a:ext>
            </a:extLst>
          </a:blip>
          <a:stretch>
            <a:fillRect/>
          </a:stretch>
        </p:blipFill>
        <p:spPr bwMode="auto">
          <a:xfrm>
            <a:off x="9315476" y="4791176"/>
            <a:ext cx="2167468" cy="725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0" name="组合 119"/>
          <p:cNvGrpSpPr/>
          <p:nvPr>
            <p:custDataLst>
              <p:tags r:id="rId20"/>
            </p:custDataLst>
          </p:nvPr>
        </p:nvGrpSpPr>
        <p:grpSpPr>
          <a:xfrm>
            <a:off x="2131475" y="4099247"/>
            <a:ext cx="4231661" cy="1036367"/>
            <a:chOff x="1456237" y="1327924"/>
            <a:chExt cx="4232763" cy="1036638"/>
          </a:xfrm>
        </p:grpSpPr>
        <p:grpSp>
          <p:nvGrpSpPr>
            <p:cNvPr id="8" name="组合 7"/>
            <p:cNvGrpSpPr/>
            <p:nvPr>
              <p:custDataLst>
                <p:tags r:id="rId21"/>
              </p:custDataLst>
            </p:nvPr>
          </p:nvGrpSpPr>
          <p:grpSpPr>
            <a:xfrm>
              <a:off x="1456237" y="1327924"/>
              <a:ext cx="4232763" cy="1036638"/>
              <a:chOff x="1456237" y="1327924"/>
              <a:chExt cx="4232763" cy="1036638"/>
            </a:xfrm>
          </p:grpSpPr>
          <p:grpSp>
            <p:nvGrpSpPr>
              <p:cNvPr id="14" name="Group 179"/>
              <p:cNvGrpSpPr/>
              <p:nvPr>
                <p:custDataLst>
                  <p:tags r:id="rId22"/>
                </p:custDataLst>
              </p:nvPr>
            </p:nvGrpSpPr>
            <p:grpSpPr>
              <a:xfrm>
                <a:off x="4547812" y="1593599"/>
                <a:ext cx="1141188" cy="482601"/>
                <a:chOff x="2148" y="926"/>
                <a:chExt cx="539" cy="304"/>
              </a:xfrm>
            </p:grpSpPr>
            <p:grpSp>
              <p:nvGrpSpPr>
                <p:cNvPr id="15" name="Group 83"/>
                <p:cNvGrpSpPr/>
                <p:nvPr>
                  <p:custDataLst>
                    <p:tags r:id="rId23"/>
                  </p:custDataLst>
                </p:nvPr>
              </p:nvGrpSpPr>
              <p:grpSpPr>
                <a:xfrm>
                  <a:off x="2148" y="1139"/>
                  <a:ext cx="539" cy="91"/>
                  <a:chOff x="2148" y="1252"/>
                  <a:chExt cx="539" cy="91"/>
                </a:xfrm>
              </p:grpSpPr>
              <p:sp>
                <p:nvSpPr>
                  <p:cNvPr id="17" name="Line 17"/>
                  <p:cNvSpPr>
                    <a:spLocks noChangeShapeType="1"/>
                  </p:cNvSpPr>
                  <p:nvPr>
                    <p:custDataLst>
                      <p:tags r:id="rId24"/>
                    </p:custDataLst>
                  </p:nvPr>
                </p:nvSpPr>
                <p:spPr bwMode="auto">
                  <a:xfrm>
                    <a:off x="2148" y="1298"/>
                    <a:ext cx="408" cy="0"/>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800"/>
                  </a:p>
                </p:txBody>
              </p:sp>
              <p:sp>
                <p:nvSpPr>
                  <p:cNvPr id="21" name="Oval 47"/>
                  <p:cNvSpPr>
                    <a:spLocks noChangeArrowheads="1"/>
                  </p:cNvSpPr>
                  <p:nvPr>
                    <p:custDataLst>
                      <p:tags r:id="rId25"/>
                    </p:custDataLst>
                  </p:nvPr>
                </p:nvSpPr>
                <p:spPr bwMode="auto">
                  <a:xfrm>
                    <a:off x="2619" y="1252"/>
                    <a:ext cx="68" cy="91"/>
                  </a:xfrm>
                  <a:prstGeom prst="ellipse">
                    <a:avLst/>
                  </a:prstGeom>
                  <a:solidFill>
                    <a:schemeClr val="tx1"/>
                  </a:solidFill>
                  <a:ln w="9525" algn="ctr">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sz="1800"/>
                  </a:p>
                </p:txBody>
              </p:sp>
            </p:grpSp>
            <p:sp>
              <p:nvSpPr>
                <p:cNvPr id="16" name="Text Box 48"/>
                <p:cNvSpPr txBox="1">
                  <a:spLocks noChangeArrowheads="1"/>
                </p:cNvSpPr>
                <p:nvPr>
                  <p:custDataLst>
                    <p:tags r:id="rId26"/>
                  </p:custDataLst>
                </p:nvPr>
              </p:nvSpPr>
              <p:spPr bwMode="auto">
                <a:xfrm>
                  <a:off x="2158" y="926"/>
                  <a:ext cx="37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defRPr/>
                  </a:pPr>
                  <a:r>
                    <a:rPr lang="zh-CN" altLang="en-US" sz="2400" b="1">
                      <a:latin typeface="仿宋" panose="02010609060101010101" pitchFamily="49" charset="-122"/>
                      <a:ea typeface="仿宋" panose="02010609060101010101" pitchFamily="49" charset="-122"/>
                    </a:rPr>
                    <a:t>取核</a:t>
                  </a:r>
                  <a:endParaRPr lang="zh-CN" altLang="en-US" sz="2400" b="1">
                    <a:latin typeface="仿宋" panose="02010609060101010101" pitchFamily="49" charset="-122"/>
                    <a:ea typeface="仿宋" panose="02010609060101010101" pitchFamily="49" charset="-122"/>
                  </a:endParaRPr>
                </a:p>
              </p:txBody>
            </p:sp>
          </p:grpSp>
          <p:grpSp>
            <p:nvGrpSpPr>
              <p:cNvPr id="34" name="Group 81"/>
              <p:cNvGrpSpPr/>
              <p:nvPr>
                <p:custDataLst>
                  <p:tags r:id="rId27"/>
                </p:custDataLst>
              </p:nvPr>
            </p:nvGrpSpPr>
            <p:grpSpPr>
              <a:xfrm>
                <a:off x="1456237" y="1327924"/>
                <a:ext cx="3552707" cy="1036638"/>
                <a:chOff x="110" y="895"/>
                <a:chExt cx="1678" cy="653"/>
              </a:xfrm>
            </p:grpSpPr>
            <p:grpSp>
              <p:nvGrpSpPr>
                <p:cNvPr id="35" name="Group 32"/>
                <p:cNvGrpSpPr/>
                <p:nvPr>
                  <p:custDataLst>
                    <p:tags r:id="rId28"/>
                  </p:custDataLst>
                </p:nvPr>
              </p:nvGrpSpPr>
              <p:grpSpPr>
                <a:xfrm>
                  <a:off x="1342" y="1178"/>
                  <a:ext cx="204" cy="272"/>
                  <a:chOff x="430" y="1343"/>
                  <a:chExt cx="282" cy="408"/>
                </a:xfrm>
              </p:grpSpPr>
              <p:sp>
                <p:nvSpPr>
                  <p:cNvPr id="38" name="Oval 28" descr="大纸屑"/>
                  <p:cNvSpPr>
                    <a:spLocks noChangeArrowheads="1"/>
                  </p:cNvSpPr>
                  <p:nvPr>
                    <p:custDataLst>
                      <p:tags r:id="rId29"/>
                    </p:custDataLst>
                  </p:nvPr>
                </p:nvSpPr>
                <p:spPr bwMode="auto">
                  <a:xfrm>
                    <a:off x="430" y="1343"/>
                    <a:ext cx="282" cy="408"/>
                  </a:xfrm>
                  <a:prstGeom prst="ellipse">
                    <a:avLst/>
                  </a:prstGeom>
                  <a:pattFill prst="lgConfetti">
                    <a:fgClr>
                      <a:schemeClr val="tx1"/>
                    </a:fgClr>
                    <a:bgClr>
                      <a:schemeClr val="bg1"/>
                    </a:bgClr>
                  </a:patt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sz="1800"/>
                  </a:p>
                </p:txBody>
              </p:sp>
              <p:sp>
                <p:nvSpPr>
                  <p:cNvPr id="39" name="Oval 29"/>
                  <p:cNvSpPr>
                    <a:spLocks noChangeArrowheads="1"/>
                  </p:cNvSpPr>
                  <p:nvPr>
                    <p:custDataLst>
                      <p:tags r:id="rId30"/>
                    </p:custDataLst>
                  </p:nvPr>
                </p:nvSpPr>
                <p:spPr bwMode="auto">
                  <a:xfrm>
                    <a:off x="534" y="1480"/>
                    <a:ext cx="94" cy="136"/>
                  </a:xfrm>
                  <a:prstGeom prst="ellipse">
                    <a:avLst/>
                  </a:pr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sz="1800"/>
                  </a:p>
                </p:txBody>
              </p:sp>
            </p:grpSp>
            <p:sp>
              <p:nvSpPr>
                <p:cNvPr id="36" name="Text Box 30"/>
                <p:cNvSpPr txBox="1">
                  <a:spLocks noChangeArrowheads="1"/>
                </p:cNvSpPr>
                <p:nvPr>
                  <p:custDataLst>
                    <p:tags r:id="rId31"/>
                  </p:custDataLst>
                </p:nvPr>
              </p:nvSpPr>
              <p:spPr bwMode="auto">
                <a:xfrm>
                  <a:off x="1116" y="895"/>
                  <a:ext cx="672"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defRPr/>
                  </a:pPr>
                  <a:r>
                    <a:rPr lang="zh-CN" altLang="en-US" sz="2400" b="1">
                      <a:latin typeface="仿宋" panose="02010609060101010101" pitchFamily="49" charset="-122"/>
                      <a:ea typeface="仿宋" panose="02010609060101010101" pitchFamily="49" charset="-122"/>
                    </a:rPr>
                    <a:t>胚胎细胞</a:t>
                  </a:r>
                  <a:endParaRPr lang="zh-CN" altLang="en-US" sz="2400" b="1">
                    <a:latin typeface="仿宋" panose="02010609060101010101" pitchFamily="49" charset="-122"/>
                    <a:ea typeface="仿宋" panose="02010609060101010101" pitchFamily="49" charset="-122"/>
                  </a:endParaRPr>
                </a:p>
              </p:txBody>
            </p:sp>
            <p:pic>
              <p:nvPicPr>
                <p:cNvPr id="37" name="Picture 73"/>
                <p:cNvPicPr>
                  <a:picLocks noChangeAspect="1" noChangeArrowheads="1"/>
                </p:cNvPicPr>
                <p:nvPr>
                  <p:custDataLst>
                    <p:tags r:id="rId32"/>
                  </p:custDataLst>
                </p:nvPr>
              </p:nvPicPr>
              <p:blipFill>
                <a:blip r:embed="rId19">
                  <a:extLst>
                    <a:ext uri="{28A0092B-C50C-407E-A947-70E740481C1C}">
                      <a14:useLocalDpi xmlns:a14="http://schemas.microsoft.com/office/drawing/2010/main" val="0"/>
                    </a:ext>
                  </a:extLst>
                </a:blip>
                <a:stretch>
                  <a:fillRect/>
                </a:stretch>
              </p:blipFill>
              <p:spPr bwMode="auto">
                <a:xfrm>
                  <a:off x="110" y="1091"/>
                  <a:ext cx="1024" cy="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cxnSp>
          <p:nvCxnSpPr>
            <p:cNvPr id="5" name="直接箭头连接符 4"/>
            <p:cNvCxnSpPr/>
            <p:nvPr>
              <p:custDataLst>
                <p:tags r:id="rId33"/>
              </p:custDataLst>
            </p:nvPr>
          </p:nvCxnSpPr>
          <p:spPr>
            <a:xfrm flipV="1">
              <a:off x="3647679" y="2010238"/>
              <a:ext cx="398047" cy="436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21" name="组合 120"/>
          <p:cNvGrpSpPr/>
          <p:nvPr>
            <p:custDataLst>
              <p:tags r:id="rId34"/>
            </p:custDataLst>
          </p:nvPr>
        </p:nvGrpSpPr>
        <p:grpSpPr>
          <a:xfrm>
            <a:off x="2137479" y="5144116"/>
            <a:ext cx="4415802" cy="1015730"/>
            <a:chOff x="1449886" y="2373063"/>
            <a:chExt cx="4416952" cy="1015995"/>
          </a:xfrm>
        </p:grpSpPr>
        <p:grpSp>
          <p:nvGrpSpPr>
            <p:cNvPr id="119" name="组合 118"/>
            <p:cNvGrpSpPr/>
            <p:nvPr>
              <p:custDataLst>
                <p:tags r:id="rId35"/>
              </p:custDataLst>
            </p:nvPr>
          </p:nvGrpSpPr>
          <p:grpSpPr>
            <a:xfrm>
              <a:off x="1449886" y="2373063"/>
              <a:ext cx="4416952" cy="1015995"/>
              <a:chOff x="1449886" y="2373063"/>
              <a:chExt cx="4416952" cy="1015995"/>
            </a:xfrm>
          </p:grpSpPr>
          <p:grpSp>
            <p:nvGrpSpPr>
              <p:cNvPr id="22" name="Group 180"/>
              <p:cNvGrpSpPr/>
              <p:nvPr>
                <p:custDataLst>
                  <p:tags r:id="rId36"/>
                </p:custDataLst>
              </p:nvPr>
            </p:nvGrpSpPr>
            <p:grpSpPr>
              <a:xfrm>
                <a:off x="4509696" y="2373063"/>
                <a:ext cx="1357142" cy="642938"/>
                <a:chOff x="2130" y="1417"/>
                <a:chExt cx="641" cy="405"/>
              </a:xfrm>
            </p:grpSpPr>
            <p:sp>
              <p:nvSpPr>
                <p:cNvPr id="23" name="Text Box 59"/>
                <p:cNvSpPr txBox="1">
                  <a:spLocks noChangeArrowheads="1"/>
                </p:cNvSpPr>
                <p:nvPr>
                  <p:custDataLst>
                    <p:tags r:id="rId37"/>
                  </p:custDataLst>
                </p:nvPr>
              </p:nvSpPr>
              <p:spPr bwMode="auto">
                <a:xfrm>
                  <a:off x="2130" y="1417"/>
                  <a:ext cx="37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zh-CN" altLang="en-US" sz="2400" b="1">
                      <a:latin typeface="仿宋" panose="02010609060101010101" pitchFamily="49" charset="-122"/>
                      <a:ea typeface="仿宋" panose="02010609060101010101" pitchFamily="49" charset="-122"/>
                    </a:rPr>
                    <a:t>去核</a:t>
                  </a:r>
                  <a:endParaRPr lang="zh-CN" altLang="en-US" sz="2400" b="1">
                    <a:latin typeface="仿宋" panose="02010609060101010101" pitchFamily="49" charset="-122"/>
                    <a:ea typeface="仿宋" panose="02010609060101010101" pitchFamily="49" charset="-122"/>
                  </a:endParaRPr>
                </a:p>
              </p:txBody>
            </p:sp>
            <p:grpSp>
              <p:nvGrpSpPr>
                <p:cNvPr id="24" name="Group 84"/>
                <p:cNvGrpSpPr/>
                <p:nvPr>
                  <p:custDataLst>
                    <p:tags r:id="rId38"/>
                  </p:custDataLst>
                </p:nvPr>
              </p:nvGrpSpPr>
              <p:grpSpPr>
                <a:xfrm>
                  <a:off x="2132" y="1549"/>
                  <a:ext cx="639" cy="273"/>
                  <a:chOff x="2132" y="1662"/>
                  <a:chExt cx="639" cy="273"/>
                </a:xfrm>
              </p:grpSpPr>
              <p:sp>
                <p:nvSpPr>
                  <p:cNvPr id="25" name="Line 50"/>
                  <p:cNvSpPr>
                    <a:spLocks noChangeShapeType="1"/>
                  </p:cNvSpPr>
                  <p:nvPr>
                    <p:custDataLst>
                      <p:tags r:id="rId39"/>
                    </p:custDataLst>
                  </p:nvPr>
                </p:nvSpPr>
                <p:spPr bwMode="auto">
                  <a:xfrm>
                    <a:off x="2132" y="1797"/>
                    <a:ext cx="408" cy="0"/>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800"/>
                  </a:p>
                </p:txBody>
              </p:sp>
              <p:sp>
                <p:nvSpPr>
                  <p:cNvPr id="26" name="Line 51"/>
                  <p:cNvSpPr>
                    <a:spLocks noChangeShapeType="1"/>
                  </p:cNvSpPr>
                  <p:nvPr>
                    <p:custDataLst>
                      <p:tags r:id="rId40"/>
                    </p:custDataLst>
                  </p:nvPr>
                </p:nvSpPr>
                <p:spPr bwMode="auto">
                  <a:xfrm>
                    <a:off x="2211" y="1797"/>
                    <a:ext cx="125" cy="79"/>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800"/>
                  </a:p>
                </p:txBody>
              </p:sp>
              <p:sp>
                <p:nvSpPr>
                  <p:cNvPr id="28" name="Oval 61"/>
                  <p:cNvSpPr>
                    <a:spLocks noChangeArrowheads="1"/>
                  </p:cNvSpPr>
                  <p:nvPr>
                    <p:custDataLst>
                      <p:tags r:id="rId41"/>
                    </p:custDataLst>
                  </p:nvPr>
                </p:nvSpPr>
                <p:spPr bwMode="auto">
                  <a:xfrm>
                    <a:off x="2567" y="1662"/>
                    <a:ext cx="204" cy="272"/>
                  </a:xfrm>
                  <a:prstGeom prst="ellipse">
                    <a:avLst/>
                  </a:prstGeom>
                  <a:solidFill>
                    <a:schemeClr val="bg1"/>
                  </a:solidFill>
                  <a:ln w="38100">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sz="1800"/>
                  </a:p>
                </p:txBody>
              </p:sp>
              <p:sp>
                <p:nvSpPr>
                  <p:cNvPr id="29" name="Oval 62"/>
                  <p:cNvSpPr>
                    <a:spLocks noChangeArrowheads="1"/>
                  </p:cNvSpPr>
                  <p:nvPr>
                    <p:custDataLst>
                      <p:tags r:id="rId42"/>
                    </p:custDataLst>
                  </p:nvPr>
                </p:nvSpPr>
                <p:spPr bwMode="auto">
                  <a:xfrm>
                    <a:off x="2365" y="1844"/>
                    <a:ext cx="68" cy="91"/>
                  </a:xfrm>
                  <a:prstGeom prst="ellipse">
                    <a:avLst/>
                  </a:prstGeom>
                  <a:solidFill>
                    <a:schemeClr val="bg1"/>
                  </a:solidFill>
                  <a:ln w="38100">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sz="1800"/>
                  </a:p>
                </p:txBody>
              </p:sp>
            </p:grpSp>
          </p:grpSp>
          <p:grpSp>
            <p:nvGrpSpPr>
              <p:cNvPr id="40" name="Group 82"/>
              <p:cNvGrpSpPr/>
              <p:nvPr>
                <p:custDataLst>
                  <p:tags r:id="rId43"/>
                </p:custDataLst>
              </p:nvPr>
            </p:nvGrpSpPr>
            <p:grpSpPr>
              <a:xfrm>
                <a:off x="1449886" y="2380995"/>
                <a:ext cx="3374094" cy="1008063"/>
                <a:chOff x="113" y="1535"/>
                <a:chExt cx="1607" cy="635"/>
              </a:xfrm>
            </p:grpSpPr>
            <p:grpSp>
              <p:nvGrpSpPr>
                <p:cNvPr id="41" name="Group 49"/>
                <p:cNvGrpSpPr/>
                <p:nvPr>
                  <p:custDataLst>
                    <p:tags r:id="rId44"/>
                  </p:custDataLst>
                </p:nvPr>
              </p:nvGrpSpPr>
              <p:grpSpPr>
                <a:xfrm>
                  <a:off x="1354" y="1644"/>
                  <a:ext cx="206" cy="272"/>
                  <a:chOff x="686" y="2718"/>
                  <a:chExt cx="285" cy="377"/>
                </a:xfrm>
              </p:grpSpPr>
              <p:sp>
                <p:nvSpPr>
                  <p:cNvPr id="44" name="Oval 40"/>
                  <p:cNvSpPr>
                    <a:spLocks noChangeArrowheads="1"/>
                  </p:cNvSpPr>
                  <p:nvPr>
                    <p:custDataLst>
                      <p:tags r:id="rId45"/>
                    </p:custDataLst>
                  </p:nvPr>
                </p:nvSpPr>
                <p:spPr bwMode="auto">
                  <a:xfrm>
                    <a:off x="686" y="2718"/>
                    <a:ext cx="285" cy="377"/>
                  </a:xfrm>
                  <a:prstGeom prst="ellipse">
                    <a:avLst/>
                  </a:prstGeom>
                  <a:solidFill>
                    <a:schemeClr val="bg1"/>
                  </a:solidFill>
                  <a:ln w="38100">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sz="1800"/>
                  </a:p>
                </p:txBody>
              </p:sp>
              <p:sp>
                <p:nvSpPr>
                  <p:cNvPr id="45" name="Oval 41"/>
                  <p:cNvSpPr>
                    <a:spLocks noChangeArrowheads="1"/>
                  </p:cNvSpPr>
                  <p:nvPr>
                    <p:custDataLst>
                      <p:tags r:id="rId46"/>
                    </p:custDataLst>
                  </p:nvPr>
                </p:nvSpPr>
                <p:spPr bwMode="auto">
                  <a:xfrm>
                    <a:off x="789" y="2857"/>
                    <a:ext cx="78" cy="109"/>
                  </a:xfrm>
                  <a:prstGeom prst="ellipse">
                    <a:avLst/>
                  </a:prstGeom>
                  <a:solidFill>
                    <a:schemeClr val="bg1"/>
                  </a:solidFill>
                  <a:ln w="38100">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sz="1800"/>
                  </a:p>
                </p:txBody>
              </p:sp>
            </p:grpSp>
            <p:sp>
              <p:nvSpPr>
                <p:cNvPr id="42" name="Text Box 55"/>
                <p:cNvSpPr txBox="1">
                  <a:spLocks noChangeArrowheads="1"/>
                </p:cNvSpPr>
                <p:nvPr>
                  <p:custDataLst>
                    <p:tags r:id="rId47"/>
                  </p:custDataLst>
                </p:nvPr>
              </p:nvSpPr>
              <p:spPr bwMode="auto">
                <a:xfrm>
                  <a:off x="1194" y="1879"/>
                  <a:ext cx="526"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defRPr/>
                  </a:pPr>
                  <a:r>
                    <a:rPr lang="zh-CN" altLang="en-US" sz="2400" b="1">
                      <a:latin typeface="仿宋" panose="02010609060101010101" pitchFamily="49" charset="-122"/>
                      <a:ea typeface="仿宋" panose="02010609060101010101" pitchFamily="49" charset="-122"/>
                    </a:rPr>
                    <a:t>卵细胞</a:t>
                  </a:r>
                  <a:endParaRPr lang="zh-CN" altLang="en-US" sz="2400" b="1">
                    <a:latin typeface="仿宋" panose="02010609060101010101" pitchFamily="49" charset="-122"/>
                    <a:ea typeface="仿宋" panose="02010609060101010101" pitchFamily="49" charset="-122"/>
                  </a:endParaRPr>
                </a:p>
              </p:txBody>
            </p:sp>
            <p:pic>
              <p:nvPicPr>
                <p:cNvPr id="43" name="Picture 74"/>
                <p:cNvPicPr>
                  <a:picLocks noChangeAspect="1" noChangeArrowheads="1"/>
                </p:cNvPicPr>
                <p:nvPr>
                  <p:custDataLst>
                    <p:tags r:id="rId48"/>
                  </p:custDataLst>
                </p:nvPr>
              </p:nvPicPr>
              <p:blipFill>
                <a:blip r:embed="rId49">
                  <a:extLst>
                    <a:ext uri="{28A0092B-C50C-407E-A947-70E740481C1C}">
                      <a14:useLocalDpi xmlns:a14="http://schemas.microsoft.com/office/drawing/2010/main" val="0"/>
                    </a:ext>
                  </a:extLst>
                </a:blip>
                <a:stretch>
                  <a:fillRect/>
                </a:stretch>
              </p:blipFill>
              <p:spPr bwMode="auto">
                <a:xfrm>
                  <a:off x="113" y="1535"/>
                  <a:ext cx="1044" cy="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cxnSp>
          <p:nvCxnSpPr>
            <p:cNvPr id="117" name="直接箭头连接符 116"/>
            <p:cNvCxnSpPr/>
            <p:nvPr>
              <p:custDataLst>
                <p:tags r:id="rId50"/>
              </p:custDataLst>
            </p:nvPr>
          </p:nvCxnSpPr>
          <p:spPr>
            <a:xfrm flipV="1">
              <a:off x="3654009" y="2762349"/>
              <a:ext cx="398047" cy="436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18" name="Text Box 55"/>
          <p:cNvSpPr txBox="1">
            <a:spLocks noChangeArrowheads="1"/>
          </p:cNvSpPr>
          <p:nvPr>
            <p:custDataLst>
              <p:tags r:id="rId51"/>
            </p:custDataLst>
          </p:nvPr>
        </p:nvSpPr>
        <p:spPr bwMode="auto">
          <a:xfrm>
            <a:off x="532404" y="4685693"/>
            <a:ext cx="1423417" cy="8307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defRPr/>
            </a:pPr>
            <a:r>
              <a:rPr lang="zh-CN" altLang="en-US" sz="2400" b="1">
                <a:latin typeface="仿宋" panose="02010609060101010101" pitchFamily="49" charset="-122"/>
                <a:ea typeface="仿宋" panose="02010609060101010101" pitchFamily="49" charset="-122"/>
              </a:rPr>
              <a:t>甲组</a:t>
            </a:r>
            <a:endParaRPr lang="en-US" altLang="zh-CN" sz="2400" b="1">
              <a:latin typeface="仿宋" panose="02010609060101010101" pitchFamily="49" charset="-122"/>
              <a:ea typeface="仿宋" panose="02010609060101010101" pitchFamily="49" charset="-122"/>
            </a:endParaRPr>
          </a:p>
          <a:p>
            <a:pPr algn="ctr" eaLnBrk="1" hangingPunct="1">
              <a:defRPr/>
            </a:pPr>
            <a:r>
              <a:rPr lang="en-US" altLang="zh-CN" sz="2400" b="1">
                <a:latin typeface="仿宋" panose="02010609060101010101" pitchFamily="49" charset="-122"/>
                <a:ea typeface="仿宋" panose="02010609060101010101" pitchFamily="49" charset="-122"/>
              </a:rPr>
              <a:t>(</a:t>
            </a:r>
            <a:r>
              <a:rPr lang="zh-CN" altLang="en-US" sz="2400" b="1">
                <a:latin typeface="仿宋" panose="02010609060101010101" pitchFamily="49" charset="-122"/>
                <a:ea typeface="仿宋" panose="02010609060101010101" pitchFamily="49" charset="-122"/>
              </a:rPr>
              <a:t>实验组</a:t>
            </a:r>
            <a:r>
              <a:rPr lang="en-US" altLang="zh-CN" sz="2400" b="1">
                <a:latin typeface="仿宋" panose="02010609060101010101" pitchFamily="49" charset="-122"/>
                <a:ea typeface="仿宋" panose="02010609060101010101" pitchFamily="49" charset="-122"/>
              </a:rPr>
              <a:t>)</a:t>
            </a:r>
            <a:endParaRPr lang="zh-CN" altLang="en-US" sz="2400" b="1">
              <a:latin typeface="仿宋" panose="02010609060101010101" pitchFamily="49" charset="-122"/>
              <a:ea typeface="仿宋" panose="02010609060101010101" pitchFamily="49" charset="-122"/>
            </a:endParaRPr>
          </a:p>
        </p:txBody>
      </p:sp>
      <p:sp>
        <p:nvSpPr>
          <p:cNvPr id="112" name="矩形 111"/>
          <p:cNvSpPr/>
          <p:nvPr>
            <p:custDataLst>
              <p:tags r:id="rId52"/>
            </p:custDataLst>
          </p:nvPr>
        </p:nvSpPr>
        <p:spPr>
          <a:xfrm>
            <a:off x="4156243" y="2449575"/>
            <a:ext cx="1620957" cy="523092"/>
          </a:xfrm>
          <a:prstGeom prst="rect">
            <a:avLst/>
          </a:prstGeom>
          <a:noFill/>
          <a:ln w="9525">
            <a:noFill/>
          </a:ln>
        </p:spPr>
        <p:txBody>
          <a:bodyPr wrap="none" anchor="t" anchorCtr="0">
            <a:spAutoFit/>
          </a:bodyPr>
          <a:lstStyle/>
          <a:p>
            <a:r>
              <a:rPr lang="zh-CN" altLang="en-US" sz="2800" b="1">
                <a:solidFill>
                  <a:srgbClr val="0000FF"/>
                </a:solidFill>
                <a:latin typeface="+mj-ea"/>
                <a:ea typeface="+mj-ea"/>
                <a:sym typeface="+mn-ea"/>
              </a:rPr>
              <a:t>核的种类</a:t>
            </a:r>
            <a:endParaRPr lang="en-US" altLang="zh-CN" sz="2800" b="1">
              <a:solidFill>
                <a:srgbClr val="0000FF"/>
              </a:solidFill>
              <a:latin typeface="+mj-ea"/>
              <a:ea typeface="+mj-ea"/>
              <a:sym typeface="+mn-ea"/>
            </a:endParaRPr>
          </a:p>
        </p:txBody>
      </p:sp>
      <p:sp>
        <p:nvSpPr>
          <p:cNvPr id="123" name="矩形 122"/>
          <p:cNvSpPr/>
          <p:nvPr>
            <p:custDataLst>
              <p:tags r:id="rId53"/>
            </p:custDataLst>
          </p:nvPr>
        </p:nvSpPr>
        <p:spPr>
          <a:xfrm>
            <a:off x="4194245" y="3514194"/>
            <a:ext cx="1544012" cy="523092"/>
          </a:xfrm>
          <a:prstGeom prst="rect">
            <a:avLst/>
          </a:prstGeom>
          <a:noFill/>
          <a:ln w="9525">
            <a:noFill/>
          </a:ln>
        </p:spPr>
        <p:txBody>
          <a:bodyPr wrap="none" anchor="t" anchorCtr="0">
            <a:spAutoFit/>
          </a:bodyPr>
          <a:lstStyle/>
          <a:p>
            <a:r>
              <a:rPr lang="zh-CN" altLang="en-US" sz="2800" b="1" spc="-150" smtClean="0">
                <a:solidFill>
                  <a:srgbClr val="0000FF"/>
                </a:solidFill>
                <a:latin typeface="+mj-ea"/>
                <a:ea typeface="+mj-ea"/>
                <a:sym typeface="+mn-ea"/>
              </a:rPr>
              <a:t>自身对照</a:t>
            </a:r>
            <a:endParaRPr lang="en-US" altLang="zh-CN" sz="2800" b="1" spc="-150">
              <a:solidFill>
                <a:srgbClr val="0000FF"/>
              </a:solidFill>
              <a:latin typeface="+mj-ea"/>
              <a:ea typeface="+mj-ea"/>
              <a:sym typeface="+mn-ea"/>
            </a:endParaRPr>
          </a:p>
        </p:txBody>
      </p:sp>
      <p:sp>
        <p:nvSpPr>
          <p:cNvPr id="68" name="Text Box 131"/>
          <p:cNvSpPr txBox="1">
            <a:spLocks noChangeArrowheads="1"/>
          </p:cNvSpPr>
          <p:nvPr>
            <p:custDataLst>
              <p:tags r:id="rId54"/>
            </p:custDataLst>
          </p:nvPr>
        </p:nvSpPr>
        <p:spPr bwMode="auto">
          <a:xfrm>
            <a:off x="4246157" y="6254928"/>
            <a:ext cx="1261884" cy="523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zh-CN" altLang="en-US" sz="2800" b="1" smtClean="0">
                <a:solidFill>
                  <a:srgbClr val="FF0000"/>
                </a:solidFill>
                <a:latin typeface="+mj-ea"/>
                <a:ea typeface="+mj-ea"/>
              </a:rPr>
              <a:t>细胞核</a:t>
            </a:r>
            <a:endParaRPr lang="zh-CN" altLang="en-US" sz="2800" b="1">
              <a:solidFill>
                <a:srgbClr val="FF0000"/>
              </a:solidFill>
              <a:latin typeface="+mj-ea"/>
              <a:ea typeface="+mj-ea"/>
            </a:endParaRPr>
          </a:p>
        </p:txBody>
      </p:sp>
      <p:sp>
        <p:nvSpPr>
          <p:cNvPr id="67" name="矩形 66"/>
          <p:cNvSpPr/>
          <p:nvPr>
            <p:custDataLst>
              <p:tags r:id="rId55"/>
            </p:custDataLst>
          </p:nvPr>
        </p:nvSpPr>
        <p:spPr>
          <a:xfrm>
            <a:off x="145919" y="1345198"/>
            <a:ext cx="2345514" cy="523220"/>
          </a:xfrm>
          <a:prstGeom prst="rect">
            <a:avLst/>
          </a:prstGeom>
        </p:spPr>
        <p:txBody>
          <a:bodyPr vert="horz" wrap="none" lIns="91440" tIns="45720" rIns="91440" bIns="45720" rtlCol="0" anchor="t">
            <a:spAutoFit/>
          </a:bodyPr>
          <a:lstStyle/>
          <a:p>
            <a:r>
              <a:rPr lang="en-US" altLang="zh-CN" sz="2800" b="1" kern="100" smtClean="0">
                <a:solidFill>
                  <a:srgbClr val="FF0000"/>
                </a:solidFill>
                <a:uFill>
                  <a:solidFill>
                    <a:schemeClr val="tx1"/>
                  </a:solidFill>
                </a:uFill>
                <a:latin typeface="仿宋" panose="02010609060101010101" pitchFamily="49" charset="-122"/>
                <a:ea typeface="仿宋" panose="02010609060101010101" pitchFamily="49" charset="-122"/>
                <a:cs typeface="Times New Roman" panose="02020603050405020304" charset="0"/>
                <a:sym typeface="Times New Roman" panose="02020603050405020304"/>
              </a:rPr>
              <a:t>(1)</a:t>
            </a:r>
            <a:r>
              <a:rPr lang="zh-CN" altLang="en-US" sz="2800" b="1" kern="100" smtClean="0">
                <a:solidFill>
                  <a:srgbClr val="FF0000"/>
                </a:solidFill>
                <a:uFill>
                  <a:solidFill>
                    <a:schemeClr val="tx1"/>
                  </a:solidFill>
                </a:uFill>
                <a:latin typeface="+mj-ea"/>
                <a:ea typeface="+mj-ea"/>
                <a:cs typeface="Times New Roman" panose="02020603050405020304" charset="0"/>
                <a:sym typeface="Times New Roman" panose="02020603050405020304"/>
              </a:rPr>
              <a:t>探索实验</a:t>
            </a:r>
            <a:r>
              <a:rPr lang="en-US" altLang="zh-CN" sz="2800" b="1" kern="100" smtClean="0">
                <a:solidFill>
                  <a:srgbClr val="FF0000"/>
                </a:solidFill>
                <a:uFill>
                  <a:solidFill>
                    <a:schemeClr val="tx1"/>
                  </a:solidFill>
                </a:uFill>
                <a:latin typeface="仿宋" panose="02010609060101010101" pitchFamily="49" charset="-122"/>
                <a:ea typeface="仿宋" panose="02010609060101010101" pitchFamily="49" charset="-122"/>
                <a:cs typeface="Times New Roman" panose="02020603050405020304" charset="0"/>
                <a:sym typeface="Times New Roman" panose="02020603050405020304"/>
              </a:rPr>
              <a:t>:</a:t>
            </a:r>
            <a:endParaRPr lang="en-US" altLang="zh-CN" sz="2800" b="1" kern="100" smtClean="0">
              <a:solidFill>
                <a:srgbClr val="FF0000"/>
              </a:solidFill>
              <a:uFill>
                <a:solidFill>
                  <a:schemeClr val="tx1"/>
                </a:solidFill>
              </a:uFill>
              <a:latin typeface="仿宋" panose="02010609060101010101" pitchFamily="49" charset="-122"/>
              <a:ea typeface="仿宋" panose="02010609060101010101" pitchFamily="49" charset="-122"/>
              <a:cs typeface="Times New Roman" panose="02020603050405020304" charset="0"/>
              <a:sym typeface="Times New Roman" panose="02020603050405020304"/>
            </a:endParaRPr>
          </a:p>
        </p:txBody>
      </p:sp>
      <p:sp>
        <p:nvSpPr>
          <p:cNvPr id="71" name="矩形 70"/>
          <p:cNvSpPr/>
          <p:nvPr>
            <p:custDataLst>
              <p:tags r:id="rId56"/>
            </p:custDataLst>
          </p:nvPr>
        </p:nvSpPr>
        <p:spPr>
          <a:xfrm>
            <a:off x="4180853" y="2983773"/>
            <a:ext cx="1620957" cy="523092"/>
          </a:xfrm>
          <a:prstGeom prst="rect">
            <a:avLst/>
          </a:prstGeom>
          <a:noFill/>
          <a:ln w="9525">
            <a:noFill/>
          </a:ln>
        </p:spPr>
        <p:txBody>
          <a:bodyPr wrap="none" anchor="t" anchorCtr="0">
            <a:spAutoFit/>
          </a:bodyPr>
          <a:lstStyle/>
          <a:p>
            <a:r>
              <a:rPr lang="zh-CN" altLang="en-US" sz="2800" b="1" smtClean="0">
                <a:solidFill>
                  <a:srgbClr val="0000FF"/>
                </a:solidFill>
                <a:latin typeface="+mj-ea"/>
                <a:ea typeface="+mj-ea"/>
                <a:sym typeface="+mn-ea"/>
              </a:rPr>
              <a:t>子代肤色</a:t>
            </a:r>
            <a:endParaRPr lang="en-US" altLang="zh-CN" sz="2800" b="1">
              <a:solidFill>
                <a:srgbClr val="0000FF"/>
              </a:solidFill>
              <a:latin typeface="+mj-ea"/>
              <a:ea typeface="+mj-ea"/>
              <a:sym typeface="+mn-ea"/>
            </a:endParaRPr>
          </a:p>
        </p:txBody>
      </p:sp>
      <p:sp>
        <p:nvSpPr>
          <p:cNvPr id="72" name="Text Box 131"/>
          <p:cNvSpPr txBox="1">
            <a:spLocks noChangeArrowheads="1"/>
          </p:cNvSpPr>
          <p:nvPr>
            <p:custDataLst>
              <p:tags r:id="rId57"/>
            </p:custDataLst>
          </p:nvPr>
        </p:nvSpPr>
        <p:spPr bwMode="auto">
          <a:xfrm>
            <a:off x="6475859" y="3489580"/>
            <a:ext cx="1620535" cy="523084"/>
          </a:xfrm>
          <a:prstGeom prst="rect">
            <a:avLst/>
          </a:prstGeom>
          <a:solidFill>
            <a:schemeClr val="tx2">
              <a:lumMod val="20000"/>
              <a:lumOff val="8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zh-CN" altLang="en-US" sz="2800" b="1">
                <a:solidFill>
                  <a:srgbClr val="FF0000"/>
                </a:solidFill>
                <a:latin typeface="+mj-ea"/>
                <a:ea typeface="+mj-ea"/>
              </a:rPr>
              <a:t>相互对照</a:t>
            </a:r>
            <a:endParaRPr lang="zh-CN" altLang="en-US" sz="2800" b="1">
              <a:solidFill>
                <a:srgbClr val="0000FF"/>
              </a:solidFill>
              <a:latin typeface="+mj-ea"/>
              <a:ea typeface="+mj-ea"/>
            </a:endParaRPr>
          </a:p>
        </p:txBody>
      </p:sp>
      <p:sp>
        <p:nvSpPr>
          <p:cNvPr id="2" name="矩形 1"/>
          <p:cNvSpPr/>
          <p:nvPr>
            <p:custDataLst>
              <p:tags r:id="rId58"/>
            </p:custDataLst>
          </p:nvPr>
        </p:nvSpPr>
        <p:spPr>
          <a:xfrm>
            <a:off x="7300921" y="1970885"/>
            <a:ext cx="4655442" cy="502702"/>
          </a:xfrm>
          <a:prstGeom prst="rect">
            <a:avLst/>
          </a:prstGeom>
        </p:spPr>
        <p:txBody>
          <a:bodyPr wrap="none">
            <a:spAutoFit/>
          </a:bodyPr>
          <a:lstStyle/>
          <a:p>
            <a:pPr lvl="0" algn="ctr" fontAlgn="base">
              <a:lnSpc>
                <a:spcPts val="3200"/>
              </a:lnSpc>
              <a:spcAft>
                <a:spcPct val="0"/>
              </a:spcAft>
              <a:buClr>
                <a:schemeClr val="accent1"/>
              </a:buClr>
              <a:buSzPct val="80000"/>
            </a:pPr>
            <a:r>
              <a:rPr lang="zh-CN" altLang="en-US" sz="2800" b="1">
                <a:latin typeface="+mj-ea"/>
              </a:rPr>
              <a:t>乙</a:t>
            </a:r>
            <a:r>
              <a:rPr lang="zh-CN" altLang="en-US" sz="2800" b="1" smtClean="0">
                <a:latin typeface="+mj-ea"/>
              </a:rPr>
              <a:t>组：</a:t>
            </a:r>
            <a:r>
              <a:rPr lang="zh-CN" altLang="en-US" sz="2400" b="1" smtClean="0">
                <a:latin typeface="+mj-ea"/>
              </a:rPr>
              <a:t>白色</a:t>
            </a:r>
            <a:r>
              <a:rPr lang="zh-CN" altLang="en-US" sz="2400" b="1">
                <a:latin typeface="仿宋" panose="02010609060101010101" pitchFamily="49" charset="-122"/>
                <a:ea typeface="仿宋" panose="02010609060101010101" pitchFamily="49" charset="-122"/>
              </a:rPr>
              <a:t>胚胎细胞</a:t>
            </a:r>
            <a:r>
              <a:rPr lang="zh-CN" altLang="en-US" sz="2400" b="1">
                <a:latin typeface="+mj-ea"/>
              </a:rPr>
              <a:t>移核</a:t>
            </a:r>
            <a:r>
              <a:rPr lang="zh-CN" altLang="en-US" sz="2400" b="1" smtClean="0">
                <a:latin typeface="仿宋" panose="02010609060101010101" pitchFamily="49" charset="-122"/>
                <a:ea typeface="仿宋" panose="02010609060101010101" pitchFamily="49" charset="-122"/>
              </a:rPr>
              <a:t>至</a:t>
            </a:r>
            <a:r>
              <a:rPr lang="zh-CN" altLang="en-US" sz="2400" b="1">
                <a:latin typeface="+mj-ea"/>
              </a:rPr>
              <a:t>黑</a:t>
            </a:r>
            <a:r>
              <a:rPr lang="zh-CN" altLang="en-US" sz="2400" b="1" smtClean="0">
                <a:latin typeface="+mj-ea"/>
              </a:rPr>
              <a:t>色</a:t>
            </a:r>
            <a:endParaRPr lang="zh-CN" altLang="en-US" sz="2400" b="1">
              <a:latin typeface="+mj-ea"/>
            </a:endParaRPr>
          </a:p>
        </p:txBody>
      </p:sp>
      <p:sp>
        <p:nvSpPr>
          <p:cNvPr id="74" name="矩形 73"/>
          <p:cNvSpPr/>
          <p:nvPr>
            <p:custDataLst>
              <p:tags r:id="rId59"/>
            </p:custDataLst>
          </p:nvPr>
        </p:nvSpPr>
        <p:spPr>
          <a:xfrm>
            <a:off x="8804443" y="2489615"/>
            <a:ext cx="1620957" cy="523092"/>
          </a:xfrm>
          <a:prstGeom prst="rect">
            <a:avLst/>
          </a:prstGeom>
          <a:noFill/>
          <a:ln w="9525">
            <a:noFill/>
          </a:ln>
        </p:spPr>
        <p:txBody>
          <a:bodyPr wrap="none" anchor="t" anchorCtr="0">
            <a:spAutoFit/>
          </a:bodyPr>
          <a:lstStyle/>
          <a:p>
            <a:r>
              <a:rPr lang="zh-CN" altLang="en-US" sz="2800" b="1">
                <a:solidFill>
                  <a:srgbClr val="0000FF"/>
                </a:solidFill>
                <a:latin typeface="+mj-ea"/>
                <a:ea typeface="+mj-ea"/>
                <a:sym typeface="+mn-ea"/>
              </a:rPr>
              <a:t>核的种类</a:t>
            </a:r>
            <a:endParaRPr lang="en-US" altLang="zh-CN" sz="2800" b="1">
              <a:solidFill>
                <a:srgbClr val="0000FF"/>
              </a:solidFill>
              <a:latin typeface="+mj-ea"/>
              <a:ea typeface="+mj-ea"/>
              <a:sym typeface="+mn-ea"/>
            </a:endParaRPr>
          </a:p>
        </p:txBody>
      </p:sp>
      <p:sp>
        <p:nvSpPr>
          <p:cNvPr id="75" name="矩形 74"/>
          <p:cNvSpPr/>
          <p:nvPr>
            <p:custDataLst>
              <p:tags r:id="rId60"/>
            </p:custDataLst>
          </p:nvPr>
        </p:nvSpPr>
        <p:spPr>
          <a:xfrm>
            <a:off x="8842445" y="3528834"/>
            <a:ext cx="1544012" cy="523092"/>
          </a:xfrm>
          <a:prstGeom prst="rect">
            <a:avLst/>
          </a:prstGeom>
          <a:noFill/>
          <a:ln w="9525">
            <a:noFill/>
          </a:ln>
        </p:spPr>
        <p:txBody>
          <a:bodyPr wrap="none" anchor="t" anchorCtr="0">
            <a:spAutoFit/>
          </a:bodyPr>
          <a:lstStyle/>
          <a:p>
            <a:r>
              <a:rPr lang="zh-CN" altLang="en-US" sz="2800" b="1" spc="-150" smtClean="0">
                <a:solidFill>
                  <a:srgbClr val="0000FF"/>
                </a:solidFill>
                <a:latin typeface="+mj-ea"/>
                <a:ea typeface="+mj-ea"/>
                <a:sym typeface="+mn-ea"/>
              </a:rPr>
              <a:t>自身对照</a:t>
            </a:r>
            <a:endParaRPr lang="en-US" altLang="zh-CN" sz="2800" b="1" spc="-150">
              <a:solidFill>
                <a:srgbClr val="0000FF"/>
              </a:solidFill>
              <a:latin typeface="+mj-ea"/>
              <a:ea typeface="+mj-ea"/>
              <a:sym typeface="+mn-ea"/>
            </a:endParaRPr>
          </a:p>
        </p:txBody>
      </p:sp>
      <p:sp>
        <p:nvSpPr>
          <p:cNvPr id="76" name="矩形 75"/>
          <p:cNvSpPr/>
          <p:nvPr>
            <p:custDataLst>
              <p:tags r:id="rId61"/>
            </p:custDataLst>
          </p:nvPr>
        </p:nvSpPr>
        <p:spPr>
          <a:xfrm>
            <a:off x="8829053" y="2998413"/>
            <a:ext cx="1620957" cy="523092"/>
          </a:xfrm>
          <a:prstGeom prst="rect">
            <a:avLst/>
          </a:prstGeom>
          <a:noFill/>
          <a:ln w="9525">
            <a:noFill/>
          </a:ln>
        </p:spPr>
        <p:txBody>
          <a:bodyPr wrap="none" anchor="t" anchorCtr="0">
            <a:spAutoFit/>
          </a:bodyPr>
          <a:lstStyle/>
          <a:p>
            <a:r>
              <a:rPr lang="zh-CN" altLang="en-US" sz="2800" b="1" smtClean="0">
                <a:solidFill>
                  <a:srgbClr val="0000FF"/>
                </a:solidFill>
                <a:latin typeface="+mj-ea"/>
                <a:ea typeface="+mj-ea"/>
                <a:sym typeface="+mn-ea"/>
              </a:rPr>
              <a:t>子代肤色</a:t>
            </a:r>
            <a:endParaRPr lang="en-US" altLang="zh-CN" sz="2800" b="1">
              <a:solidFill>
                <a:srgbClr val="0000FF"/>
              </a:solidFill>
              <a:latin typeface="+mj-ea"/>
              <a:ea typeface="+mj-ea"/>
              <a:sym typeface="+mn-ea"/>
            </a:endParaRPr>
          </a:p>
        </p:txBody>
      </p:sp>
      <p:sp>
        <p:nvSpPr>
          <p:cNvPr id="77" name="矩形标注 76"/>
          <p:cNvSpPr/>
          <p:nvPr>
            <p:custDataLst>
              <p:tags r:id="rId62"/>
            </p:custDataLst>
          </p:nvPr>
        </p:nvSpPr>
        <p:spPr>
          <a:xfrm>
            <a:off x="3888016" y="1374459"/>
            <a:ext cx="8037778" cy="477054"/>
          </a:xfrm>
          <a:prstGeom prst="wedgeRectCallout">
            <a:avLst>
              <a:gd name="adj1" fmla="val 2149"/>
              <a:gd name="adj2" fmla="val 77498"/>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bIns="0" rtlCol="0" anchor="ctr">
            <a:spAutoFit/>
          </a:bodyPr>
          <a:lstStyle/>
          <a:p>
            <a:pPr algn="ctr"/>
            <a:r>
              <a:rPr lang="zh-CN" altLang="en-US" sz="2800" b="1" spc="-150" smtClean="0">
                <a:solidFill>
                  <a:schemeClr val="tx1"/>
                </a:solidFill>
                <a:latin typeface="仿宋" panose="02010609060101010101" pitchFamily="49" charset="-122"/>
                <a:ea typeface="仿宋" panose="02010609060101010101" pitchFamily="49" charset="-122"/>
                <a:sym typeface="+mn-ea"/>
              </a:rPr>
              <a:t>为进一步</a:t>
            </a:r>
            <a:r>
              <a:rPr lang="zh-CN" altLang="en-US" sz="2800" b="1" spc="-150">
                <a:solidFill>
                  <a:schemeClr val="tx1"/>
                </a:solidFill>
                <a:latin typeface="仿宋" panose="02010609060101010101" pitchFamily="49" charset="-122"/>
                <a:ea typeface="仿宋" panose="02010609060101010101" pitchFamily="49" charset="-122"/>
                <a:sym typeface="+mn-ea"/>
              </a:rPr>
              <a:t>增强</a:t>
            </a:r>
            <a:r>
              <a:rPr lang="zh-CN" altLang="en-US" sz="2800" b="1" spc="-150" smtClean="0">
                <a:solidFill>
                  <a:schemeClr val="tx1"/>
                </a:solidFill>
                <a:latin typeface="仿宋" panose="02010609060101010101" pitchFamily="49" charset="-122"/>
                <a:ea typeface="仿宋" panose="02010609060101010101" pitchFamily="49" charset="-122"/>
                <a:sym typeface="+mn-ea"/>
              </a:rPr>
              <a:t>实验说服力，还应增加一组什么实验？</a:t>
            </a:r>
            <a:endParaRPr lang="zh-CN" altLang="en-US" sz="2800" b="1" spc="-150">
              <a:solidFill>
                <a:schemeClr val="tx1"/>
              </a:solidFill>
              <a:latin typeface="+mj-ea"/>
              <a:ea typeface="+mj-ea"/>
            </a:endParaRPr>
          </a:p>
        </p:txBody>
      </p:sp>
      <p:grpSp>
        <p:nvGrpSpPr>
          <p:cNvPr id="78" name="组合 77"/>
          <p:cNvGrpSpPr/>
          <p:nvPr>
            <p:custDataLst>
              <p:tags r:id="rId63"/>
            </p:custDataLst>
          </p:nvPr>
        </p:nvGrpSpPr>
        <p:grpSpPr>
          <a:xfrm>
            <a:off x="533555" y="4099247"/>
            <a:ext cx="10069394" cy="2060599"/>
            <a:chOff x="533555" y="3984947"/>
            <a:chExt cx="10069394" cy="2060599"/>
          </a:xfrm>
        </p:grpSpPr>
        <p:sp>
          <p:nvSpPr>
            <p:cNvPr id="79" name="Text Box 55"/>
            <p:cNvSpPr txBox="1">
              <a:spLocks noChangeArrowheads="1"/>
            </p:cNvSpPr>
            <p:nvPr>
              <p:custDataLst>
                <p:tags r:id="rId64"/>
              </p:custDataLst>
            </p:nvPr>
          </p:nvSpPr>
          <p:spPr bwMode="auto">
            <a:xfrm>
              <a:off x="533555" y="4586435"/>
              <a:ext cx="1423417" cy="830781"/>
            </a:xfrm>
            <a:prstGeom prst="rect">
              <a:avLst/>
            </a:prstGeom>
            <a:noFill/>
            <a:ln>
              <a:noFill/>
            </a:ln>
            <a:effectLst/>
          </p:spPr>
          <p:txBody>
            <a:bodyPr wrap="none">
              <a:spAutoFit/>
            </a:bodyPr>
            <a:lstStyle/>
            <a:p>
              <a:pPr algn="ctr" eaLnBrk="1" hangingPunct="1">
                <a:defRPr/>
              </a:pPr>
              <a:r>
                <a:rPr lang="zh-CN" altLang="en-US" sz="2400" b="1">
                  <a:latin typeface="仿宋" panose="02010609060101010101" pitchFamily="49" charset="-122"/>
                  <a:ea typeface="仿宋" panose="02010609060101010101" pitchFamily="49" charset="-122"/>
                </a:rPr>
                <a:t>乙组</a:t>
              </a:r>
              <a:endParaRPr lang="en-US" altLang="zh-CN" sz="2400" b="1">
                <a:latin typeface="仿宋" panose="02010609060101010101" pitchFamily="49" charset="-122"/>
                <a:ea typeface="仿宋" panose="02010609060101010101" pitchFamily="49" charset="-122"/>
              </a:endParaRPr>
            </a:p>
            <a:p>
              <a:pPr algn="ctr" eaLnBrk="1" hangingPunct="1">
                <a:defRPr/>
              </a:pPr>
              <a:r>
                <a:rPr lang="en-US" altLang="zh-CN" sz="2400" b="1">
                  <a:latin typeface="仿宋" panose="02010609060101010101" pitchFamily="49" charset="-122"/>
                  <a:ea typeface="仿宋" panose="02010609060101010101" pitchFamily="49" charset="-122"/>
                </a:rPr>
                <a:t>(</a:t>
              </a:r>
              <a:r>
                <a:rPr lang="zh-CN" altLang="en-US" sz="2400" b="1">
                  <a:latin typeface="仿宋" panose="02010609060101010101" pitchFamily="49" charset="-122"/>
                  <a:ea typeface="仿宋" panose="02010609060101010101" pitchFamily="49" charset="-122"/>
                </a:rPr>
                <a:t>实验组</a:t>
              </a:r>
              <a:r>
                <a:rPr lang="en-US" altLang="zh-CN" sz="2400" b="1">
                  <a:latin typeface="仿宋" panose="02010609060101010101" pitchFamily="49" charset="-122"/>
                  <a:ea typeface="仿宋" panose="02010609060101010101" pitchFamily="49" charset="-122"/>
                </a:rPr>
                <a:t>)</a:t>
              </a:r>
              <a:endParaRPr lang="zh-CN" altLang="en-US" sz="2400" b="1">
                <a:latin typeface="仿宋" panose="02010609060101010101" pitchFamily="49" charset="-122"/>
                <a:ea typeface="仿宋" panose="02010609060101010101" pitchFamily="49" charset="-122"/>
              </a:endParaRPr>
            </a:p>
          </p:txBody>
        </p:sp>
        <p:grpSp>
          <p:nvGrpSpPr>
            <p:cNvPr id="80" name="Group 178"/>
            <p:cNvGrpSpPr/>
            <p:nvPr>
              <p:custDataLst>
                <p:tags r:id="rId65"/>
              </p:custDataLst>
            </p:nvPr>
          </p:nvGrpSpPr>
          <p:grpSpPr>
            <a:xfrm>
              <a:off x="6657477" y="4463227"/>
              <a:ext cx="3945472" cy="1310939"/>
              <a:chOff x="3007" y="1060"/>
              <a:chExt cx="1864" cy="826"/>
            </a:xfrm>
          </p:grpSpPr>
          <p:grpSp>
            <p:nvGrpSpPr>
              <p:cNvPr id="105" name="Group 86"/>
              <p:cNvGrpSpPr/>
              <p:nvPr>
                <p:custDataLst>
                  <p:tags r:id="rId66"/>
                </p:custDataLst>
              </p:nvPr>
            </p:nvGrpSpPr>
            <p:grpSpPr>
              <a:xfrm>
                <a:off x="3026" y="1174"/>
                <a:ext cx="809" cy="712"/>
                <a:chOff x="3026" y="1287"/>
                <a:chExt cx="809" cy="712"/>
              </a:xfrm>
            </p:grpSpPr>
            <p:grpSp>
              <p:nvGrpSpPr>
                <p:cNvPr id="114" name="Group 85"/>
                <p:cNvGrpSpPr/>
                <p:nvPr>
                  <p:custDataLst>
                    <p:tags r:id="rId67"/>
                  </p:custDataLst>
                </p:nvPr>
              </p:nvGrpSpPr>
              <p:grpSpPr>
                <a:xfrm>
                  <a:off x="3026" y="1287"/>
                  <a:ext cx="630" cy="508"/>
                  <a:chOff x="3026" y="1287"/>
                  <a:chExt cx="630" cy="508"/>
                </a:xfrm>
              </p:grpSpPr>
              <p:sp>
                <p:nvSpPr>
                  <p:cNvPr id="116" name="Line 23"/>
                  <p:cNvSpPr>
                    <a:spLocks noChangeShapeType="1"/>
                  </p:cNvSpPr>
                  <p:nvPr>
                    <p:custDataLst>
                      <p:tags r:id="rId68"/>
                    </p:custDataLst>
                  </p:nvPr>
                </p:nvSpPr>
                <p:spPr bwMode="auto">
                  <a:xfrm rot="2660936" flipV="1">
                    <a:off x="3026" y="1287"/>
                    <a:ext cx="324" cy="212"/>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800"/>
                  </a:p>
                </p:txBody>
              </p:sp>
              <p:grpSp>
                <p:nvGrpSpPr>
                  <p:cNvPr id="122" name="Group 67"/>
                  <p:cNvGrpSpPr/>
                  <p:nvPr>
                    <p:custDataLst>
                      <p:tags r:id="rId69"/>
                    </p:custDataLst>
                  </p:nvPr>
                </p:nvGrpSpPr>
                <p:grpSpPr>
                  <a:xfrm>
                    <a:off x="3452" y="1419"/>
                    <a:ext cx="204" cy="272"/>
                    <a:chOff x="3475" y="1306"/>
                    <a:chExt cx="204" cy="272"/>
                  </a:xfrm>
                </p:grpSpPr>
                <p:sp>
                  <p:nvSpPr>
                    <p:cNvPr id="125" name="Oval 64"/>
                    <p:cNvSpPr>
                      <a:spLocks noChangeArrowheads="1"/>
                    </p:cNvSpPr>
                    <p:nvPr>
                      <p:custDataLst>
                        <p:tags r:id="rId70"/>
                      </p:custDataLst>
                    </p:nvPr>
                  </p:nvSpPr>
                  <p:spPr bwMode="auto">
                    <a:xfrm>
                      <a:off x="3475" y="1306"/>
                      <a:ext cx="204" cy="272"/>
                    </a:xfrm>
                    <a:prstGeom prst="ellipse">
                      <a:avLst/>
                    </a:prstGeom>
                    <a:pattFill prst="lgConfetti">
                      <a:fgClr>
                        <a:schemeClr val="tx1"/>
                      </a:fgClr>
                      <a:bgClr>
                        <a:schemeClr val="bg1"/>
                      </a:bgClr>
                    </a:pattFill>
                    <a:ln w="38100">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sz="1800"/>
                    </a:p>
                  </p:txBody>
                </p:sp>
                <p:sp>
                  <p:nvSpPr>
                    <p:cNvPr id="126" name="Oval 63"/>
                    <p:cNvSpPr>
                      <a:spLocks noChangeArrowheads="1"/>
                    </p:cNvSpPr>
                    <p:nvPr>
                      <p:custDataLst>
                        <p:tags r:id="rId71"/>
                      </p:custDataLst>
                    </p:nvPr>
                  </p:nvSpPr>
                  <p:spPr bwMode="auto">
                    <a:xfrm>
                      <a:off x="3544" y="1395"/>
                      <a:ext cx="68" cy="91"/>
                    </a:xfrm>
                    <a:prstGeom prst="ellipse">
                      <a:avLst/>
                    </a:prstGeom>
                    <a:solidFill>
                      <a:schemeClr val="bg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sz="1800"/>
                    </a:p>
                  </p:txBody>
                </p:sp>
              </p:grpSp>
              <p:sp>
                <p:nvSpPr>
                  <p:cNvPr id="124" name="Line 66"/>
                  <p:cNvSpPr>
                    <a:spLocks noChangeShapeType="1"/>
                  </p:cNvSpPr>
                  <p:nvPr>
                    <p:custDataLst>
                      <p:tags r:id="rId72"/>
                    </p:custDataLst>
                  </p:nvPr>
                </p:nvSpPr>
                <p:spPr bwMode="auto">
                  <a:xfrm rot="18939064">
                    <a:off x="3028" y="1621"/>
                    <a:ext cx="321" cy="174"/>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800"/>
                  </a:p>
                </p:txBody>
              </p:sp>
            </p:grpSp>
            <p:sp>
              <p:nvSpPr>
                <p:cNvPr id="115" name="Text Box 68"/>
                <p:cNvSpPr txBox="1">
                  <a:spLocks noChangeArrowheads="1"/>
                </p:cNvSpPr>
                <p:nvPr>
                  <p:custDataLst>
                    <p:tags r:id="rId73"/>
                  </p:custDataLst>
                </p:nvPr>
              </p:nvSpPr>
              <p:spPr bwMode="auto">
                <a:xfrm>
                  <a:off x="3309" y="1708"/>
                  <a:ext cx="526"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zh-CN" altLang="en-US" sz="2400" b="1" smtClean="0">
                      <a:latin typeface="仿宋" panose="02010609060101010101" pitchFamily="49" charset="-122"/>
                      <a:ea typeface="仿宋" panose="02010609060101010101" pitchFamily="49" charset="-122"/>
                    </a:rPr>
                    <a:t>重构胚</a:t>
                  </a:r>
                  <a:endParaRPr lang="zh-CN" altLang="en-US" sz="2400" b="1">
                    <a:latin typeface="仿宋" panose="02010609060101010101" pitchFamily="49" charset="-122"/>
                    <a:ea typeface="仿宋" panose="02010609060101010101" pitchFamily="49" charset="-122"/>
                  </a:endParaRPr>
                </a:p>
              </p:txBody>
            </p:sp>
          </p:grpSp>
          <p:sp>
            <p:nvSpPr>
              <p:cNvPr id="106" name="Text Box 71"/>
              <p:cNvSpPr txBox="1">
                <a:spLocks noChangeArrowheads="1"/>
              </p:cNvSpPr>
              <p:nvPr>
                <p:custDataLst>
                  <p:tags r:id="rId74"/>
                </p:custDataLst>
              </p:nvPr>
            </p:nvSpPr>
            <p:spPr bwMode="auto">
              <a:xfrm>
                <a:off x="3007" y="1060"/>
                <a:ext cx="291" cy="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spAutoFit/>
              </a:bodyPr>
              <a:lstStyle/>
              <a:p>
                <a:pPr eaLnBrk="1" hangingPunct="1">
                  <a:defRPr/>
                </a:pPr>
                <a:r>
                  <a:rPr lang="zh-CN" altLang="en-US" sz="2800" b="1">
                    <a:solidFill>
                      <a:srgbClr val="FF0000"/>
                    </a:solidFill>
                    <a:latin typeface="仿宋" panose="02010609060101010101" pitchFamily="49" charset="-122"/>
                    <a:ea typeface="仿宋" panose="02010609060101010101" pitchFamily="49" charset="-122"/>
                  </a:rPr>
                  <a:t>核移植</a:t>
                </a:r>
                <a:endParaRPr lang="zh-CN" altLang="en-US" sz="2800" b="1">
                  <a:solidFill>
                    <a:srgbClr val="FF0000"/>
                  </a:solidFill>
                  <a:latin typeface="仿宋" panose="02010609060101010101" pitchFamily="49" charset="-122"/>
                  <a:ea typeface="仿宋" panose="02010609060101010101" pitchFamily="49" charset="-122"/>
                </a:endParaRPr>
              </a:p>
            </p:txBody>
          </p:sp>
          <p:grpSp>
            <p:nvGrpSpPr>
              <p:cNvPr id="108" name="Group 89"/>
              <p:cNvGrpSpPr/>
              <p:nvPr>
                <p:custDataLst>
                  <p:tags r:id="rId75"/>
                </p:custDataLst>
              </p:nvPr>
            </p:nvGrpSpPr>
            <p:grpSpPr>
              <a:xfrm>
                <a:off x="3745" y="1180"/>
                <a:ext cx="1126" cy="441"/>
                <a:chOff x="3745" y="1293"/>
                <a:chExt cx="1126" cy="441"/>
              </a:xfrm>
            </p:grpSpPr>
            <p:grpSp>
              <p:nvGrpSpPr>
                <p:cNvPr id="109" name="Group 87"/>
                <p:cNvGrpSpPr/>
                <p:nvPr>
                  <p:custDataLst>
                    <p:tags r:id="rId76"/>
                  </p:custDataLst>
                </p:nvPr>
              </p:nvGrpSpPr>
              <p:grpSpPr>
                <a:xfrm>
                  <a:off x="3745" y="1293"/>
                  <a:ext cx="493" cy="291"/>
                  <a:chOff x="3745" y="1293"/>
                  <a:chExt cx="493" cy="291"/>
                </a:xfrm>
              </p:grpSpPr>
              <p:sp>
                <p:nvSpPr>
                  <p:cNvPr id="111" name="Text Box 69"/>
                  <p:cNvSpPr txBox="1">
                    <a:spLocks noChangeArrowheads="1"/>
                  </p:cNvSpPr>
                  <p:nvPr>
                    <p:custDataLst>
                      <p:tags r:id="rId77"/>
                    </p:custDataLst>
                  </p:nvPr>
                </p:nvSpPr>
                <p:spPr bwMode="auto">
                  <a:xfrm>
                    <a:off x="3781" y="1293"/>
                    <a:ext cx="37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zh-CN" altLang="en-US" sz="2400" b="1">
                        <a:latin typeface="仿宋" panose="02010609060101010101" pitchFamily="49" charset="-122"/>
                        <a:ea typeface="仿宋" panose="02010609060101010101" pitchFamily="49" charset="-122"/>
                      </a:rPr>
                      <a:t>发育</a:t>
                    </a:r>
                    <a:endParaRPr lang="zh-CN" altLang="en-US" sz="2400" b="1">
                      <a:latin typeface="仿宋" panose="02010609060101010101" pitchFamily="49" charset="-122"/>
                      <a:ea typeface="仿宋" panose="02010609060101010101" pitchFamily="49" charset="-122"/>
                    </a:endParaRPr>
                  </a:p>
                </p:txBody>
              </p:sp>
              <p:sp>
                <p:nvSpPr>
                  <p:cNvPr id="113" name="Line 19"/>
                  <p:cNvSpPr>
                    <a:spLocks noChangeShapeType="1"/>
                  </p:cNvSpPr>
                  <p:nvPr>
                    <p:custDataLst>
                      <p:tags r:id="rId78"/>
                    </p:custDataLst>
                  </p:nvPr>
                </p:nvSpPr>
                <p:spPr bwMode="auto">
                  <a:xfrm>
                    <a:off x="3745" y="1562"/>
                    <a:ext cx="493" cy="0"/>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800"/>
                  </a:p>
                </p:txBody>
              </p:sp>
            </p:grpSp>
            <p:sp>
              <p:nvSpPr>
                <p:cNvPr id="110" name="Text Box 88"/>
                <p:cNvSpPr txBox="1">
                  <a:spLocks noChangeArrowheads="1"/>
                </p:cNvSpPr>
                <p:nvPr>
                  <p:custDataLst>
                    <p:tags r:id="rId79"/>
                  </p:custDataLst>
                </p:nvPr>
              </p:nvSpPr>
              <p:spPr bwMode="auto">
                <a:xfrm>
                  <a:off x="4666" y="1366"/>
                  <a:ext cx="205"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en-US" altLang="zh-CN" sz="3200" b="1">
                      <a:latin typeface="Arial" panose="020B0604020202020204"/>
                      <a:ea typeface="黑体" panose="02010609060101010101" charset="-122"/>
                    </a:rPr>
                    <a:t>?</a:t>
                  </a:r>
                  <a:endParaRPr lang="en-US" altLang="zh-CN" sz="3200" b="1">
                    <a:latin typeface="Arial" panose="020B0604020202020204"/>
                    <a:ea typeface="黑体" panose="02010609060101010101" charset="-122"/>
                  </a:endParaRPr>
                </a:p>
              </p:txBody>
            </p:sp>
          </p:grpSp>
        </p:grpSp>
        <p:grpSp>
          <p:nvGrpSpPr>
            <p:cNvPr id="81" name="Group 179"/>
            <p:cNvGrpSpPr/>
            <p:nvPr>
              <p:custDataLst>
                <p:tags r:id="rId80"/>
              </p:custDataLst>
            </p:nvPr>
          </p:nvGrpSpPr>
          <p:grpSpPr>
            <a:xfrm>
              <a:off x="5222245" y="4250553"/>
              <a:ext cx="1140891" cy="482475"/>
              <a:chOff x="2148" y="926"/>
              <a:chExt cx="539" cy="304"/>
            </a:xfrm>
          </p:grpSpPr>
          <p:grpSp>
            <p:nvGrpSpPr>
              <p:cNvPr id="101" name="Group 83"/>
              <p:cNvGrpSpPr/>
              <p:nvPr>
                <p:custDataLst>
                  <p:tags r:id="rId81"/>
                </p:custDataLst>
              </p:nvPr>
            </p:nvGrpSpPr>
            <p:grpSpPr>
              <a:xfrm>
                <a:off x="2148" y="1139"/>
                <a:ext cx="539" cy="91"/>
                <a:chOff x="2148" y="1252"/>
                <a:chExt cx="539" cy="91"/>
              </a:xfrm>
            </p:grpSpPr>
            <p:sp>
              <p:nvSpPr>
                <p:cNvPr id="103" name="Line 17"/>
                <p:cNvSpPr>
                  <a:spLocks noChangeShapeType="1"/>
                </p:cNvSpPr>
                <p:nvPr>
                  <p:custDataLst>
                    <p:tags r:id="rId82"/>
                  </p:custDataLst>
                </p:nvPr>
              </p:nvSpPr>
              <p:spPr bwMode="auto">
                <a:xfrm>
                  <a:off x="2148" y="1298"/>
                  <a:ext cx="408" cy="0"/>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800"/>
                </a:p>
              </p:txBody>
            </p:sp>
            <p:sp>
              <p:nvSpPr>
                <p:cNvPr id="104" name="Oval 47"/>
                <p:cNvSpPr>
                  <a:spLocks noChangeArrowheads="1"/>
                </p:cNvSpPr>
                <p:nvPr>
                  <p:custDataLst>
                    <p:tags r:id="rId83"/>
                  </p:custDataLst>
                </p:nvPr>
              </p:nvSpPr>
              <p:spPr bwMode="auto">
                <a:xfrm>
                  <a:off x="2619" y="1252"/>
                  <a:ext cx="68" cy="91"/>
                </a:xfrm>
                <a:prstGeom prst="ellipse">
                  <a:avLst/>
                </a:prstGeom>
                <a:noFill/>
                <a:ln w="9525" algn="ctr">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sz="1800"/>
                </a:p>
              </p:txBody>
            </p:sp>
          </p:grpSp>
          <p:sp>
            <p:nvSpPr>
              <p:cNvPr id="102" name="Text Box 48"/>
              <p:cNvSpPr txBox="1">
                <a:spLocks noChangeArrowheads="1"/>
              </p:cNvSpPr>
              <p:nvPr>
                <p:custDataLst>
                  <p:tags r:id="rId84"/>
                </p:custDataLst>
              </p:nvPr>
            </p:nvSpPr>
            <p:spPr bwMode="auto">
              <a:xfrm>
                <a:off x="2158" y="926"/>
                <a:ext cx="37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defRPr/>
                </a:pPr>
                <a:r>
                  <a:rPr lang="zh-CN" altLang="en-US" sz="2400" b="1">
                    <a:latin typeface="仿宋" panose="02010609060101010101" pitchFamily="49" charset="-122"/>
                    <a:ea typeface="仿宋" panose="02010609060101010101" pitchFamily="49" charset="-122"/>
                  </a:rPr>
                  <a:t>取核</a:t>
                </a:r>
                <a:endParaRPr lang="zh-CN" altLang="en-US" sz="2400" b="1">
                  <a:latin typeface="仿宋" panose="02010609060101010101" pitchFamily="49" charset="-122"/>
                  <a:ea typeface="仿宋" panose="02010609060101010101" pitchFamily="49" charset="-122"/>
                </a:endParaRPr>
              </a:p>
            </p:txBody>
          </p:sp>
        </p:grpSp>
        <p:grpSp>
          <p:nvGrpSpPr>
            <p:cNvPr id="82" name="Group 32"/>
            <p:cNvGrpSpPr/>
            <p:nvPr>
              <p:custDataLst>
                <p:tags r:id="rId85"/>
              </p:custDataLst>
            </p:nvPr>
          </p:nvGrpSpPr>
          <p:grpSpPr>
            <a:xfrm>
              <a:off x="4739220" y="5196092"/>
              <a:ext cx="431802" cy="431687"/>
              <a:chOff x="430" y="1343"/>
              <a:chExt cx="282" cy="408"/>
            </a:xfrm>
          </p:grpSpPr>
          <p:sp>
            <p:nvSpPr>
              <p:cNvPr id="99" name="Oval 28" descr="大纸屑"/>
              <p:cNvSpPr>
                <a:spLocks noChangeArrowheads="1"/>
              </p:cNvSpPr>
              <p:nvPr>
                <p:custDataLst>
                  <p:tags r:id="rId86"/>
                </p:custDataLst>
              </p:nvPr>
            </p:nvSpPr>
            <p:spPr bwMode="auto">
              <a:xfrm>
                <a:off x="430" y="1343"/>
                <a:ext cx="282" cy="408"/>
              </a:xfrm>
              <a:prstGeom prst="ellipse">
                <a:avLst/>
              </a:prstGeom>
              <a:pattFill prst="lgConfetti">
                <a:fgClr>
                  <a:schemeClr val="tx1"/>
                </a:fgClr>
                <a:bgClr>
                  <a:schemeClr val="bg1"/>
                </a:bgClr>
              </a:patt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sz="1800"/>
              </a:p>
            </p:txBody>
          </p:sp>
          <p:sp>
            <p:nvSpPr>
              <p:cNvPr id="100" name="Oval 29"/>
              <p:cNvSpPr>
                <a:spLocks noChangeArrowheads="1"/>
              </p:cNvSpPr>
              <p:nvPr>
                <p:custDataLst>
                  <p:tags r:id="rId87"/>
                </p:custDataLst>
              </p:nvPr>
            </p:nvSpPr>
            <p:spPr bwMode="auto">
              <a:xfrm>
                <a:off x="534" y="1480"/>
                <a:ext cx="94" cy="136"/>
              </a:xfrm>
              <a:prstGeom prst="ellipse">
                <a:avLst/>
              </a:pr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sz="1800"/>
              </a:p>
            </p:txBody>
          </p:sp>
        </p:grpSp>
        <p:sp>
          <p:nvSpPr>
            <p:cNvPr id="83" name="Text Box 30"/>
            <p:cNvSpPr txBox="1">
              <a:spLocks noChangeArrowheads="1"/>
            </p:cNvSpPr>
            <p:nvPr>
              <p:custDataLst>
                <p:tags r:id="rId88"/>
              </p:custDataLst>
            </p:nvPr>
          </p:nvSpPr>
          <p:spPr bwMode="auto">
            <a:xfrm>
              <a:off x="4260851" y="3984947"/>
              <a:ext cx="1422406" cy="461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defRPr/>
              </a:pPr>
              <a:r>
                <a:rPr lang="zh-CN" altLang="en-US" sz="2400" b="1">
                  <a:latin typeface="仿宋" panose="02010609060101010101" pitchFamily="49" charset="-122"/>
                  <a:ea typeface="仿宋" panose="02010609060101010101" pitchFamily="49" charset="-122"/>
                </a:rPr>
                <a:t>胚胎细胞</a:t>
              </a:r>
              <a:endParaRPr lang="zh-CN" altLang="en-US" sz="2400" b="1">
                <a:latin typeface="仿宋" panose="02010609060101010101" pitchFamily="49" charset="-122"/>
                <a:ea typeface="仿宋" panose="02010609060101010101" pitchFamily="49" charset="-122"/>
              </a:endParaRPr>
            </a:p>
          </p:txBody>
        </p:sp>
        <p:pic>
          <p:nvPicPr>
            <p:cNvPr id="84" name="Picture 73"/>
            <p:cNvPicPr>
              <a:picLocks noChangeAspect="1" noChangeArrowheads="1"/>
            </p:cNvPicPr>
            <p:nvPr>
              <p:custDataLst>
                <p:tags r:id="rId89"/>
              </p:custDataLst>
            </p:nvPr>
          </p:nvPicPr>
          <p:blipFill>
            <a:blip r:embed="rId19">
              <a:extLst>
                <a:ext uri="{28A0092B-C50C-407E-A947-70E740481C1C}">
                  <a14:useLocalDpi xmlns:a14="http://schemas.microsoft.com/office/drawing/2010/main" val="0"/>
                </a:ext>
              </a:extLst>
            </a:blip>
            <a:stretch>
              <a:fillRect/>
            </a:stretch>
          </p:blipFill>
          <p:spPr bwMode="auto">
            <a:xfrm>
              <a:off x="2144175" y="5045316"/>
              <a:ext cx="2167476" cy="725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5" name="直接箭头连接符 84"/>
            <p:cNvCxnSpPr/>
            <p:nvPr>
              <p:custDataLst>
                <p:tags r:id="rId90"/>
              </p:custDataLst>
            </p:nvPr>
          </p:nvCxnSpPr>
          <p:spPr>
            <a:xfrm flipV="1">
              <a:off x="4322346" y="4667083"/>
              <a:ext cx="397943" cy="436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86" name="Group 180"/>
            <p:cNvGrpSpPr/>
            <p:nvPr>
              <p:custDataLst>
                <p:tags r:id="rId91"/>
              </p:custDataLst>
            </p:nvPr>
          </p:nvGrpSpPr>
          <p:grpSpPr>
            <a:xfrm>
              <a:off x="5196492" y="5029812"/>
              <a:ext cx="1356789" cy="642769"/>
              <a:chOff x="2130" y="1417"/>
              <a:chExt cx="641" cy="405"/>
            </a:xfrm>
          </p:grpSpPr>
          <p:sp>
            <p:nvSpPr>
              <p:cNvPr id="93" name="Text Box 59"/>
              <p:cNvSpPr txBox="1">
                <a:spLocks noChangeArrowheads="1"/>
              </p:cNvSpPr>
              <p:nvPr>
                <p:custDataLst>
                  <p:tags r:id="rId92"/>
                </p:custDataLst>
              </p:nvPr>
            </p:nvSpPr>
            <p:spPr bwMode="auto">
              <a:xfrm>
                <a:off x="2130" y="1417"/>
                <a:ext cx="37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zh-CN" altLang="en-US" sz="2400" b="1">
                    <a:latin typeface="仿宋" panose="02010609060101010101" pitchFamily="49" charset="-122"/>
                    <a:ea typeface="仿宋" panose="02010609060101010101" pitchFamily="49" charset="-122"/>
                  </a:rPr>
                  <a:t>去核</a:t>
                </a:r>
                <a:endParaRPr lang="zh-CN" altLang="en-US" sz="2400" b="1">
                  <a:latin typeface="仿宋" panose="02010609060101010101" pitchFamily="49" charset="-122"/>
                  <a:ea typeface="仿宋" panose="02010609060101010101" pitchFamily="49" charset="-122"/>
                </a:endParaRPr>
              </a:p>
            </p:txBody>
          </p:sp>
          <p:grpSp>
            <p:nvGrpSpPr>
              <p:cNvPr id="94" name="Group 84"/>
              <p:cNvGrpSpPr/>
              <p:nvPr>
                <p:custDataLst>
                  <p:tags r:id="rId93"/>
                </p:custDataLst>
              </p:nvPr>
            </p:nvGrpSpPr>
            <p:grpSpPr>
              <a:xfrm>
                <a:off x="2132" y="1549"/>
                <a:ext cx="639" cy="273"/>
                <a:chOff x="2132" y="1662"/>
                <a:chExt cx="639" cy="273"/>
              </a:xfrm>
            </p:grpSpPr>
            <p:sp>
              <p:nvSpPr>
                <p:cNvPr id="95" name="Line 50"/>
                <p:cNvSpPr>
                  <a:spLocks noChangeShapeType="1"/>
                </p:cNvSpPr>
                <p:nvPr>
                  <p:custDataLst>
                    <p:tags r:id="rId94"/>
                  </p:custDataLst>
                </p:nvPr>
              </p:nvSpPr>
              <p:spPr bwMode="auto">
                <a:xfrm>
                  <a:off x="2132" y="1797"/>
                  <a:ext cx="408" cy="0"/>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800"/>
                </a:p>
              </p:txBody>
            </p:sp>
            <p:sp>
              <p:nvSpPr>
                <p:cNvPr id="96" name="Line 51"/>
                <p:cNvSpPr>
                  <a:spLocks noChangeShapeType="1"/>
                </p:cNvSpPr>
                <p:nvPr>
                  <p:custDataLst>
                    <p:tags r:id="rId95"/>
                  </p:custDataLst>
                </p:nvPr>
              </p:nvSpPr>
              <p:spPr bwMode="auto">
                <a:xfrm>
                  <a:off x="2211" y="1797"/>
                  <a:ext cx="125" cy="79"/>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800"/>
                </a:p>
              </p:txBody>
            </p:sp>
            <p:sp>
              <p:nvSpPr>
                <p:cNvPr id="97" name="Oval 61"/>
                <p:cNvSpPr>
                  <a:spLocks noChangeArrowheads="1"/>
                </p:cNvSpPr>
                <p:nvPr>
                  <p:custDataLst>
                    <p:tags r:id="rId96"/>
                  </p:custDataLst>
                </p:nvPr>
              </p:nvSpPr>
              <p:spPr bwMode="auto">
                <a:xfrm>
                  <a:off x="2567" y="1662"/>
                  <a:ext cx="204" cy="272"/>
                </a:xfrm>
                <a:prstGeom prst="ellipse">
                  <a:avLst/>
                </a:prstGeom>
                <a:pattFill prst="lgConfetti">
                  <a:fgClr>
                    <a:schemeClr val="tx1"/>
                  </a:fgClr>
                  <a:bgClr>
                    <a:schemeClr val="bg1"/>
                  </a:bgClr>
                </a:pattFill>
                <a:ln w="38100">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sz="1800"/>
                </a:p>
              </p:txBody>
            </p:sp>
            <p:sp>
              <p:nvSpPr>
                <p:cNvPr id="98" name="Oval 62"/>
                <p:cNvSpPr>
                  <a:spLocks noChangeArrowheads="1"/>
                </p:cNvSpPr>
                <p:nvPr>
                  <p:custDataLst>
                    <p:tags r:id="rId97"/>
                  </p:custDataLst>
                </p:nvPr>
              </p:nvSpPr>
              <p:spPr bwMode="auto">
                <a:xfrm>
                  <a:off x="2365" y="1844"/>
                  <a:ext cx="68" cy="91"/>
                </a:xfrm>
                <a:prstGeom prst="ellipse">
                  <a:avLst/>
                </a:prstGeom>
                <a:solidFill>
                  <a:schemeClr val="tx1"/>
                </a:solidFill>
                <a:ln w="38100">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sz="1800"/>
                </a:p>
              </p:txBody>
            </p:sp>
          </p:grpSp>
        </p:grpSp>
        <p:grpSp>
          <p:nvGrpSpPr>
            <p:cNvPr id="87" name="Group 49"/>
            <p:cNvGrpSpPr/>
            <p:nvPr>
              <p:custDataLst>
                <p:tags r:id="rId98"/>
              </p:custDataLst>
            </p:nvPr>
          </p:nvGrpSpPr>
          <p:grpSpPr>
            <a:xfrm>
              <a:off x="4742433" y="4423338"/>
              <a:ext cx="432410" cy="431688"/>
              <a:chOff x="686" y="2718"/>
              <a:chExt cx="285" cy="377"/>
            </a:xfrm>
          </p:grpSpPr>
          <p:sp>
            <p:nvSpPr>
              <p:cNvPr id="91" name="Oval 40"/>
              <p:cNvSpPr>
                <a:spLocks noChangeArrowheads="1"/>
              </p:cNvSpPr>
              <p:nvPr>
                <p:custDataLst>
                  <p:tags r:id="rId99"/>
                </p:custDataLst>
              </p:nvPr>
            </p:nvSpPr>
            <p:spPr bwMode="auto">
              <a:xfrm>
                <a:off x="686" y="2718"/>
                <a:ext cx="285" cy="377"/>
              </a:xfrm>
              <a:prstGeom prst="ellipse">
                <a:avLst/>
              </a:prstGeom>
              <a:solidFill>
                <a:schemeClr val="bg1"/>
              </a:solidFill>
              <a:ln w="38100">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sz="1800"/>
              </a:p>
            </p:txBody>
          </p:sp>
          <p:sp>
            <p:nvSpPr>
              <p:cNvPr id="92" name="Oval 41"/>
              <p:cNvSpPr>
                <a:spLocks noChangeArrowheads="1"/>
              </p:cNvSpPr>
              <p:nvPr>
                <p:custDataLst>
                  <p:tags r:id="rId100"/>
                </p:custDataLst>
              </p:nvPr>
            </p:nvSpPr>
            <p:spPr bwMode="auto">
              <a:xfrm>
                <a:off x="789" y="2857"/>
                <a:ext cx="95" cy="126"/>
              </a:xfrm>
              <a:prstGeom prst="ellipse">
                <a:avLst/>
              </a:prstGeom>
              <a:solidFill>
                <a:schemeClr val="bg1"/>
              </a:solidFill>
              <a:ln w="38100">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sz="1800"/>
              </a:p>
            </p:txBody>
          </p:sp>
        </p:grpSp>
        <p:sp>
          <p:nvSpPr>
            <p:cNvPr id="88" name="Text Box 55"/>
            <p:cNvSpPr txBox="1">
              <a:spLocks noChangeArrowheads="1"/>
            </p:cNvSpPr>
            <p:nvPr>
              <p:custDataLst>
                <p:tags r:id="rId101"/>
              </p:custDataLst>
            </p:nvPr>
          </p:nvSpPr>
          <p:spPr bwMode="auto">
            <a:xfrm>
              <a:off x="4406581" y="5583704"/>
              <a:ext cx="1104114" cy="461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defRPr/>
              </a:pPr>
              <a:r>
                <a:rPr lang="zh-CN" altLang="en-US" sz="2400" b="1">
                  <a:latin typeface="仿宋" panose="02010609060101010101" pitchFamily="49" charset="-122"/>
                  <a:ea typeface="仿宋" panose="02010609060101010101" pitchFamily="49" charset="-122"/>
                </a:rPr>
                <a:t>卵细胞</a:t>
              </a:r>
              <a:endParaRPr lang="zh-CN" altLang="en-US" sz="2400" b="1">
                <a:latin typeface="仿宋" panose="02010609060101010101" pitchFamily="49" charset="-122"/>
                <a:ea typeface="仿宋" panose="02010609060101010101" pitchFamily="49" charset="-122"/>
              </a:endParaRPr>
            </a:p>
          </p:txBody>
        </p:sp>
        <p:pic>
          <p:nvPicPr>
            <p:cNvPr id="89" name="Picture 74"/>
            <p:cNvPicPr>
              <a:picLocks noChangeAspect="1" noChangeArrowheads="1"/>
            </p:cNvPicPr>
            <p:nvPr>
              <p:custDataLst>
                <p:tags r:id="rId102"/>
              </p:custDataLst>
            </p:nvPr>
          </p:nvPicPr>
          <p:blipFill>
            <a:blip r:embed="rId49">
              <a:extLst>
                <a:ext uri="{28A0092B-C50C-407E-A947-70E740481C1C}">
                  <a14:useLocalDpi xmlns:a14="http://schemas.microsoft.com/office/drawing/2010/main" val="0"/>
                </a:ext>
              </a:extLst>
            </a:blip>
            <a:stretch>
              <a:fillRect/>
            </a:stretch>
          </p:blipFill>
          <p:spPr bwMode="auto">
            <a:xfrm>
              <a:off x="2137479" y="4288446"/>
              <a:ext cx="2191436" cy="776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0" name="直接箭头连接符 89"/>
            <p:cNvCxnSpPr/>
            <p:nvPr>
              <p:custDataLst>
                <p:tags r:id="rId103"/>
              </p:custDataLst>
            </p:nvPr>
          </p:nvCxnSpPr>
          <p:spPr>
            <a:xfrm flipV="1">
              <a:off x="4341028" y="5419000"/>
              <a:ext cx="397943" cy="436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pic>
        <p:nvPicPr>
          <p:cNvPr id="127" name="Picture 74"/>
          <p:cNvPicPr>
            <a:picLocks noChangeAspect="1" noChangeArrowheads="1"/>
          </p:cNvPicPr>
          <p:nvPr>
            <p:custDataLst>
              <p:tags r:id="rId104"/>
            </p:custDataLst>
          </p:nvPr>
        </p:nvPicPr>
        <p:blipFill>
          <a:blip r:embed="rId49">
            <a:extLst>
              <a:ext uri="{28A0092B-C50C-407E-A947-70E740481C1C}">
                <a14:useLocalDpi xmlns:a14="http://schemas.microsoft.com/office/drawing/2010/main" val="0"/>
              </a:ext>
            </a:extLst>
          </a:blip>
          <a:stretch>
            <a:fillRect/>
          </a:stretch>
        </p:blipFill>
        <p:spPr bwMode="auto">
          <a:xfrm>
            <a:off x="9362580" y="4817177"/>
            <a:ext cx="2191436" cy="776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8" name="矩形 127"/>
          <p:cNvSpPr/>
          <p:nvPr>
            <p:custDataLst>
              <p:tags r:id="rId105"/>
            </p:custDataLst>
          </p:nvPr>
        </p:nvSpPr>
        <p:spPr>
          <a:xfrm rot="21014356">
            <a:off x="5496376" y="5696103"/>
            <a:ext cx="1544012" cy="523092"/>
          </a:xfrm>
          <a:prstGeom prst="rect">
            <a:avLst/>
          </a:prstGeom>
          <a:noFill/>
          <a:ln w="9525">
            <a:noFill/>
          </a:ln>
        </p:spPr>
        <p:txBody>
          <a:bodyPr wrap="none" anchor="t" anchorCtr="0">
            <a:spAutoFit/>
          </a:bodyPr>
          <a:lstStyle/>
          <a:p>
            <a:r>
              <a:rPr lang="zh-CN" altLang="en-US" sz="2800" b="1" spc="-150" smtClean="0">
                <a:solidFill>
                  <a:srgbClr val="0000FF"/>
                </a:solidFill>
                <a:latin typeface="+mj-ea"/>
                <a:ea typeface="+mj-ea"/>
                <a:sym typeface="+mn-ea"/>
              </a:rPr>
              <a:t>自身对照</a:t>
            </a:r>
            <a:endParaRPr lang="en-US" altLang="zh-CN" sz="2800" b="1" spc="-150">
              <a:solidFill>
                <a:srgbClr val="0000FF"/>
              </a:solidFill>
              <a:latin typeface="+mj-ea"/>
              <a:ea typeface="+mj-ea"/>
              <a:sym typeface="+mn-ea"/>
            </a:endParaRPr>
          </a:p>
        </p:txBody>
      </p:sp>
      <p:grpSp>
        <p:nvGrpSpPr>
          <p:cNvPr id="3" name="组合 2"/>
          <p:cNvGrpSpPr/>
          <p:nvPr>
            <p:custDataLst>
              <p:tags r:id="rId106"/>
            </p:custDataLst>
          </p:nvPr>
        </p:nvGrpSpPr>
        <p:grpSpPr>
          <a:xfrm>
            <a:off x="198120" y="118774"/>
            <a:ext cx="6156960" cy="1186788"/>
            <a:chOff x="312" y="187"/>
            <a:chExt cx="9696" cy="1869"/>
          </a:xfrm>
        </p:grpSpPr>
        <p:grpSp>
          <p:nvGrpSpPr>
            <p:cNvPr id="4" name="组合 3"/>
            <p:cNvGrpSpPr/>
            <p:nvPr>
              <p:custDataLst>
                <p:tags r:id="rId107"/>
              </p:custDataLst>
            </p:nvPr>
          </p:nvGrpSpPr>
          <p:grpSpPr>
            <a:xfrm>
              <a:off x="312" y="187"/>
              <a:ext cx="8227" cy="853"/>
              <a:chOff x="312" y="187"/>
              <a:chExt cx="8227" cy="853"/>
            </a:xfrm>
          </p:grpSpPr>
          <p:grpSp>
            <p:nvGrpSpPr>
              <p:cNvPr id="6" name="组合 5"/>
              <p:cNvGrpSpPr/>
              <p:nvPr>
                <p:custDataLst>
                  <p:tags r:id="rId108"/>
                </p:custDataLst>
              </p:nvPr>
            </p:nvGrpSpPr>
            <p:grpSpPr>
              <a:xfrm>
                <a:off x="312" y="187"/>
                <a:ext cx="8227" cy="853"/>
                <a:chOff x="587375" y="965201"/>
                <a:chExt cx="5224145" cy="541754"/>
              </a:xfrm>
            </p:grpSpPr>
            <p:sp>
              <p:nvSpPr>
                <p:cNvPr id="7" name="任意多边形: 形状 17"/>
                <p:cNvSpPr/>
                <p:nvPr>
                  <p:custDataLst>
                    <p:tags r:id="rId109"/>
                  </p:custDataLst>
                </p:nvPr>
              </p:nvSpPr>
              <p:spPr>
                <a:xfrm rot="5400000">
                  <a:off x="3436575" y="-890208"/>
                  <a:ext cx="442051" cy="430657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9" name="文本框 8"/>
                <p:cNvSpPr txBox="1"/>
                <p:nvPr>
                  <p:custDataLst>
                    <p:tags r:id="rId110"/>
                  </p:custDataLst>
                </p:nvPr>
              </p:nvSpPr>
              <p:spPr>
                <a:xfrm>
                  <a:off x="2421255" y="965201"/>
                  <a:ext cx="3390265" cy="513186"/>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kumimoji="0" lang="zh-CN" altLang="zh-CN" sz="2400" b="1" i="0" u="none" strike="noStrike" kern="1200" cap="none" spc="0" normalizeH="0" baseline="0" noProof="0">
                      <a:ln>
                        <a:noFill/>
                      </a:ln>
                      <a:solidFill>
                        <a:srgbClr val="000000"/>
                      </a:solidFill>
                      <a:effectLst/>
                      <a:uLnTx/>
                      <a:uFillTx/>
                      <a:cs typeface="+mn-ea"/>
                      <a:sym typeface="+mn-lt"/>
                    </a:rPr>
                    <a:t>细胞核的结构和功能</a:t>
                  </a:r>
                  <a:endParaRPr kumimoji="0" lang="zh-CN" altLang="zh-CN" sz="2400" b="1" i="0" u="none" strike="noStrike" kern="1200" cap="none" spc="0" normalizeH="0" baseline="0" noProof="0">
                    <a:ln>
                      <a:noFill/>
                    </a:ln>
                    <a:solidFill>
                      <a:srgbClr val="000000"/>
                    </a:solidFill>
                    <a:effectLst/>
                    <a:uLnTx/>
                    <a:uFillTx/>
                    <a:cs typeface="+mn-ea"/>
                    <a:sym typeface="+mn-lt"/>
                  </a:endParaRPr>
                </a:p>
              </p:txBody>
            </p:sp>
            <p:sp>
              <p:nvSpPr>
                <p:cNvPr id="10" name="任意多边形: 形状 18"/>
                <p:cNvSpPr/>
                <p:nvPr>
                  <p:custDataLst>
                    <p:tags r:id="rId111"/>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11" name="文本框 10"/>
                <p:cNvSpPr txBox="1"/>
                <p:nvPr>
                  <p:custDataLst>
                    <p:tags r:id="rId112"/>
                  </p:custDataLst>
                </p:nvPr>
              </p:nvSpPr>
              <p:spPr>
                <a:xfrm>
                  <a:off x="1699474" y="972823"/>
                  <a:ext cx="1097280" cy="534132"/>
                </a:xfrm>
                <a:prstGeom prst="rect">
                  <a:avLst/>
                </a:prstGeom>
                <a:noFill/>
              </p:spPr>
              <p:txBody>
                <a:bodyPr wrap="non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12" name="图片 11" descr="32303137373532353b32303137393931383bc9faceefcfd4cea2beb5cfb8b0fb"/>
              <p:cNvPicPr>
                <a:picLocks noChangeAspect="1"/>
              </p:cNvPicPr>
              <p:nvPr>
                <p:custDataLst>
                  <p:tags r:id="rId113"/>
                </p:custDataLst>
              </p:nvPr>
            </p:nvPicPr>
            <p:blipFill>
              <a:blip r:embed="rId114"/>
              <a:stretch>
                <a:fillRect/>
              </a:stretch>
            </p:blipFill>
            <p:spPr>
              <a:xfrm>
                <a:off x="1119" y="262"/>
                <a:ext cx="719" cy="719"/>
              </a:xfrm>
              <a:prstGeom prst="rect">
                <a:avLst/>
              </a:prstGeom>
            </p:spPr>
          </p:pic>
        </p:grpSp>
        <p:sp>
          <p:nvSpPr>
            <p:cNvPr id="13" name="文本框 12"/>
            <p:cNvSpPr txBox="1"/>
            <p:nvPr>
              <p:custDataLst>
                <p:tags r:id="rId115"/>
              </p:custDataLst>
            </p:nvPr>
          </p:nvSpPr>
          <p:spPr>
            <a:xfrm>
              <a:off x="838" y="1040"/>
              <a:ext cx="9170"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 细胞核的功能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randombar(horizontal)">
                                      <p:cBhvr>
                                        <p:cTn id="7" dur="500"/>
                                        <p:tgtEl>
                                          <p:spTgt spid="73"/>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18"/>
                                        </p:tgtEl>
                                        <p:attrNameLst>
                                          <p:attrName>style.visibility</p:attrName>
                                        </p:attrNameLst>
                                      </p:cBhvr>
                                      <p:to>
                                        <p:strVal val="visible"/>
                                      </p:to>
                                    </p:set>
                                    <p:anim calcmode="lin" valueType="num">
                                      <p:cBhvr additive="base">
                                        <p:cTn id="11" dur="500" fill="hold"/>
                                        <p:tgtEl>
                                          <p:spTgt spid="118"/>
                                        </p:tgtEl>
                                        <p:attrNameLst>
                                          <p:attrName>ppt_x</p:attrName>
                                        </p:attrNameLst>
                                      </p:cBhvr>
                                      <p:tavLst>
                                        <p:tav tm="0">
                                          <p:val>
                                            <p:strVal val="0-#ppt_w/2"/>
                                          </p:val>
                                        </p:tav>
                                        <p:tav tm="100000">
                                          <p:val>
                                            <p:strVal val="#ppt_x"/>
                                          </p:val>
                                        </p:tav>
                                      </p:tavLst>
                                    </p:anim>
                                    <p:anim calcmode="lin" valueType="num">
                                      <p:cBhvr additive="base">
                                        <p:cTn id="12" dur="500" fill="hold"/>
                                        <p:tgtEl>
                                          <p:spTgt spid="118"/>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20"/>
                                        </p:tgtEl>
                                        <p:attrNameLst>
                                          <p:attrName>style.visibility</p:attrName>
                                        </p:attrNameLst>
                                      </p:cBhvr>
                                      <p:to>
                                        <p:strVal val="visible"/>
                                      </p:to>
                                    </p:set>
                                    <p:animEffect transition="in" filter="wipe(left)">
                                      <p:cBhvr>
                                        <p:cTn id="17" dur="500"/>
                                        <p:tgtEl>
                                          <p:spTgt spid="12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21"/>
                                        </p:tgtEl>
                                        <p:attrNameLst>
                                          <p:attrName>style.visibility</p:attrName>
                                        </p:attrNameLst>
                                      </p:cBhvr>
                                      <p:to>
                                        <p:strVal val="visible"/>
                                      </p:to>
                                    </p:set>
                                    <p:animEffect transition="in" filter="wipe(left)">
                                      <p:cBhvr>
                                        <p:cTn id="22" dur="500"/>
                                        <p:tgtEl>
                                          <p:spTgt spid="12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wipe(left)">
                                      <p:cBhvr>
                                        <p:cTn id="27" dur="500"/>
                                        <p:tgtEl>
                                          <p:spTgt spid="47"/>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107"/>
                                        </p:tgtEl>
                                        <p:attrNameLst>
                                          <p:attrName>style.visibility</p:attrName>
                                        </p:attrNameLst>
                                      </p:cBhvr>
                                      <p:to>
                                        <p:strVal val="visible"/>
                                      </p:to>
                                    </p:set>
                                    <p:animEffect transition="in" filter="randombar(horizontal)">
                                      <p:cBhvr>
                                        <p:cTn id="32" dur="500"/>
                                        <p:tgtEl>
                                          <p:spTgt spid="10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12"/>
                                        </p:tgtEl>
                                        <p:attrNameLst>
                                          <p:attrName>style.visibility</p:attrName>
                                        </p:attrNameLst>
                                      </p:cBhvr>
                                      <p:to>
                                        <p:strVal val="visible"/>
                                      </p:to>
                                    </p:set>
                                    <p:animEffect transition="in" filter="barn(inVertical)">
                                      <p:cBhvr>
                                        <p:cTn id="37" dur="500"/>
                                        <p:tgtEl>
                                          <p:spTgt spid="11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71"/>
                                        </p:tgtEl>
                                        <p:attrNameLst>
                                          <p:attrName>style.visibility</p:attrName>
                                        </p:attrNameLst>
                                      </p:cBhvr>
                                      <p:to>
                                        <p:strVal val="visible"/>
                                      </p:to>
                                    </p:set>
                                    <p:animEffect transition="in" filter="barn(inVertical)">
                                      <p:cBhvr>
                                        <p:cTn id="42" dur="500"/>
                                        <p:tgtEl>
                                          <p:spTgt spid="71"/>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28"/>
                                        </p:tgtEl>
                                        <p:attrNameLst>
                                          <p:attrName>style.visibility</p:attrName>
                                        </p:attrNameLst>
                                      </p:cBhvr>
                                      <p:to>
                                        <p:strVal val="visible"/>
                                      </p:to>
                                    </p:set>
                                    <p:animEffect transition="in" filter="fade">
                                      <p:cBhvr>
                                        <p:cTn id="47" dur="1000"/>
                                        <p:tgtEl>
                                          <p:spTgt spid="128"/>
                                        </p:tgtEl>
                                      </p:cBhvr>
                                    </p:animEffect>
                                    <p:anim calcmode="lin" valueType="num">
                                      <p:cBhvr>
                                        <p:cTn id="48" dur="1000" fill="hold"/>
                                        <p:tgtEl>
                                          <p:spTgt spid="128"/>
                                        </p:tgtEl>
                                        <p:attrNameLst>
                                          <p:attrName>ppt_x</p:attrName>
                                        </p:attrNameLst>
                                      </p:cBhvr>
                                      <p:tavLst>
                                        <p:tav tm="0">
                                          <p:val>
                                            <p:strVal val="#ppt_x"/>
                                          </p:val>
                                        </p:tav>
                                        <p:tav tm="100000">
                                          <p:val>
                                            <p:strVal val="#ppt_x"/>
                                          </p:val>
                                        </p:tav>
                                      </p:tavLst>
                                    </p:anim>
                                    <p:anim calcmode="lin" valueType="num">
                                      <p:cBhvr>
                                        <p:cTn id="49" dur="1000" fill="hold"/>
                                        <p:tgtEl>
                                          <p:spTgt spid="128"/>
                                        </p:tgtEl>
                                        <p:attrNameLst>
                                          <p:attrName>ppt_y</p:attrName>
                                        </p:attrNameLst>
                                      </p:cBhvr>
                                      <p:tavLst>
                                        <p:tav tm="0">
                                          <p:val>
                                            <p:strVal val="#ppt_y+.1"/>
                                          </p:val>
                                        </p:tav>
                                        <p:tav tm="100000">
                                          <p:val>
                                            <p:strVal val="#ppt_y"/>
                                          </p:val>
                                        </p:tav>
                                      </p:tavLst>
                                    </p:anim>
                                  </p:childTnLst>
                                </p:cTn>
                              </p:par>
                            </p:childTnLst>
                          </p:cTn>
                        </p:par>
                        <p:par>
                          <p:cTn id="50" fill="hold">
                            <p:stCondLst>
                              <p:cond delay="1000"/>
                            </p:stCondLst>
                            <p:childTnLst>
                              <p:par>
                                <p:cTn id="51" presetID="16" presetClass="entr" presetSubtype="21" fill="hold" grpId="0" nodeType="afterEffect">
                                  <p:stCondLst>
                                    <p:cond delay="0"/>
                                  </p:stCondLst>
                                  <p:childTnLst>
                                    <p:set>
                                      <p:cBhvr>
                                        <p:cTn id="52" dur="1" fill="hold">
                                          <p:stCondLst>
                                            <p:cond delay="0"/>
                                          </p:stCondLst>
                                        </p:cTn>
                                        <p:tgtEl>
                                          <p:spTgt spid="123"/>
                                        </p:tgtEl>
                                        <p:attrNameLst>
                                          <p:attrName>style.visibility</p:attrName>
                                        </p:attrNameLst>
                                      </p:cBhvr>
                                      <p:to>
                                        <p:strVal val="visible"/>
                                      </p:to>
                                    </p:set>
                                    <p:animEffect transition="in" filter="barn(inVertical)">
                                      <p:cBhvr>
                                        <p:cTn id="53" dur="500"/>
                                        <p:tgtEl>
                                          <p:spTgt spid="123"/>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69"/>
                                        </p:tgtEl>
                                        <p:attrNameLst>
                                          <p:attrName>style.visibility</p:attrName>
                                        </p:attrNameLst>
                                      </p:cBhvr>
                                      <p:to>
                                        <p:strVal val="visible"/>
                                      </p:to>
                                    </p:set>
                                    <p:anim calcmode="lin" valueType="num">
                                      <p:cBhvr additive="base">
                                        <p:cTn id="58" dur="500" fill="hold"/>
                                        <p:tgtEl>
                                          <p:spTgt spid="69"/>
                                        </p:tgtEl>
                                        <p:attrNameLst>
                                          <p:attrName>ppt_x</p:attrName>
                                        </p:attrNameLst>
                                      </p:cBhvr>
                                      <p:tavLst>
                                        <p:tav tm="0">
                                          <p:val>
                                            <p:strVal val="#ppt_x"/>
                                          </p:val>
                                        </p:tav>
                                        <p:tav tm="100000">
                                          <p:val>
                                            <p:strVal val="#ppt_x"/>
                                          </p:val>
                                        </p:tav>
                                      </p:tavLst>
                                    </p:anim>
                                    <p:anim calcmode="lin" valueType="num">
                                      <p:cBhvr additive="base">
                                        <p:cTn id="59" dur="500" fill="hold"/>
                                        <p:tgtEl>
                                          <p:spTgt spid="69"/>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68"/>
                                        </p:tgtEl>
                                        <p:attrNameLst>
                                          <p:attrName>style.visibility</p:attrName>
                                        </p:attrNameLst>
                                      </p:cBhvr>
                                      <p:to>
                                        <p:strVal val="visible"/>
                                      </p:to>
                                    </p:set>
                                    <p:anim calcmode="lin" valueType="num">
                                      <p:cBhvr additive="base">
                                        <p:cTn id="64" dur="500" fill="hold"/>
                                        <p:tgtEl>
                                          <p:spTgt spid="68"/>
                                        </p:tgtEl>
                                        <p:attrNameLst>
                                          <p:attrName>ppt_x</p:attrName>
                                        </p:attrNameLst>
                                      </p:cBhvr>
                                      <p:tavLst>
                                        <p:tav tm="0">
                                          <p:val>
                                            <p:strVal val="#ppt_x"/>
                                          </p:val>
                                        </p:tav>
                                        <p:tav tm="100000">
                                          <p:val>
                                            <p:strVal val="#ppt_x"/>
                                          </p:val>
                                        </p:tav>
                                      </p:tavLst>
                                    </p:anim>
                                    <p:anim calcmode="lin" valueType="num">
                                      <p:cBhvr additive="base">
                                        <p:cTn id="65"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7" presetClass="entr" presetSubtype="0" fill="hold" grpId="0" nodeType="clickEffect">
                                  <p:stCondLst>
                                    <p:cond delay="0"/>
                                  </p:stCondLst>
                                  <p:childTnLst>
                                    <p:set>
                                      <p:cBhvr>
                                        <p:cTn id="69" dur="1" fill="hold">
                                          <p:stCondLst>
                                            <p:cond delay="0"/>
                                          </p:stCondLst>
                                        </p:cTn>
                                        <p:tgtEl>
                                          <p:spTgt spid="77"/>
                                        </p:tgtEl>
                                        <p:attrNameLst>
                                          <p:attrName>style.visibility</p:attrName>
                                        </p:attrNameLst>
                                      </p:cBhvr>
                                      <p:to>
                                        <p:strVal val="visible"/>
                                      </p:to>
                                    </p:set>
                                    <p:animEffect transition="in" filter="fade">
                                      <p:cBhvr>
                                        <p:cTn id="70" dur="1000"/>
                                        <p:tgtEl>
                                          <p:spTgt spid="77"/>
                                        </p:tgtEl>
                                      </p:cBhvr>
                                    </p:animEffect>
                                    <p:anim calcmode="lin" valueType="num">
                                      <p:cBhvr>
                                        <p:cTn id="71" dur="1000" fill="hold"/>
                                        <p:tgtEl>
                                          <p:spTgt spid="77"/>
                                        </p:tgtEl>
                                        <p:attrNameLst>
                                          <p:attrName>ppt_x</p:attrName>
                                        </p:attrNameLst>
                                      </p:cBhvr>
                                      <p:tavLst>
                                        <p:tav tm="0">
                                          <p:val>
                                            <p:strVal val="#ppt_x"/>
                                          </p:val>
                                        </p:tav>
                                        <p:tav tm="100000">
                                          <p:val>
                                            <p:strVal val="#ppt_x"/>
                                          </p:val>
                                        </p:tav>
                                      </p:tavLst>
                                    </p:anim>
                                    <p:anim calcmode="lin" valueType="num">
                                      <p:cBhvr>
                                        <p:cTn id="72" dur="1000" fill="hold"/>
                                        <p:tgtEl>
                                          <p:spTgt spid="77"/>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2"/>
                                        </p:tgtEl>
                                        <p:attrNameLst>
                                          <p:attrName>style.visibility</p:attrName>
                                        </p:attrNameLst>
                                      </p:cBhvr>
                                      <p:to>
                                        <p:strVal val="visible"/>
                                      </p:to>
                                    </p:set>
                                    <p:animEffect transition="in" filter="barn(inVertical)">
                                      <p:cBhvr>
                                        <p:cTn id="77" dur="500"/>
                                        <p:tgtEl>
                                          <p:spTgt spid="2"/>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78"/>
                                        </p:tgtEl>
                                        <p:attrNameLst>
                                          <p:attrName>style.visibility</p:attrName>
                                        </p:attrNameLst>
                                      </p:cBhvr>
                                      <p:to>
                                        <p:strVal val="visible"/>
                                      </p:to>
                                    </p:set>
                                    <p:animEffect transition="in" filter="wipe(left)">
                                      <p:cBhvr>
                                        <p:cTn id="82" dur="500"/>
                                        <p:tgtEl>
                                          <p:spTgt spid="78"/>
                                        </p:tgtEl>
                                      </p:cBhvr>
                                    </p:animEffect>
                                  </p:childTnLst>
                                </p:cTn>
                              </p:par>
                              <p:par>
                                <p:cTn id="83" presetID="10" presetClass="exit" presetSubtype="0" fill="hold" grpId="1" nodeType="withEffect">
                                  <p:stCondLst>
                                    <p:cond delay="0"/>
                                  </p:stCondLst>
                                  <p:childTnLst>
                                    <p:animEffect transition="out" filter="fade">
                                      <p:cBhvr>
                                        <p:cTn id="84" dur="500"/>
                                        <p:tgtEl>
                                          <p:spTgt spid="118"/>
                                        </p:tgtEl>
                                      </p:cBhvr>
                                    </p:animEffect>
                                    <p:set>
                                      <p:cBhvr>
                                        <p:cTn id="85" dur="1" fill="hold">
                                          <p:stCondLst>
                                            <p:cond delay="499"/>
                                          </p:stCondLst>
                                        </p:cTn>
                                        <p:tgtEl>
                                          <p:spTgt spid="118"/>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500"/>
                                        <p:tgtEl>
                                          <p:spTgt spid="120"/>
                                        </p:tgtEl>
                                      </p:cBhvr>
                                    </p:animEffect>
                                    <p:set>
                                      <p:cBhvr>
                                        <p:cTn id="88" dur="1" fill="hold">
                                          <p:stCondLst>
                                            <p:cond delay="499"/>
                                          </p:stCondLst>
                                        </p:cTn>
                                        <p:tgtEl>
                                          <p:spTgt spid="120"/>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500"/>
                                        <p:tgtEl>
                                          <p:spTgt spid="121"/>
                                        </p:tgtEl>
                                      </p:cBhvr>
                                    </p:animEffect>
                                    <p:set>
                                      <p:cBhvr>
                                        <p:cTn id="91" dur="1" fill="hold">
                                          <p:stCondLst>
                                            <p:cond delay="499"/>
                                          </p:stCondLst>
                                        </p:cTn>
                                        <p:tgtEl>
                                          <p:spTgt spid="121"/>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500"/>
                                        <p:tgtEl>
                                          <p:spTgt spid="47"/>
                                        </p:tgtEl>
                                      </p:cBhvr>
                                    </p:animEffect>
                                    <p:set>
                                      <p:cBhvr>
                                        <p:cTn id="94" dur="1" fill="hold">
                                          <p:stCondLst>
                                            <p:cond delay="499"/>
                                          </p:stCondLst>
                                        </p:cTn>
                                        <p:tgtEl>
                                          <p:spTgt spid="47"/>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500"/>
                                        <p:tgtEl>
                                          <p:spTgt spid="107"/>
                                        </p:tgtEl>
                                      </p:cBhvr>
                                    </p:animEffect>
                                    <p:set>
                                      <p:cBhvr>
                                        <p:cTn id="97" dur="1" fill="hold">
                                          <p:stCondLst>
                                            <p:cond delay="499"/>
                                          </p:stCondLst>
                                        </p:cTn>
                                        <p:tgtEl>
                                          <p:spTgt spid="107"/>
                                        </p:tgtEl>
                                        <p:attrNameLst>
                                          <p:attrName>style.visibility</p:attrName>
                                        </p:attrNameLst>
                                      </p:cBhvr>
                                      <p:to>
                                        <p:strVal val="hidden"/>
                                      </p:to>
                                    </p:set>
                                  </p:childTnLst>
                                </p:cTn>
                              </p:par>
                            </p:childTnLst>
                          </p:cTn>
                        </p:par>
                      </p:childTnLst>
                    </p:cTn>
                  </p:par>
                  <p:par>
                    <p:cTn id="98" fill="hold">
                      <p:stCondLst>
                        <p:cond delay="indefinite"/>
                      </p:stCondLst>
                      <p:childTnLst>
                        <p:par>
                          <p:cTn id="99" fill="hold">
                            <p:stCondLst>
                              <p:cond delay="0"/>
                            </p:stCondLst>
                            <p:childTnLst>
                              <p:par>
                                <p:cTn id="100" presetID="14" presetClass="entr" presetSubtype="10" fill="hold" nodeType="clickEffect">
                                  <p:stCondLst>
                                    <p:cond delay="0"/>
                                  </p:stCondLst>
                                  <p:childTnLst>
                                    <p:set>
                                      <p:cBhvr>
                                        <p:cTn id="101" dur="1" fill="hold">
                                          <p:stCondLst>
                                            <p:cond delay="0"/>
                                          </p:stCondLst>
                                        </p:cTn>
                                        <p:tgtEl>
                                          <p:spTgt spid="127"/>
                                        </p:tgtEl>
                                        <p:attrNameLst>
                                          <p:attrName>style.visibility</p:attrName>
                                        </p:attrNameLst>
                                      </p:cBhvr>
                                      <p:to>
                                        <p:strVal val="visible"/>
                                      </p:to>
                                    </p:set>
                                    <p:animEffect transition="in" filter="randombar(horizontal)">
                                      <p:cBhvr>
                                        <p:cTn id="102" dur="500"/>
                                        <p:tgtEl>
                                          <p:spTgt spid="127"/>
                                        </p:tgtEl>
                                      </p:cBhvr>
                                    </p:animEffect>
                                  </p:childTnLst>
                                </p:cTn>
                              </p:par>
                            </p:childTnLst>
                          </p:cTn>
                        </p:par>
                      </p:childTnLst>
                    </p:cTn>
                  </p:par>
                  <p:par>
                    <p:cTn id="103" fill="hold">
                      <p:stCondLst>
                        <p:cond delay="indefinite"/>
                      </p:stCondLst>
                      <p:childTnLst>
                        <p:par>
                          <p:cTn id="104" fill="hold">
                            <p:stCondLst>
                              <p:cond delay="0"/>
                            </p:stCondLst>
                            <p:childTnLst>
                              <p:par>
                                <p:cTn id="105" presetID="16" presetClass="entr" presetSubtype="21" fill="hold" grpId="0" nodeType="clickEffect">
                                  <p:stCondLst>
                                    <p:cond delay="0"/>
                                  </p:stCondLst>
                                  <p:childTnLst>
                                    <p:set>
                                      <p:cBhvr>
                                        <p:cTn id="106" dur="1" fill="hold">
                                          <p:stCondLst>
                                            <p:cond delay="0"/>
                                          </p:stCondLst>
                                        </p:cTn>
                                        <p:tgtEl>
                                          <p:spTgt spid="74"/>
                                        </p:tgtEl>
                                        <p:attrNameLst>
                                          <p:attrName>style.visibility</p:attrName>
                                        </p:attrNameLst>
                                      </p:cBhvr>
                                      <p:to>
                                        <p:strVal val="visible"/>
                                      </p:to>
                                    </p:set>
                                    <p:animEffect transition="in" filter="barn(inVertical)">
                                      <p:cBhvr>
                                        <p:cTn id="107" dur="500"/>
                                        <p:tgtEl>
                                          <p:spTgt spid="74"/>
                                        </p:tgtEl>
                                      </p:cBhvr>
                                    </p:animEffect>
                                  </p:childTnLst>
                                </p:cTn>
                              </p:par>
                              <p:par>
                                <p:cTn id="108" presetID="16" presetClass="entr" presetSubtype="21" fill="hold" grpId="0" nodeType="withEffect">
                                  <p:stCondLst>
                                    <p:cond delay="0"/>
                                  </p:stCondLst>
                                  <p:childTnLst>
                                    <p:set>
                                      <p:cBhvr>
                                        <p:cTn id="109" dur="1" fill="hold">
                                          <p:stCondLst>
                                            <p:cond delay="0"/>
                                          </p:stCondLst>
                                        </p:cTn>
                                        <p:tgtEl>
                                          <p:spTgt spid="76"/>
                                        </p:tgtEl>
                                        <p:attrNameLst>
                                          <p:attrName>style.visibility</p:attrName>
                                        </p:attrNameLst>
                                      </p:cBhvr>
                                      <p:to>
                                        <p:strVal val="visible"/>
                                      </p:to>
                                    </p:set>
                                    <p:animEffect transition="in" filter="barn(inVertical)">
                                      <p:cBhvr>
                                        <p:cTn id="110" dur="500"/>
                                        <p:tgtEl>
                                          <p:spTgt spid="76"/>
                                        </p:tgtEl>
                                      </p:cBhvr>
                                    </p:animEffect>
                                  </p:childTnLst>
                                </p:cTn>
                              </p:par>
                              <p:par>
                                <p:cTn id="111" presetID="16" presetClass="entr" presetSubtype="21" fill="hold" grpId="0" nodeType="withEffect">
                                  <p:stCondLst>
                                    <p:cond delay="0"/>
                                  </p:stCondLst>
                                  <p:childTnLst>
                                    <p:set>
                                      <p:cBhvr>
                                        <p:cTn id="112" dur="1" fill="hold">
                                          <p:stCondLst>
                                            <p:cond delay="0"/>
                                          </p:stCondLst>
                                        </p:cTn>
                                        <p:tgtEl>
                                          <p:spTgt spid="75"/>
                                        </p:tgtEl>
                                        <p:attrNameLst>
                                          <p:attrName>style.visibility</p:attrName>
                                        </p:attrNameLst>
                                      </p:cBhvr>
                                      <p:to>
                                        <p:strVal val="visible"/>
                                      </p:to>
                                    </p:set>
                                    <p:animEffect transition="in" filter="barn(inVertical)">
                                      <p:cBhvr>
                                        <p:cTn id="113" dur="500"/>
                                        <p:tgtEl>
                                          <p:spTgt spid="75"/>
                                        </p:tgtEl>
                                      </p:cBhvr>
                                    </p:animEffect>
                                  </p:childTnLst>
                                </p:cTn>
                              </p:par>
                            </p:childTnLst>
                          </p:cTn>
                        </p:par>
                      </p:childTnLst>
                    </p:cTn>
                  </p:par>
                  <p:par>
                    <p:cTn id="114" fill="hold">
                      <p:stCondLst>
                        <p:cond delay="indefinite"/>
                      </p:stCondLst>
                      <p:childTnLst>
                        <p:par>
                          <p:cTn id="115" fill="hold">
                            <p:stCondLst>
                              <p:cond delay="0"/>
                            </p:stCondLst>
                            <p:childTnLst>
                              <p:par>
                                <p:cTn id="116" presetID="42" presetClass="entr" presetSubtype="0" fill="hold" grpId="0" nodeType="clickEffect">
                                  <p:stCondLst>
                                    <p:cond delay="0"/>
                                  </p:stCondLst>
                                  <p:childTnLst>
                                    <p:set>
                                      <p:cBhvr>
                                        <p:cTn id="117" dur="1" fill="hold">
                                          <p:stCondLst>
                                            <p:cond delay="0"/>
                                          </p:stCondLst>
                                        </p:cTn>
                                        <p:tgtEl>
                                          <p:spTgt spid="72"/>
                                        </p:tgtEl>
                                        <p:attrNameLst>
                                          <p:attrName>style.visibility</p:attrName>
                                        </p:attrNameLst>
                                      </p:cBhvr>
                                      <p:to>
                                        <p:strVal val="visible"/>
                                      </p:to>
                                    </p:set>
                                    <p:animEffect transition="in" filter="fade">
                                      <p:cBhvr>
                                        <p:cTn id="118" dur="1000"/>
                                        <p:tgtEl>
                                          <p:spTgt spid="72"/>
                                        </p:tgtEl>
                                      </p:cBhvr>
                                    </p:animEffect>
                                    <p:anim calcmode="lin" valueType="num">
                                      <p:cBhvr>
                                        <p:cTn id="119" dur="1000" fill="hold"/>
                                        <p:tgtEl>
                                          <p:spTgt spid="72"/>
                                        </p:tgtEl>
                                        <p:attrNameLst>
                                          <p:attrName>ppt_x</p:attrName>
                                        </p:attrNameLst>
                                      </p:cBhvr>
                                      <p:tavLst>
                                        <p:tav tm="0">
                                          <p:val>
                                            <p:strVal val="#ppt_x"/>
                                          </p:val>
                                        </p:tav>
                                        <p:tav tm="100000">
                                          <p:val>
                                            <p:strVal val="#ppt_x"/>
                                          </p:val>
                                        </p:tav>
                                      </p:tavLst>
                                    </p:anim>
                                    <p:anim calcmode="lin" valueType="num">
                                      <p:cBhvr>
                                        <p:cTn id="120"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118" grpId="0" animBg="1"/>
      <p:bldP spid="118" grpId="1" animBg="1"/>
      <p:bldP spid="112" grpId="0"/>
      <p:bldP spid="123" grpId="0"/>
      <p:bldP spid="68" grpId="0" animBg="1"/>
      <p:bldP spid="71" grpId="0"/>
      <p:bldP spid="72" grpId="0" animBg="1"/>
      <p:bldP spid="2" grpId="0"/>
      <p:bldP spid="74" grpId="0"/>
      <p:bldP spid="75" grpId="0"/>
      <p:bldP spid="76" grpId="0"/>
      <p:bldP spid="77" grpId="0" animBg="1"/>
      <p:bldP spid="12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文本框 2"/>
          <p:cNvSpPr txBox="1">
            <a:spLocks noChangeArrowheads="1"/>
          </p:cNvSpPr>
          <p:nvPr>
            <p:custDataLst>
              <p:tags r:id="rId1"/>
            </p:custDataLst>
          </p:nvPr>
        </p:nvSpPr>
        <p:spPr bwMode="auto">
          <a:xfrm>
            <a:off x="-54015" y="6225460"/>
            <a:ext cx="12394740" cy="584775"/>
          </a:xfrm>
          <a:prstGeom prst="rect">
            <a:avLst/>
          </a:prstGeom>
          <a:noFill/>
          <a:ln w="9525">
            <a:noFill/>
            <a:prstDash val="sysDot"/>
          </a:ln>
        </p:spPr>
        <p:txBody>
          <a:bodyPr wrap="none" anchor="t" anchorCtr="0">
            <a:spAutoFit/>
          </a:bodyPr>
          <a:lstStyle>
            <a:defPPr>
              <a:defRPr lang="zh-CN"/>
            </a:defPPr>
            <a:lvl1pPr>
              <a:defRPr sz="2800" b="1">
                <a:latin typeface="仿宋" panose="02010609060101010101" pitchFamily="49" charset="-122"/>
                <a:ea typeface="仿宋" panose="02010609060101010101" pitchFamily="49" charset="-122"/>
              </a:defRPr>
            </a:lvl1pPr>
          </a:lstStyle>
          <a:p>
            <a:r>
              <a:rPr lang="en-US" altLang="zh-CN" sz="3200" smtClean="0">
                <a:solidFill>
                  <a:srgbClr val="0000FF"/>
                </a:solidFill>
                <a:latin typeface="+mj-ea"/>
                <a:ea typeface="+mj-ea"/>
              </a:rPr>
              <a:t>【</a:t>
            </a:r>
            <a:r>
              <a:rPr lang="zh-CN" altLang="en-US" sz="3200" smtClean="0">
                <a:solidFill>
                  <a:srgbClr val="0000FF"/>
                </a:solidFill>
                <a:latin typeface="+mj-ea"/>
                <a:ea typeface="+mj-ea"/>
              </a:rPr>
              <a:t>实验结论</a:t>
            </a:r>
            <a:r>
              <a:rPr lang="en-US" altLang="zh-CN" sz="3200" smtClean="0">
                <a:solidFill>
                  <a:srgbClr val="0000FF"/>
                </a:solidFill>
                <a:latin typeface="+mj-ea"/>
                <a:ea typeface="+mj-ea"/>
              </a:rPr>
              <a:t>】</a:t>
            </a:r>
            <a:r>
              <a:rPr lang="zh-CN" altLang="en-US" sz="2800" smtClean="0">
                <a:latin typeface="+mj-ea"/>
                <a:ea typeface="+mj-ea"/>
                <a:sym typeface="+mn-ea"/>
              </a:rPr>
              <a:t>伞帽形状</a:t>
            </a:r>
            <a:r>
              <a:rPr lang="zh-CN" altLang="en-US" sz="2800" smtClean="0">
                <a:sym typeface="+mn-ea"/>
              </a:rPr>
              <a:t>是由</a:t>
            </a:r>
            <a:r>
              <a:rPr lang="en-US" altLang="zh-CN" sz="2800" smtClean="0">
                <a:sym typeface="+mn-ea"/>
              </a:rPr>
              <a:t>____(</a:t>
            </a:r>
            <a:r>
              <a:rPr lang="zh-CN" altLang="en-US" sz="2800" smtClean="0">
                <a:sym typeface="+mn-ea"/>
              </a:rPr>
              <a:t>填细胞核或假根</a:t>
            </a:r>
            <a:r>
              <a:rPr lang="en-US" altLang="zh-CN" sz="2800" smtClean="0">
                <a:sym typeface="+mn-ea"/>
              </a:rPr>
              <a:t>)</a:t>
            </a:r>
            <a:r>
              <a:rPr lang="zh-CN" altLang="en-US" sz="2800" smtClean="0">
                <a:sym typeface="+mn-ea"/>
              </a:rPr>
              <a:t>决定，而与</a:t>
            </a:r>
            <a:r>
              <a:rPr lang="en-US" altLang="zh-CN" sz="2800" smtClean="0">
                <a:sym typeface="+mn-ea"/>
              </a:rPr>
              <a:t>____</a:t>
            </a:r>
            <a:r>
              <a:rPr lang="zh-CN" altLang="en-US" sz="2800" smtClean="0">
                <a:sym typeface="+mn-ea"/>
              </a:rPr>
              <a:t>无关。</a:t>
            </a:r>
            <a:endParaRPr lang="zh-CN" altLang="en-US" sz="2800"/>
          </a:p>
        </p:txBody>
      </p:sp>
      <p:graphicFrame>
        <p:nvGraphicFramePr>
          <p:cNvPr id="73" name="表格 72"/>
          <p:cNvGraphicFramePr>
            <a:graphicFrameLocks noGrp="1"/>
          </p:cNvGraphicFramePr>
          <p:nvPr>
            <p:custDataLst>
              <p:tags r:id="rId2"/>
            </p:custDataLst>
          </p:nvPr>
        </p:nvGraphicFramePr>
        <p:xfrm>
          <a:off x="266700" y="1950653"/>
          <a:ext cx="11649310" cy="2072640"/>
        </p:xfrm>
        <a:graphic>
          <a:graphicData uri="http://schemas.openxmlformats.org/drawingml/2006/table">
            <a:tbl>
              <a:tblPr firstRow="1" bandRow="1">
                <a:tableStyleId>{5C22544A-7EE6-4342-B048-85BDC9FD1C3A}</a:tableStyleId>
              </a:tblPr>
              <a:tblGrid>
                <a:gridCol w="924207"/>
                <a:gridCol w="1450693"/>
                <a:gridCol w="4637205"/>
                <a:gridCol w="4637205"/>
              </a:tblGrid>
              <a:tr h="438510">
                <a:tc gridSpan="2">
                  <a:txBody>
                    <a:bodyPr wrap="square"/>
                    <a:lstStyle/>
                    <a:p>
                      <a:pPr algn="ctr"/>
                      <a:r>
                        <a:rPr lang="zh-CN" altLang="en-US" sz="2800" b="1" smtClean="0">
                          <a:solidFill>
                            <a:schemeClr val="tx1"/>
                          </a:solidFill>
                          <a:latin typeface="+mj-ea"/>
                          <a:ea typeface="+mj-ea"/>
                        </a:rPr>
                        <a:t>伞藻</a:t>
                      </a:r>
                      <a:r>
                        <a:rPr lang="zh-CN" altLang="en-US" sz="2800" b="1" smtClean="0">
                          <a:solidFill>
                            <a:schemeClr val="tx1"/>
                          </a:solidFill>
                          <a:latin typeface="仿宋" panose="02010609060101010101" pitchFamily="49" charset="-122"/>
                          <a:ea typeface="仿宋" panose="02010609060101010101" pitchFamily="49" charset="-122"/>
                        </a:rPr>
                        <a:t>实验</a:t>
                      </a:r>
                      <a:endParaRPr lang="zh-CN" altLang="en-US" sz="2800" b="1">
                        <a:solidFill>
                          <a:srgbClr val="FF0000"/>
                        </a:solidFill>
                        <a:latin typeface="+mj-ea"/>
                        <a:ea typeface="+mj-ea"/>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r>
                        <a:rPr kumimoji="0" lang="zh-CN" altLang="en-US" sz="2800" b="1" i="0" u="none" strike="noStrike" kern="1200" cap="none" normalizeH="0" baseline="0" smtClean="0">
                          <a:ln>
                            <a:noFill/>
                          </a:ln>
                          <a:solidFill>
                            <a:schemeClr val="tx1"/>
                          </a:solidFill>
                          <a:effectLst/>
                          <a:latin typeface="+mj-ea"/>
                          <a:ea typeface="+mj-ea"/>
                          <a:cs typeface="+mn-cs"/>
                        </a:rPr>
                        <a:t>嫁接实验</a:t>
                      </a:r>
                      <a:endParaRPr lang="zh-CN" altLang="en-US" sz="2400" b="1">
                        <a:solidFill>
                          <a:schemeClr val="tx1"/>
                        </a:solidFill>
                        <a:latin typeface="+mj-ea"/>
                        <a:ea typeface="+mj-ea"/>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endParaRPr kumimoji="0" lang="zh-CN" altLang="en-US" sz="2800" b="1" i="0" u="none" strike="noStrike" kern="1200" cap="none" normalizeH="0" baseline="0">
                        <a:ln>
                          <a:noFill/>
                        </a:ln>
                        <a:solidFill>
                          <a:schemeClr val="tx1"/>
                        </a:solidFill>
                        <a:effectLst/>
                        <a:latin typeface="+mj-ea"/>
                        <a:ea typeface="+mj-ea"/>
                        <a:cs typeface="+mn-cs"/>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38510">
                <a:tc rowSpan="3">
                  <a:txBody>
                    <a:bodyPr wrap="square"/>
                    <a:lstStyle/>
                    <a:p>
                      <a:pPr algn="ctr"/>
                      <a:r>
                        <a:rPr lang="zh-CN" altLang="en-US" sz="2800" b="1" smtClean="0">
                          <a:solidFill>
                            <a:schemeClr val="tx1"/>
                          </a:solidFill>
                          <a:latin typeface="+mn-ea"/>
                          <a:ea typeface="+mn-ea"/>
                        </a:rPr>
                        <a:t>实验分析</a:t>
                      </a:r>
                      <a:endParaRPr lang="zh-CN" altLang="en-US" sz="2800" b="1">
                        <a:solidFill>
                          <a:schemeClr val="tx1"/>
                        </a:solidFill>
                        <a:latin typeface="+mn-ea"/>
                        <a:ea typeface="+mn-ea"/>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r>
                        <a:rPr lang="zh-CN" altLang="en-US" sz="2400" b="1" smtClean="0">
                          <a:solidFill>
                            <a:schemeClr val="tx1"/>
                          </a:solidFill>
                          <a:latin typeface="仿宋" panose="02010609060101010101" pitchFamily="49" charset="-122"/>
                          <a:ea typeface="仿宋" panose="02010609060101010101" pitchFamily="49" charset="-122"/>
                        </a:rPr>
                        <a:t>自变量</a:t>
                      </a:r>
                      <a:endParaRPr lang="zh-CN" altLang="en-US" sz="24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38510">
                <a:tc v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r>
                        <a:rPr lang="zh-CN" altLang="en-US" sz="2400" b="1" smtClean="0">
                          <a:solidFill>
                            <a:schemeClr val="tx1"/>
                          </a:solidFill>
                          <a:latin typeface="仿宋" panose="02010609060101010101" pitchFamily="49" charset="-122"/>
                          <a:ea typeface="仿宋" panose="02010609060101010101" pitchFamily="49" charset="-122"/>
                        </a:rPr>
                        <a:t>因变量</a:t>
                      </a:r>
                      <a:endParaRPr lang="zh-CN" altLang="en-US" sz="24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38510">
                <a:tc v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r>
                        <a:rPr lang="zh-CN" altLang="en-US" sz="2400" b="1" smtClean="0">
                          <a:solidFill>
                            <a:schemeClr val="tx1"/>
                          </a:solidFill>
                          <a:latin typeface="仿宋" panose="02010609060101010101" pitchFamily="49" charset="-122"/>
                          <a:ea typeface="仿宋" panose="02010609060101010101" pitchFamily="49" charset="-122"/>
                        </a:rPr>
                        <a:t>对照方式</a:t>
                      </a:r>
                      <a:endParaRPr lang="zh-CN" altLang="en-US" sz="24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12" name="矩形 111"/>
          <p:cNvSpPr/>
          <p:nvPr>
            <p:custDataLst>
              <p:tags r:id="rId3"/>
            </p:custDataLst>
          </p:nvPr>
        </p:nvSpPr>
        <p:spPr>
          <a:xfrm>
            <a:off x="4156243" y="2474975"/>
            <a:ext cx="1620957" cy="523092"/>
          </a:xfrm>
          <a:prstGeom prst="rect">
            <a:avLst/>
          </a:prstGeom>
          <a:noFill/>
          <a:ln w="9525">
            <a:noFill/>
          </a:ln>
        </p:spPr>
        <p:txBody>
          <a:bodyPr wrap="none" anchor="t" anchorCtr="0">
            <a:spAutoFit/>
          </a:bodyPr>
          <a:lstStyle/>
          <a:p>
            <a:r>
              <a:rPr lang="zh-CN" altLang="en-US" sz="2800" b="1" smtClean="0">
                <a:solidFill>
                  <a:srgbClr val="0000FF"/>
                </a:solidFill>
                <a:latin typeface="+mj-ea"/>
                <a:ea typeface="+mj-ea"/>
                <a:sym typeface="+mn-ea"/>
              </a:rPr>
              <a:t>假根不同</a:t>
            </a:r>
            <a:endParaRPr lang="en-US" altLang="zh-CN" sz="2800" b="1">
              <a:solidFill>
                <a:srgbClr val="0000FF"/>
              </a:solidFill>
              <a:latin typeface="+mj-ea"/>
              <a:ea typeface="+mj-ea"/>
              <a:sym typeface="+mn-ea"/>
            </a:endParaRPr>
          </a:p>
        </p:txBody>
      </p:sp>
      <p:sp>
        <p:nvSpPr>
          <p:cNvPr id="123" name="矩形 122"/>
          <p:cNvSpPr/>
          <p:nvPr>
            <p:custDataLst>
              <p:tags r:id="rId4"/>
            </p:custDataLst>
          </p:nvPr>
        </p:nvSpPr>
        <p:spPr>
          <a:xfrm>
            <a:off x="4194245" y="3514194"/>
            <a:ext cx="1544012" cy="523092"/>
          </a:xfrm>
          <a:prstGeom prst="rect">
            <a:avLst/>
          </a:prstGeom>
          <a:noFill/>
          <a:ln w="9525">
            <a:noFill/>
          </a:ln>
        </p:spPr>
        <p:txBody>
          <a:bodyPr wrap="none" anchor="t" anchorCtr="0">
            <a:spAutoFit/>
          </a:bodyPr>
          <a:lstStyle/>
          <a:p>
            <a:r>
              <a:rPr lang="zh-CN" altLang="en-US" sz="2800" b="1" spc="-150" smtClean="0">
                <a:solidFill>
                  <a:srgbClr val="0000FF"/>
                </a:solidFill>
                <a:latin typeface="+mj-ea"/>
                <a:ea typeface="+mj-ea"/>
                <a:sym typeface="+mn-ea"/>
              </a:rPr>
              <a:t>相互对照</a:t>
            </a:r>
            <a:endParaRPr lang="en-US" altLang="zh-CN" sz="2800" b="1" spc="-150">
              <a:solidFill>
                <a:srgbClr val="0000FF"/>
              </a:solidFill>
              <a:latin typeface="+mj-ea"/>
              <a:ea typeface="+mj-ea"/>
              <a:sym typeface="+mn-ea"/>
            </a:endParaRPr>
          </a:p>
        </p:txBody>
      </p:sp>
      <p:sp>
        <p:nvSpPr>
          <p:cNvPr id="67" name="矩形 66"/>
          <p:cNvSpPr/>
          <p:nvPr>
            <p:custDataLst>
              <p:tags r:id="rId5"/>
            </p:custDataLst>
          </p:nvPr>
        </p:nvSpPr>
        <p:spPr>
          <a:xfrm>
            <a:off x="358644" y="1311543"/>
            <a:ext cx="2202815" cy="521970"/>
          </a:xfrm>
          <a:prstGeom prst="rect">
            <a:avLst/>
          </a:prstGeom>
        </p:spPr>
        <p:txBody>
          <a:bodyPr vert="horz" wrap="none" lIns="91440" tIns="45720" rIns="91440" bIns="45720" rtlCol="0" anchor="t">
            <a:spAutoFit/>
          </a:bodyPr>
          <a:lstStyle/>
          <a:p>
            <a:r>
              <a:rPr lang="en-US" altLang="zh-CN" sz="2800" b="1" kern="100" smtClean="0">
                <a:solidFill>
                  <a:srgbClr val="FF000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(1)</a:t>
            </a:r>
            <a:r>
              <a:rPr lang="zh-CN" altLang="en-US" sz="2800" b="1" kern="100" smtClean="0">
                <a:solidFill>
                  <a:srgbClr val="FF000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探索实验</a:t>
            </a:r>
            <a:r>
              <a:rPr lang="en-US" altLang="zh-CN" sz="2800" b="1" kern="100" smtClean="0">
                <a:solidFill>
                  <a:srgbClr val="FF000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endParaRPr lang="en-US" altLang="zh-CN" sz="2800" b="1" kern="100" smtClean="0">
              <a:solidFill>
                <a:srgbClr val="FF000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71" name="矩形 70"/>
          <p:cNvSpPr/>
          <p:nvPr>
            <p:custDataLst>
              <p:tags r:id="rId6"/>
            </p:custDataLst>
          </p:nvPr>
        </p:nvSpPr>
        <p:spPr>
          <a:xfrm>
            <a:off x="4180853" y="2983773"/>
            <a:ext cx="1620957" cy="523092"/>
          </a:xfrm>
          <a:prstGeom prst="rect">
            <a:avLst/>
          </a:prstGeom>
          <a:noFill/>
          <a:ln w="9525">
            <a:noFill/>
          </a:ln>
        </p:spPr>
        <p:txBody>
          <a:bodyPr wrap="none" anchor="t" anchorCtr="0">
            <a:spAutoFit/>
          </a:bodyPr>
          <a:lstStyle/>
          <a:p>
            <a:r>
              <a:rPr lang="zh-CN" altLang="en-US" sz="2800" b="1">
                <a:solidFill>
                  <a:srgbClr val="0000FF"/>
                </a:solidFill>
                <a:latin typeface="+mj-ea"/>
                <a:ea typeface="+mj-ea"/>
                <a:sym typeface="+mn-ea"/>
              </a:rPr>
              <a:t>伞</a:t>
            </a:r>
            <a:r>
              <a:rPr lang="zh-CN" altLang="en-US" sz="2800" b="1" smtClean="0">
                <a:solidFill>
                  <a:srgbClr val="0000FF"/>
                </a:solidFill>
                <a:latin typeface="+mj-ea"/>
                <a:ea typeface="+mj-ea"/>
                <a:sym typeface="+mn-ea"/>
              </a:rPr>
              <a:t>帽形状</a:t>
            </a:r>
            <a:endParaRPr lang="en-US" altLang="zh-CN" sz="2800" b="1">
              <a:solidFill>
                <a:srgbClr val="0000FF"/>
              </a:solidFill>
              <a:latin typeface="+mj-ea"/>
              <a:ea typeface="+mj-ea"/>
              <a:sym typeface="+mn-ea"/>
            </a:endParaRPr>
          </a:p>
        </p:txBody>
      </p:sp>
      <p:sp>
        <p:nvSpPr>
          <p:cNvPr id="77" name="矩形标注 76"/>
          <p:cNvSpPr/>
          <p:nvPr>
            <p:custDataLst>
              <p:tags r:id="rId7"/>
            </p:custDataLst>
          </p:nvPr>
        </p:nvSpPr>
        <p:spPr>
          <a:xfrm>
            <a:off x="3654089" y="925346"/>
            <a:ext cx="8459535" cy="907941"/>
          </a:xfrm>
          <a:prstGeom prst="wedgeRectCallout">
            <a:avLst>
              <a:gd name="adj1" fmla="val -5057"/>
              <a:gd name="adj2" fmla="val 6918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bIns="0" rtlCol="0" anchor="ctr">
            <a:spAutoFit/>
          </a:bodyPr>
          <a:lstStyle/>
          <a:p>
            <a:pPr algn="ctr"/>
            <a:r>
              <a:rPr lang="zh-CN" altLang="en-US" sz="2800" b="1" smtClean="0">
                <a:solidFill>
                  <a:schemeClr val="tx1"/>
                </a:solidFill>
                <a:latin typeface="仿宋" panose="02010609060101010101" pitchFamily="49" charset="-122"/>
                <a:ea typeface="仿宋" panose="02010609060101010101" pitchFamily="49" charset="-122"/>
                <a:sym typeface="+mn-ea"/>
              </a:rPr>
              <a:t>为</a:t>
            </a:r>
            <a:r>
              <a:rPr lang="zh-CN" altLang="en-US" sz="2800" b="1">
                <a:solidFill>
                  <a:schemeClr val="tx1"/>
                </a:solidFill>
                <a:latin typeface="+mj-ea"/>
                <a:ea typeface="+mj-ea"/>
                <a:sym typeface="+mn-ea"/>
              </a:rPr>
              <a:t>排除</a:t>
            </a:r>
            <a:r>
              <a:rPr lang="zh-CN" altLang="en-US" sz="2800" b="1">
                <a:solidFill>
                  <a:schemeClr val="tx1"/>
                </a:solidFill>
                <a:latin typeface="仿宋" panose="02010609060101010101" pitchFamily="49" charset="-122"/>
                <a:ea typeface="仿宋" panose="02010609060101010101" pitchFamily="49" charset="-122"/>
                <a:sym typeface="+mn-ea"/>
              </a:rPr>
              <a:t>假根中</a:t>
            </a:r>
            <a:r>
              <a:rPr lang="zh-CN" altLang="en-US" sz="2800" b="1">
                <a:solidFill>
                  <a:schemeClr val="tx1"/>
                </a:solidFill>
                <a:latin typeface="+mj-ea"/>
                <a:ea typeface="+mj-ea"/>
                <a:sym typeface="+mn-ea"/>
              </a:rPr>
              <a:t>其他</a:t>
            </a:r>
            <a:r>
              <a:rPr lang="zh-CN" altLang="en-US" sz="2800" b="1" smtClean="0">
                <a:solidFill>
                  <a:schemeClr val="tx1"/>
                </a:solidFill>
                <a:latin typeface="+mj-ea"/>
                <a:ea typeface="+mj-ea"/>
                <a:sym typeface="+mn-ea"/>
              </a:rPr>
              <a:t>结构</a:t>
            </a:r>
            <a:r>
              <a:rPr lang="en-US" altLang="zh-CN" sz="2800" b="1" smtClean="0">
                <a:solidFill>
                  <a:schemeClr val="tx1"/>
                </a:solidFill>
                <a:latin typeface="仿宋" panose="02010609060101010101" pitchFamily="49" charset="-122"/>
                <a:ea typeface="仿宋" panose="02010609060101010101" pitchFamily="49" charset="-122"/>
                <a:sym typeface="+mn-ea"/>
              </a:rPr>
              <a:t>——</a:t>
            </a:r>
            <a:r>
              <a:rPr lang="zh-CN" altLang="en-US" sz="2800" b="1" smtClean="0">
                <a:solidFill>
                  <a:schemeClr val="tx1"/>
                </a:solidFill>
                <a:latin typeface="+mn-ea"/>
                <a:sym typeface="+mn-ea"/>
              </a:rPr>
              <a:t>细胞质</a:t>
            </a:r>
            <a:r>
              <a:rPr lang="zh-CN" altLang="en-US" sz="2800" b="1" smtClean="0">
                <a:solidFill>
                  <a:schemeClr val="tx1"/>
                </a:solidFill>
                <a:latin typeface="仿宋" panose="02010609060101010101" pitchFamily="49" charset="-122"/>
                <a:ea typeface="仿宋" panose="02010609060101010101" pitchFamily="49" charset="-122"/>
                <a:sym typeface="+mn-ea"/>
              </a:rPr>
              <a:t>的</a:t>
            </a:r>
            <a:r>
              <a:rPr lang="zh-CN" altLang="en-US" sz="2800" b="1" smtClean="0">
                <a:solidFill>
                  <a:schemeClr val="tx1"/>
                </a:solidFill>
                <a:latin typeface="+mj-ea"/>
                <a:ea typeface="+mj-ea"/>
                <a:sym typeface="+mn-ea"/>
              </a:rPr>
              <a:t>作用</a:t>
            </a:r>
            <a:r>
              <a:rPr lang="zh-CN" altLang="en-US" sz="2800" b="1" smtClean="0">
                <a:solidFill>
                  <a:schemeClr val="tx1"/>
                </a:solidFill>
                <a:latin typeface="仿宋" panose="02010609060101010101" pitchFamily="49" charset="-122"/>
                <a:ea typeface="仿宋" panose="02010609060101010101" pitchFamily="49" charset="-122"/>
                <a:sym typeface="+mn-ea"/>
              </a:rPr>
              <a:t>，</a:t>
            </a:r>
            <a:r>
              <a:rPr lang="zh-CN" altLang="en-US" sz="2800" b="1">
                <a:solidFill>
                  <a:schemeClr val="tx1"/>
                </a:solidFill>
                <a:latin typeface="+mj-ea"/>
                <a:ea typeface="+mj-ea"/>
                <a:sym typeface="+mn-ea"/>
              </a:rPr>
              <a:t>直接说明</a:t>
            </a:r>
            <a:r>
              <a:rPr lang="zh-CN" altLang="en-US" sz="2800" b="1" smtClean="0">
                <a:solidFill>
                  <a:schemeClr val="tx1"/>
                </a:solidFill>
                <a:latin typeface="仿宋" panose="02010609060101010101" pitchFamily="49" charset="-122"/>
                <a:ea typeface="仿宋" panose="02010609060101010101" pitchFamily="49" charset="-122"/>
                <a:sym typeface="+mn-ea"/>
              </a:rPr>
              <a:t>伞</a:t>
            </a:r>
            <a:r>
              <a:rPr lang="zh-CN" altLang="en-US" sz="2800" b="1">
                <a:solidFill>
                  <a:schemeClr val="tx1"/>
                </a:solidFill>
                <a:latin typeface="+mj-ea"/>
                <a:ea typeface="+mj-ea"/>
                <a:sym typeface="+mn-ea"/>
              </a:rPr>
              <a:t>帽形</a:t>
            </a:r>
            <a:r>
              <a:rPr lang="zh-CN" altLang="en-US" sz="2800" b="1" smtClean="0">
                <a:solidFill>
                  <a:schemeClr val="tx1"/>
                </a:solidFill>
                <a:latin typeface="仿宋" panose="02010609060101010101" pitchFamily="49" charset="-122"/>
                <a:ea typeface="仿宋" panose="02010609060101010101" pitchFamily="49" charset="-122"/>
                <a:sym typeface="+mn-ea"/>
              </a:rPr>
              <a:t>状是由假根中</a:t>
            </a:r>
            <a:r>
              <a:rPr lang="zh-CN" altLang="en-US" sz="2800" b="1">
                <a:solidFill>
                  <a:schemeClr val="tx1"/>
                </a:solidFill>
                <a:latin typeface="+mj-ea"/>
                <a:ea typeface="+mj-ea"/>
                <a:sym typeface="+mn-ea"/>
              </a:rPr>
              <a:t>细胞核决定</a:t>
            </a:r>
            <a:r>
              <a:rPr lang="zh-CN" altLang="en-US" sz="2800" b="1" smtClean="0">
                <a:solidFill>
                  <a:schemeClr val="tx1"/>
                </a:solidFill>
                <a:latin typeface="仿宋" panose="02010609060101010101" pitchFamily="49" charset="-122"/>
                <a:ea typeface="仿宋" panose="02010609060101010101" pitchFamily="49" charset="-122"/>
                <a:sym typeface="+mn-ea"/>
              </a:rPr>
              <a:t>的，该什么设计呢？</a:t>
            </a:r>
            <a:endParaRPr lang="zh-CN" altLang="en-US" sz="2800" b="1">
              <a:solidFill>
                <a:schemeClr val="tx1"/>
              </a:solidFill>
              <a:latin typeface="+mj-ea"/>
              <a:ea typeface="+mj-ea"/>
            </a:endParaRPr>
          </a:p>
        </p:txBody>
      </p:sp>
      <p:grpSp>
        <p:nvGrpSpPr>
          <p:cNvPr id="6" name="组合 5"/>
          <p:cNvGrpSpPr/>
          <p:nvPr>
            <p:custDataLst>
              <p:tags r:id="rId8"/>
            </p:custDataLst>
          </p:nvPr>
        </p:nvGrpSpPr>
        <p:grpSpPr>
          <a:xfrm>
            <a:off x="8785846" y="4388015"/>
            <a:ext cx="2409825" cy="1676400"/>
            <a:chOff x="8785846" y="4388015"/>
            <a:chExt cx="2409825" cy="1676400"/>
          </a:xfrm>
        </p:grpSpPr>
        <p:pic>
          <p:nvPicPr>
            <p:cNvPr id="4" name="图片 3"/>
            <p:cNvPicPr>
              <a:picLocks noChangeAspect="1"/>
            </p:cNvPicPr>
            <p:nvPr>
              <p:custDataLst>
                <p:tags r:id="rId9"/>
              </p:custDataLst>
            </p:nvPr>
          </p:nvPicPr>
          <p:blipFill>
            <a:blip r:embed="rId10"/>
            <a:stretch>
              <a:fillRect/>
            </a:stretch>
          </p:blipFill>
          <p:spPr>
            <a:xfrm>
              <a:off x="8785846" y="4388015"/>
              <a:ext cx="2409825" cy="1676400"/>
            </a:xfrm>
            <a:prstGeom prst="rect">
              <a:avLst/>
            </a:prstGeom>
          </p:spPr>
        </p:pic>
        <p:sp>
          <p:nvSpPr>
            <p:cNvPr id="130" name="椭圆 129"/>
            <p:cNvSpPr/>
            <p:nvPr>
              <p:custDataLst>
                <p:tags r:id="rId11"/>
              </p:custDataLst>
            </p:nvPr>
          </p:nvSpPr>
          <p:spPr>
            <a:xfrm>
              <a:off x="10620771" y="5799797"/>
              <a:ext cx="107972" cy="107972"/>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800"/>
            </a:p>
          </p:txBody>
        </p:sp>
        <p:sp>
          <p:nvSpPr>
            <p:cNvPr id="131" name="椭圆 130"/>
            <p:cNvSpPr/>
            <p:nvPr>
              <p:custDataLst>
                <p:tags r:id="rId12"/>
              </p:custDataLst>
            </p:nvPr>
          </p:nvSpPr>
          <p:spPr>
            <a:xfrm>
              <a:off x="9680580" y="5816288"/>
              <a:ext cx="107972" cy="107972"/>
            </a:xfrm>
            <a:prstGeom prst="ellipse">
              <a:avLst/>
            </a:prstGeom>
            <a:solidFill>
              <a:srgbClr val="FFC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800"/>
            </a:p>
          </p:txBody>
        </p:sp>
      </p:grpSp>
      <p:sp>
        <p:nvSpPr>
          <p:cNvPr id="133" name="Text Box 61"/>
          <p:cNvSpPr txBox="1">
            <a:spLocks noChangeArrowheads="1"/>
          </p:cNvSpPr>
          <p:nvPr>
            <p:custDataLst>
              <p:tags r:id="rId13"/>
            </p:custDataLst>
          </p:nvPr>
        </p:nvSpPr>
        <p:spPr bwMode="auto">
          <a:xfrm>
            <a:off x="9897069" y="6238160"/>
            <a:ext cx="902576" cy="523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spcBef>
                <a:spcPct val="50000"/>
              </a:spcBef>
            </a:pPr>
            <a:r>
              <a:rPr lang="zh-CN" altLang="en-US" sz="2800" b="1">
                <a:solidFill>
                  <a:srgbClr val="FF0000"/>
                </a:solidFill>
                <a:latin typeface="+mj-ea"/>
                <a:ea typeface="+mj-ea"/>
              </a:rPr>
              <a:t>伞柄</a:t>
            </a:r>
            <a:endParaRPr lang="en-US" altLang="zh-CN" sz="2800" b="1">
              <a:solidFill>
                <a:srgbClr val="FF0000"/>
              </a:solidFill>
              <a:latin typeface="+mj-ea"/>
              <a:ea typeface="+mj-ea"/>
            </a:endParaRPr>
          </a:p>
        </p:txBody>
      </p:sp>
      <p:sp>
        <p:nvSpPr>
          <p:cNvPr id="134" name="矩形 133"/>
          <p:cNvSpPr/>
          <p:nvPr>
            <p:custDataLst>
              <p:tags r:id="rId14"/>
            </p:custDataLst>
          </p:nvPr>
        </p:nvSpPr>
        <p:spPr>
          <a:xfrm>
            <a:off x="9372600" y="4309051"/>
            <a:ext cx="1823071" cy="5713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800"/>
          </a:p>
        </p:txBody>
      </p:sp>
      <p:sp>
        <p:nvSpPr>
          <p:cNvPr id="135" name="Text Box 61"/>
          <p:cNvSpPr txBox="1">
            <a:spLocks noChangeArrowheads="1"/>
          </p:cNvSpPr>
          <p:nvPr>
            <p:custDataLst>
              <p:tags r:id="rId15"/>
            </p:custDataLst>
          </p:nvPr>
        </p:nvSpPr>
        <p:spPr bwMode="auto">
          <a:xfrm>
            <a:off x="4527663" y="6256305"/>
            <a:ext cx="902576" cy="523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spcBef>
                <a:spcPct val="50000"/>
              </a:spcBef>
            </a:pPr>
            <a:r>
              <a:rPr lang="zh-CN" altLang="en-US" sz="2800" b="1">
                <a:solidFill>
                  <a:srgbClr val="FF0000"/>
                </a:solidFill>
                <a:latin typeface="+mj-ea"/>
                <a:ea typeface="+mj-ea"/>
              </a:rPr>
              <a:t>假根</a:t>
            </a:r>
            <a:endParaRPr lang="en-US" altLang="zh-CN" sz="2800" b="1">
              <a:solidFill>
                <a:srgbClr val="FF0000"/>
              </a:solidFill>
              <a:latin typeface="+mj-ea"/>
              <a:ea typeface="+mj-ea"/>
            </a:endParaRPr>
          </a:p>
        </p:txBody>
      </p:sp>
      <p:grpSp>
        <p:nvGrpSpPr>
          <p:cNvPr id="5" name="组合 4"/>
          <p:cNvGrpSpPr/>
          <p:nvPr>
            <p:custDataLst>
              <p:tags r:id="rId16"/>
            </p:custDataLst>
          </p:nvPr>
        </p:nvGrpSpPr>
        <p:grpSpPr>
          <a:xfrm>
            <a:off x="2561815" y="4245136"/>
            <a:ext cx="5829300" cy="1857375"/>
            <a:chOff x="2561815" y="4245136"/>
            <a:chExt cx="5829300" cy="1857375"/>
          </a:xfrm>
        </p:grpSpPr>
        <p:pic>
          <p:nvPicPr>
            <p:cNvPr id="2" name="图片 1"/>
            <p:cNvPicPr>
              <a:picLocks noChangeAspect="1"/>
            </p:cNvPicPr>
            <p:nvPr>
              <p:custDataLst>
                <p:tags r:id="rId17"/>
              </p:custDataLst>
            </p:nvPr>
          </p:nvPicPr>
          <p:blipFill>
            <a:blip r:embed="rId18"/>
            <a:stretch>
              <a:fillRect/>
            </a:stretch>
          </p:blipFill>
          <p:spPr>
            <a:xfrm>
              <a:off x="2561815" y="4245136"/>
              <a:ext cx="5829300" cy="1857375"/>
            </a:xfrm>
            <a:prstGeom prst="rect">
              <a:avLst/>
            </a:prstGeom>
          </p:spPr>
        </p:pic>
        <p:sp>
          <p:nvSpPr>
            <p:cNvPr id="138" name="椭圆 137"/>
            <p:cNvSpPr/>
            <p:nvPr>
              <p:custDataLst>
                <p:tags r:id="rId19"/>
              </p:custDataLst>
            </p:nvPr>
          </p:nvSpPr>
          <p:spPr>
            <a:xfrm>
              <a:off x="4971870" y="5809044"/>
              <a:ext cx="107972" cy="107972"/>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800"/>
            </a:p>
          </p:txBody>
        </p:sp>
        <p:sp>
          <p:nvSpPr>
            <p:cNvPr id="139" name="椭圆 138"/>
            <p:cNvSpPr/>
            <p:nvPr>
              <p:custDataLst>
                <p:tags r:id="rId20"/>
              </p:custDataLst>
            </p:nvPr>
          </p:nvSpPr>
          <p:spPr>
            <a:xfrm>
              <a:off x="3714773" y="5821995"/>
              <a:ext cx="107972" cy="107972"/>
            </a:xfrm>
            <a:prstGeom prst="ellipse">
              <a:avLst/>
            </a:prstGeom>
            <a:solidFill>
              <a:srgbClr val="FFC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800"/>
            </a:p>
          </p:txBody>
        </p:sp>
        <p:sp>
          <p:nvSpPr>
            <p:cNvPr id="140" name="椭圆 139"/>
            <p:cNvSpPr/>
            <p:nvPr>
              <p:custDataLst>
                <p:tags r:id="rId21"/>
              </p:custDataLst>
            </p:nvPr>
          </p:nvSpPr>
          <p:spPr>
            <a:xfrm>
              <a:off x="2859811" y="5819159"/>
              <a:ext cx="107972" cy="107972"/>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800"/>
            </a:p>
          </p:txBody>
        </p:sp>
        <p:sp>
          <p:nvSpPr>
            <p:cNvPr id="141" name="椭圆 140"/>
            <p:cNvSpPr/>
            <p:nvPr>
              <p:custDataLst>
                <p:tags r:id="rId22"/>
              </p:custDataLst>
            </p:nvPr>
          </p:nvSpPr>
          <p:spPr>
            <a:xfrm>
              <a:off x="5826832" y="5823922"/>
              <a:ext cx="107972" cy="107972"/>
            </a:xfrm>
            <a:prstGeom prst="ellipse">
              <a:avLst/>
            </a:prstGeom>
            <a:solidFill>
              <a:srgbClr val="FFC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800"/>
            </a:p>
          </p:txBody>
        </p:sp>
        <p:sp>
          <p:nvSpPr>
            <p:cNvPr id="142" name="椭圆 141"/>
            <p:cNvSpPr/>
            <p:nvPr>
              <p:custDataLst>
                <p:tags r:id="rId23"/>
              </p:custDataLst>
            </p:nvPr>
          </p:nvSpPr>
          <p:spPr>
            <a:xfrm>
              <a:off x="8050397" y="5805824"/>
              <a:ext cx="107972" cy="107972"/>
            </a:xfrm>
            <a:prstGeom prst="ellips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800"/>
            </a:p>
          </p:txBody>
        </p:sp>
        <p:sp>
          <p:nvSpPr>
            <p:cNvPr id="143" name="椭圆 142"/>
            <p:cNvSpPr/>
            <p:nvPr>
              <p:custDataLst>
                <p:tags r:id="rId24"/>
              </p:custDataLst>
            </p:nvPr>
          </p:nvSpPr>
          <p:spPr>
            <a:xfrm>
              <a:off x="7263966" y="5819159"/>
              <a:ext cx="107972" cy="107972"/>
            </a:xfrm>
            <a:prstGeom prst="ellipse">
              <a:avLst/>
            </a:prstGeom>
            <a:solidFill>
              <a:srgbClr val="FFC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800"/>
            </a:p>
          </p:txBody>
        </p:sp>
      </p:grpSp>
      <p:sp>
        <p:nvSpPr>
          <p:cNvPr id="144" name="Text Box 61"/>
          <p:cNvSpPr txBox="1">
            <a:spLocks noChangeArrowheads="1"/>
          </p:cNvSpPr>
          <p:nvPr>
            <p:custDataLst>
              <p:tags r:id="rId25"/>
            </p:custDataLst>
          </p:nvPr>
        </p:nvSpPr>
        <p:spPr bwMode="auto">
          <a:xfrm>
            <a:off x="883998" y="4758476"/>
            <a:ext cx="1620957" cy="95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a:spAutoFit/>
          </a:bodyPr>
          <a:lstStyle>
            <a:defPPr>
              <a:defRPr lang="zh-CN"/>
            </a:defPPr>
            <a:lvl1pPr algn="ctr">
              <a:spcBef>
                <a:spcPct val="50000"/>
              </a:spcBef>
              <a:defRPr sz="2800" b="1">
                <a:latin typeface="微软雅黑" panose="020B0503020204020204" pitchFamily="34" charset="-122"/>
                <a:ea typeface="微软雅黑" panose="020B0503020204020204" pitchFamily="34" charset="-122"/>
              </a:defRPr>
            </a:lvl1pPr>
            <a:lvl2pPr marL="742950" indent="-285750">
              <a:defRPr>
                <a:latin typeface="Arial" panose="020B0604020202020204" pitchFamily="34" charset="0"/>
                <a:ea typeface="宋体" panose="02010600030101010101" pitchFamily="2" charset="-122"/>
              </a:defRPr>
            </a:lvl2pPr>
            <a:lvl3pPr marL="1143000" indent="-228600">
              <a:defRPr>
                <a:latin typeface="Arial" panose="020B0604020202020204" pitchFamily="34" charset="0"/>
                <a:ea typeface="宋体" panose="02010600030101010101" pitchFamily="2" charset="-122"/>
              </a:defRPr>
            </a:lvl3pPr>
            <a:lvl4pPr marL="1600200" indent="-228600">
              <a:defRPr>
                <a:latin typeface="Arial" panose="020B0604020202020204" pitchFamily="34" charset="0"/>
                <a:ea typeface="宋体" panose="02010600030101010101" pitchFamily="2" charset="-122"/>
              </a:defRPr>
            </a:lvl4pPr>
            <a:lvl5pPr marL="2057400" indent="-22860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pPr>
              <a:spcBef>
                <a:spcPct val="0"/>
              </a:spcBef>
            </a:pPr>
            <a:r>
              <a:rPr lang="zh-CN" altLang="en-US" sz="2800" smtClean="0">
                <a:solidFill>
                  <a:srgbClr val="0000FF"/>
                </a:solidFill>
              </a:rPr>
              <a:t>伞藻</a:t>
            </a:r>
            <a:endParaRPr lang="en-US" altLang="zh-CN" sz="2800" smtClean="0">
              <a:solidFill>
                <a:srgbClr val="0000FF"/>
              </a:solidFill>
            </a:endParaRPr>
          </a:p>
          <a:p>
            <a:pPr>
              <a:spcBef>
                <a:spcPct val="0"/>
              </a:spcBef>
            </a:pPr>
            <a:r>
              <a:rPr lang="zh-CN" altLang="en-US" sz="2800" smtClean="0">
                <a:solidFill>
                  <a:srgbClr val="FF0000"/>
                </a:solidFill>
              </a:rPr>
              <a:t>嫁接实验</a:t>
            </a:r>
            <a:endParaRPr lang="en-US" altLang="zh-CN" sz="2800">
              <a:solidFill>
                <a:srgbClr val="FF0000"/>
              </a:solidFill>
            </a:endParaRPr>
          </a:p>
        </p:txBody>
      </p:sp>
      <p:sp>
        <p:nvSpPr>
          <p:cNvPr id="145" name="矩形 144"/>
          <p:cNvSpPr/>
          <p:nvPr>
            <p:custDataLst>
              <p:tags r:id="rId26"/>
            </p:custDataLst>
          </p:nvPr>
        </p:nvSpPr>
        <p:spPr>
          <a:xfrm>
            <a:off x="8767361" y="1970885"/>
            <a:ext cx="1620957" cy="502702"/>
          </a:xfrm>
          <a:prstGeom prst="rect">
            <a:avLst/>
          </a:prstGeom>
        </p:spPr>
        <p:txBody>
          <a:bodyPr wrap="none">
            <a:spAutoFit/>
          </a:bodyPr>
          <a:lstStyle/>
          <a:p>
            <a:pPr lvl="0" algn="ctr" fontAlgn="base">
              <a:lnSpc>
                <a:spcPts val="3200"/>
              </a:lnSpc>
              <a:spcAft>
                <a:spcPct val="0"/>
              </a:spcAft>
              <a:buClr>
                <a:schemeClr val="accent1"/>
              </a:buClr>
              <a:buSzPct val="80000"/>
            </a:pPr>
            <a:r>
              <a:rPr lang="zh-CN" altLang="en-US" sz="2800" b="1" smtClean="0">
                <a:latin typeface="+mj-ea"/>
              </a:rPr>
              <a:t>移核实验</a:t>
            </a:r>
            <a:endParaRPr lang="zh-CN" altLang="en-US" sz="2400" b="1">
              <a:latin typeface="+mj-ea"/>
            </a:endParaRPr>
          </a:p>
        </p:txBody>
      </p:sp>
      <p:sp>
        <p:nvSpPr>
          <p:cNvPr id="33" name="矩形 32"/>
          <p:cNvSpPr/>
          <p:nvPr>
            <p:custDataLst>
              <p:tags r:id="rId27"/>
            </p:custDataLst>
          </p:nvPr>
        </p:nvSpPr>
        <p:spPr>
          <a:xfrm>
            <a:off x="7044469" y="5075024"/>
            <a:ext cx="1544012" cy="523092"/>
          </a:xfrm>
          <a:prstGeom prst="rect">
            <a:avLst/>
          </a:prstGeom>
          <a:noFill/>
          <a:ln w="9525">
            <a:noFill/>
          </a:ln>
        </p:spPr>
        <p:txBody>
          <a:bodyPr wrap="none" anchor="t" anchorCtr="0">
            <a:spAutoFit/>
          </a:bodyPr>
          <a:lstStyle/>
          <a:p>
            <a:r>
              <a:rPr lang="zh-CN" altLang="en-US" sz="2800" b="1" spc="-150" smtClean="0">
                <a:solidFill>
                  <a:srgbClr val="0000FF"/>
                </a:solidFill>
                <a:latin typeface="+mj-ea"/>
                <a:ea typeface="+mj-ea"/>
                <a:sym typeface="+mn-ea"/>
              </a:rPr>
              <a:t>相互对照</a:t>
            </a:r>
            <a:endParaRPr lang="en-US" altLang="zh-CN" sz="2800" b="1" spc="-150">
              <a:solidFill>
                <a:srgbClr val="0000FF"/>
              </a:solidFill>
              <a:latin typeface="+mj-ea"/>
              <a:ea typeface="+mj-ea"/>
              <a:sym typeface="+mn-ea"/>
            </a:endParaRPr>
          </a:p>
        </p:txBody>
      </p:sp>
      <p:grpSp>
        <p:nvGrpSpPr>
          <p:cNvPr id="8" name="组合 7"/>
          <p:cNvGrpSpPr/>
          <p:nvPr>
            <p:custDataLst>
              <p:tags r:id="rId28"/>
            </p:custDataLst>
          </p:nvPr>
        </p:nvGrpSpPr>
        <p:grpSpPr>
          <a:xfrm>
            <a:off x="198120" y="118774"/>
            <a:ext cx="5891530" cy="1143609"/>
            <a:chOff x="312" y="187"/>
            <a:chExt cx="9278" cy="1801"/>
          </a:xfrm>
        </p:grpSpPr>
        <p:grpSp>
          <p:nvGrpSpPr>
            <p:cNvPr id="35" name="组合 34"/>
            <p:cNvGrpSpPr/>
            <p:nvPr>
              <p:custDataLst>
                <p:tags r:id="rId29"/>
              </p:custDataLst>
            </p:nvPr>
          </p:nvGrpSpPr>
          <p:grpSpPr>
            <a:xfrm>
              <a:off x="312" y="187"/>
              <a:ext cx="8227" cy="853"/>
              <a:chOff x="312" y="187"/>
              <a:chExt cx="8227" cy="853"/>
            </a:xfrm>
          </p:grpSpPr>
          <p:grpSp>
            <p:nvGrpSpPr>
              <p:cNvPr id="36" name="组合 35"/>
              <p:cNvGrpSpPr/>
              <p:nvPr>
                <p:custDataLst>
                  <p:tags r:id="rId30"/>
                </p:custDataLst>
              </p:nvPr>
            </p:nvGrpSpPr>
            <p:grpSpPr>
              <a:xfrm>
                <a:off x="312" y="187"/>
                <a:ext cx="8227" cy="853"/>
                <a:chOff x="587375" y="965201"/>
                <a:chExt cx="5224145" cy="541754"/>
              </a:xfrm>
            </p:grpSpPr>
            <p:sp>
              <p:nvSpPr>
                <p:cNvPr id="37" name="任意多边形: 形状 17"/>
                <p:cNvSpPr/>
                <p:nvPr>
                  <p:custDataLst>
                    <p:tags r:id="rId31"/>
                  </p:custDataLst>
                </p:nvPr>
              </p:nvSpPr>
              <p:spPr>
                <a:xfrm rot="5400000">
                  <a:off x="3436575" y="-890208"/>
                  <a:ext cx="442051" cy="430657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38" name="文本框 37"/>
                <p:cNvSpPr txBox="1"/>
                <p:nvPr>
                  <p:custDataLst>
                    <p:tags r:id="rId32"/>
                  </p:custDataLst>
                </p:nvPr>
              </p:nvSpPr>
              <p:spPr>
                <a:xfrm>
                  <a:off x="2421255" y="965201"/>
                  <a:ext cx="3390265" cy="513186"/>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kumimoji="0" lang="zh-CN" altLang="zh-CN" sz="2400" b="1" i="0" u="none" strike="noStrike" kern="1200" cap="none" spc="0" normalizeH="0" baseline="0" noProof="0">
                      <a:ln>
                        <a:noFill/>
                      </a:ln>
                      <a:solidFill>
                        <a:srgbClr val="000000"/>
                      </a:solidFill>
                      <a:effectLst/>
                      <a:uLnTx/>
                      <a:uFillTx/>
                      <a:cs typeface="+mn-ea"/>
                      <a:sym typeface="+mn-lt"/>
                    </a:rPr>
                    <a:t>细胞核的结构和功能</a:t>
                  </a:r>
                  <a:endParaRPr kumimoji="0" lang="zh-CN" altLang="zh-CN" sz="2400" b="1" i="0" u="none" strike="noStrike" kern="1200" cap="none" spc="0" normalizeH="0" baseline="0" noProof="0">
                    <a:ln>
                      <a:noFill/>
                    </a:ln>
                    <a:solidFill>
                      <a:srgbClr val="000000"/>
                    </a:solidFill>
                    <a:effectLst/>
                    <a:uLnTx/>
                    <a:uFillTx/>
                    <a:cs typeface="+mn-ea"/>
                    <a:sym typeface="+mn-lt"/>
                  </a:endParaRPr>
                </a:p>
              </p:txBody>
            </p:sp>
            <p:sp>
              <p:nvSpPr>
                <p:cNvPr id="39" name="任意多边形: 形状 18"/>
                <p:cNvSpPr/>
                <p:nvPr>
                  <p:custDataLst>
                    <p:tags r:id="rId33"/>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40" name="文本框 39"/>
                <p:cNvSpPr txBox="1"/>
                <p:nvPr>
                  <p:custDataLst>
                    <p:tags r:id="rId34"/>
                  </p:custDataLst>
                </p:nvPr>
              </p:nvSpPr>
              <p:spPr>
                <a:xfrm>
                  <a:off x="1699474" y="972823"/>
                  <a:ext cx="1097280" cy="534132"/>
                </a:xfrm>
                <a:prstGeom prst="rect">
                  <a:avLst/>
                </a:prstGeom>
                <a:noFill/>
              </p:spPr>
              <p:txBody>
                <a:bodyPr wrap="non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41" name="图片 40" descr="32303137373532353b32303137393931383bc9faceefcfd4cea2beb5cfb8b0fb"/>
              <p:cNvPicPr>
                <a:picLocks noChangeAspect="1"/>
              </p:cNvPicPr>
              <p:nvPr>
                <p:custDataLst>
                  <p:tags r:id="rId35"/>
                </p:custDataLst>
              </p:nvPr>
            </p:nvPicPr>
            <p:blipFill>
              <a:blip r:embed="rId36"/>
              <a:stretch>
                <a:fillRect/>
              </a:stretch>
            </p:blipFill>
            <p:spPr>
              <a:xfrm>
                <a:off x="1119" y="262"/>
                <a:ext cx="719" cy="719"/>
              </a:xfrm>
              <a:prstGeom prst="rect">
                <a:avLst/>
              </a:prstGeom>
            </p:spPr>
          </p:pic>
        </p:grpSp>
        <p:sp>
          <p:nvSpPr>
            <p:cNvPr id="42" name="文本框 41"/>
            <p:cNvSpPr txBox="1"/>
            <p:nvPr>
              <p:custDataLst>
                <p:tags r:id="rId37"/>
              </p:custDataLst>
            </p:nvPr>
          </p:nvSpPr>
          <p:spPr>
            <a:xfrm>
              <a:off x="420" y="972"/>
              <a:ext cx="9170"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 细胞核的功能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randombar(horizontal)">
                                      <p:cBhvr>
                                        <p:cTn id="7" dur="500"/>
                                        <p:tgtEl>
                                          <p:spTgt spid="73"/>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44"/>
                                        </p:tgtEl>
                                        <p:attrNameLst>
                                          <p:attrName>style.visibility</p:attrName>
                                        </p:attrNameLst>
                                      </p:cBhvr>
                                      <p:to>
                                        <p:strVal val="visible"/>
                                      </p:to>
                                    </p:set>
                                    <p:anim calcmode="lin" valueType="num">
                                      <p:cBhvr additive="base">
                                        <p:cTn id="11" dur="500" fill="hold"/>
                                        <p:tgtEl>
                                          <p:spTgt spid="144"/>
                                        </p:tgtEl>
                                        <p:attrNameLst>
                                          <p:attrName>ppt_x</p:attrName>
                                        </p:attrNameLst>
                                      </p:cBhvr>
                                      <p:tavLst>
                                        <p:tav tm="0">
                                          <p:val>
                                            <p:strVal val="0-#ppt_w/2"/>
                                          </p:val>
                                        </p:tav>
                                        <p:tav tm="100000">
                                          <p:val>
                                            <p:strVal val="#ppt_x"/>
                                          </p:val>
                                        </p:tav>
                                      </p:tavLst>
                                    </p:anim>
                                    <p:anim calcmode="lin" valueType="num">
                                      <p:cBhvr additive="base">
                                        <p:cTn id="12" dur="500" fill="hold"/>
                                        <p:tgtEl>
                                          <p:spTgt spid="14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par>
                          <p:cTn id="18" fill="hold">
                            <p:stCondLst>
                              <p:cond delay="500"/>
                            </p:stCondLst>
                            <p:childTnLst>
                              <p:par>
                                <p:cTn id="19" presetID="14" presetClass="entr" presetSubtype="10" fill="hold" grpId="0" nodeType="afterEffect">
                                  <p:stCondLst>
                                    <p:cond delay="0"/>
                                  </p:stCondLst>
                                  <p:childTnLst>
                                    <p:set>
                                      <p:cBhvr>
                                        <p:cTn id="20" dur="1" fill="hold">
                                          <p:stCondLst>
                                            <p:cond delay="0"/>
                                          </p:stCondLst>
                                        </p:cTn>
                                        <p:tgtEl>
                                          <p:spTgt spid="134"/>
                                        </p:tgtEl>
                                        <p:attrNameLst>
                                          <p:attrName>style.visibility</p:attrName>
                                        </p:attrNameLst>
                                      </p:cBhvr>
                                      <p:to>
                                        <p:strVal val="visible"/>
                                      </p:to>
                                    </p:set>
                                    <p:animEffect transition="in" filter="randombar(horizontal)">
                                      <p:cBhvr>
                                        <p:cTn id="21" dur="500"/>
                                        <p:tgtEl>
                                          <p:spTgt spid="134"/>
                                        </p:tgtEl>
                                      </p:cBhvr>
                                    </p:animEffect>
                                  </p:childTnLst>
                                </p:cTn>
                              </p:par>
                            </p:childTnLst>
                          </p:cTn>
                        </p:par>
                        <p:par>
                          <p:cTn id="22" fill="hold">
                            <p:stCondLst>
                              <p:cond delay="1000"/>
                            </p:stCondLst>
                            <p:childTnLst>
                              <p:par>
                                <p:cTn id="23" presetID="14" presetClass="entr" presetSubtype="10"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randombar(horizontal)">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12"/>
                                        </p:tgtEl>
                                        <p:attrNameLst>
                                          <p:attrName>style.visibility</p:attrName>
                                        </p:attrNameLst>
                                      </p:cBhvr>
                                      <p:to>
                                        <p:strVal val="visible"/>
                                      </p:to>
                                    </p:set>
                                    <p:animEffect transition="in" filter="barn(inVertical)">
                                      <p:cBhvr>
                                        <p:cTn id="30" dur="500"/>
                                        <p:tgtEl>
                                          <p:spTgt spid="11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71"/>
                                        </p:tgtEl>
                                        <p:attrNameLst>
                                          <p:attrName>style.visibility</p:attrName>
                                        </p:attrNameLst>
                                      </p:cBhvr>
                                      <p:to>
                                        <p:strVal val="visible"/>
                                      </p:to>
                                    </p:set>
                                    <p:animEffect transition="in" filter="barn(inVertical)">
                                      <p:cBhvr>
                                        <p:cTn id="35" dur="500"/>
                                        <p:tgtEl>
                                          <p:spTgt spid="7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xit" presetSubtype="4" fill="hold" grpId="1" nodeType="clickEffect">
                                  <p:stCondLst>
                                    <p:cond delay="0"/>
                                  </p:stCondLst>
                                  <p:childTnLst>
                                    <p:animEffect transition="out" filter="wipe(down)">
                                      <p:cBhvr>
                                        <p:cTn id="39" dur="500"/>
                                        <p:tgtEl>
                                          <p:spTgt spid="134"/>
                                        </p:tgtEl>
                                      </p:cBhvr>
                                    </p:animEffect>
                                    <p:set>
                                      <p:cBhvr>
                                        <p:cTn id="40" dur="1" fill="hold">
                                          <p:stCondLst>
                                            <p:cond delay="499"/>
                                          </p:stCondLst>
                                        </p:cTn>
                                        <p:tgtEl>
                                          <p:spTgt spid="134"/>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69"/>
                                        </p:tgtEl>
                                        <p:attrNameLst>
                                          <p:attrName>style.visibility</p:attrName>
                                        </p:attrNameLst>
                                      </p:cBhvr>
                                      <p:to>
                                        <p:strVal val="visible"/>
                                      </p:to>
                                    </p:set>
                                    <p:anim calcmode="lin" valueType="num">
                                      <p:cBhvr additive="base">
                                        <p:cTn id="45" dur="500" fill="hold"/>
                                        <p:tgtEl>
                                          <p:spTgt spid="69"/>
                                        </p:tgtEl>
                                        <p:attrNameLst>
                                          <p:attrName>ppt_x</p:attrName>
                                        </p:attrNameLst>
                                      </p:cBhvr>
                                      <p:tavLst>
                                        <p:tav tm="0">
                                          <p:val>
                                            <p:strVal val="#ppt_x"/>
                                          </p:val>
                                        </p:tav>
                                        <p:tav tm="100000">
                                          <p:val>
                                            <p:strVal val="#ppt_x"/>
                                          </p:val>
                                        </p:tav>
                                      </p:tavLst>
                                    </p:anim>
                                    <p:anim calcmode="lin" valueType="num">
                                      <p:cBhvr additive="base">
                                        <p:cTn id="46" dur="500" fill="hold"/>
                                        <p:tgtEl>
                                          <p:spTgt spid="69"/>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35"/>
                                        </p:tgtEl>
                                        <p:attrNameLst>
                                          <p:attrName>style.visibility</p:attrName>
                                        </p:attrNameLst>
                                      </p:cBhvr>
                                      <p:to>
                                        <p:strVal val="visible"/>
                                      </p:to>
                                    </p:set>
                                    <p:anim calcmode="lin" valueType="num">
                                      <p:cBhvr additive="base">
                                        <p:cTn id="51" dur="500" fill="hold"/>
                                        <p:tgtEl>
                                          <p:spTgt spid="135"/>
                                        </p:tgtEl>
                                        <p:attrNameLst>
                                          <p:attrName>ppt_x</p:attrName>
                                        </p:attrNameLst>
                                      </p:cBhvr>
                                      <p:tavLst>
                                        <p:tav tm="0">
                                          <p:val>
                                            <p:strVal val="#ppt_x"/>
                                          </p:val>
                                        </p:tav>
                                        <p:tav tm="100000">
                                          <p:val>
                                            <p:strVal val="#ppt_x"/>
                                          </p:val>
                                        </p:tav>
                                      </p:tavLst>
                                    </p:anim>
                                    <p:anim calcmode="lin" valueType="num">
                                      <p:cBhvr additive="base">
                                        <p:cTn id="52" dur="500" fill="hold"/>
                                        <p:tgtEl>
                                          <p:spTgt spid="135"/>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33"/>
                                        </p:tgtEl>
                                        <p:attrNameLst>
                                          <p:attrName>style.visibility</p:attrName>
                                        </p:attrNameLst>
                                      </p:cBhvr>
                                      <p:to>
                                        <p:strVal val="visible"/>
                                      </p:to>
                                    </p:set>
                                    <p:anim calcmode="lin" valueType="num">
                                      <p:cBhvr additive="base">
                                        <p:cTn id="57" dur="500" fill="hold"/>
                                        <p:tgtEl>
                                          <p:spTgt spid="133"/>
                                        </p:tgtEl>
                                        <p:attrNameLst>
                                          <p:attrName>ppt_x</p:attrName>
                                        </p:attrNameLst>
                                      </p:cBhvr>
                                      <p:tavLst>
                                        <p:tav tm="0">
                                          <p:val>
                                            <p:strVal val="#ppt_x"/>
                                          </p:val>
                                        </p:tav>
                                        <p:tav tm="100000">
                                          <p:val>
                                            <p:strVal val="#ppt_x"/>
                                          </p:val>
                                        </p:tav>
                                      </p:tavLst>
                                    </p:anim>
                                    <p:anim calcmode="lin" valueType="num">
                                      <p:cBhvr additive="base">
                                        <p:cTn id="58" dur="500" fill="hold"/>
                                        <p:tgtEl>
                                          <p:spTgt spid="133"/>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33"/>
                                        </p:tgtEl>
                                        <p:attrNameLst>
                                          <p:attrName>style.visibility</p:attrName>
                                        </p:attrNameLst>
                                      </p:cBhvr>
                                      <p:to>
                                        <p:strVal val="visible"/>
                                      </p:to>
                                    </p:set>
                                    <p:anim calcmode="lin" valueType="num">
                                      <p:cBhvr additive="base">
                                        <p:cTn id="63" dur="500" fill="hold"/>
                                        <p:tgtEl>
                                          <p:spTgt spid="33"/>
                                        </p:tgtEl>
                                        <p:attrNameLst>
                                          <p:attrName>ppt_x</p:attrName>
                                        </p:attrNameLst>
                                      </p:cBhvr>
                                      <p:tavLst>
                                        <p:tav tm="0">
                                          <p:val>
                                            <p:strVal val="#ppt_x"/>
                                          </p:val>
                                        </p:tav>
                                        <p:tav tm="100000">
                                          <p:val>
                                            <p:strVal val="#ppt_x"/>
                                          </p:val>
                                        </p:tav>
                                      </p:tavLst>
                                    </p:anim>
                                    <p:anim calcmode="lin" valueType="num">
                                      <p:cBhvr additive="base">
                                        <p:cTn id="64" dur="500" fill="hold"/>
                                        <p:tgtEl>
                                          <p:spTgt spid="33"/>
                                        </p:tgtEl>
                                        <p:attrNameLst>
                                          <p:attrName>ppt_y</p:attrName>
                                        </p:attrNameLst>
                                      </p:cBhvr>
                                      <p:tavLst>
                                        <p:tav tm="0">
                                          <p:val>
                                            <p:strVal val="1+#ppt_h/2"/>
                                          </p:val>
                                        </p:tav>
                                        <p:tav tm="100000">
                                          <p:val>
                                            <p:strVal val="#ppt_y"/>
                                          </p:val>
                                        </p:tav>
                                      </p:tavLst>
                                    </p:anim>
                                  </p:childTnLst>
                                </p:cTn>
                              </p:par>
                            </p:childTnLst>
                          </p:cTn>
                        </p:par>
                        <p:par>
                          <p:cTn id="65" fill="hold">
                            <p:stCondLst>
                              <p:cond delay="500"/>
                            </p:stCondLst>
                            <p:childTnLst>
                              <p:par>
                                <p:cTn id="66" presetID="16" presetClass="entr" presetSubtype="21" fill="hold" grpId="0" nodeType="afterEffect">
                                  <p:stCondLst>
                                    <p:cond delay="0"/>
                                  </p:stCondLst>
                                  <p:childTnLst>
                                    <p:set>
                                      <p:cBhvr>
                                        <p:cTn id="67" dur="1" fill="hold">
                                          <p:stCondLst>
                                            <p:cond delay="0"/>
                                          </p:stCondLst>
                                        </p:cTn>
                                        <p:tgtEl>
                                          <p:spTgt spid="123"/>
                                        </p:tgtEl>
                                        <p:attrNameLst>
                                          <p:attrName>style.visibility</p:attrName>
                                        </p:attrNameLst>
                                      </p:cBhvr>
                                      <p:to>
                                        <p:strVal val="visible"/>
                                      </p:to>
                                    </p:set>
                                    <p:animEffect transition="in" filter="barn(inVertical)">
                                      <p:cBhvr>
                                        <p:cTn id="68" dur="500"/>
                                        <p:tgtEl>
                                          <p:spTgt spid="123"/>
                                        </p:tgtEl>
                                      </p:cBhvr>
                                    </p:animEffect>
                                  </p:childTnLst>
                                </p:cTn>
                              </p:par>
                            </p:childTnLst>
                          </p:cTn>
                        </p:par>
                      </p:childTnLst>
                    </p:cTn>
                  </p:par>
                  <p:par>
                    <p:cTn id="69" fill="hold">
                      <p:stCondLst>
                        <p:cond delay="indefinite"/>
                      </p:stCondLst>
                      <p:childTnLst>
                        <p:par>
                          <p:cTn id="70" fill="hold">
                            <p:stCondLst>
                              <p:cond delay="0"/>
                            </p:stCondLst>
                            <p:childTnLst>
                              <p:par>
                                <p:cTn id="71" presetID="47" presetClass="entr" presetSubtype="0" fill="hold" grpId="0" nodeType="clickEffect">
                                  <p:stCondLst>
                                    <p:cond delay="0"/>
                                  </p:stCondLst>
                                  <p:childTnLst>
                                    <p:set>
                                      <p:cBhvr>
                                        <p:cTn id="72" dur="1" fill="hold">
                                          <p:stCondLst>
                                            <p:cond delay="0"/>
                                          </p:stCondLst>
                                        </p:cTn>
                                        <p:tgtEl>
                                          <p:spTgt spid="77"/>
                                        </p:tgtEl>
                                        <p:attrNameLst>
                                          <p:attrName>style.visibility</p:attrName>
                                        </p:attrNameLst>
                                      </p:cBhvr>
                                      <p:to>
                                        <p:strVal val="visible"/>
                                      </p:to>
                                    </p:set>
                                    <p:animEffect transition="in" filter="fade">
                                      <p:cBhvr>
                                        <p:cTn id="73" dur="1000"/>
                                        <p:tgtEl>
                                          <p:spTgt spid="77"/>
                                        </p:tgtEl>
                                      </p:cBhvr>
                                    </p:animEffect>
                                    <p:anim calcmode="lin" valueType="num">
                                      <p:cBhvr>
                                        <p:cTn id="74" dur="1000" fill="hold"/>
                                        <p:tgtEl>
                                          <p:spTgt spid="77"/>
                                        </p:tgtEl>
                                        <p:attrNameLst>
                                          <p:attrName>ppt_x</p:attrName>
                                        </p:attrNameLst>
                                      </p:cBhvr>
                                      <p:tavLst>
                                        <p:tav tm="0">
                                          <p:val>
                                            <p:strVal val="#ppt_x"/>
                                          </p:val>
                                        </p:tav>
                                        <p:tav tm="100000">
                                          <p:val>
                                            <p:strVal val="#ppt_x"/>
                                          </p:val>
                                        </p:tav>
                                      </p:tavLst>
                                    </p:anim>
                                    <p:anim calcmode="lin" valueType="num">
                                      <p:cBhvr>
                                        <p:cTn id="75" dur="1000" fill="hold"/>
                                        <p:tgtEl>
                                          <p:spTgt spid="77"/>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grpId="0" nodeType="clickEffect">
                                  <p:stCondLst>
                                    <p:cond delay="0"/>
                                  </p:stCondLst>
                                  <p:childTnLst>
                                    <p:set>
                                      <p:cBhvr>
                                        <p:cTn id="79" dur="1" fill="hold">
                                          <p:stCondLst>
                                            <p:cond delay="0"/>
                                          </p:stCondLst>
                                        </p:cTn>
                                        <p:tgtEl>
                                          <p:spTgt spid="145"/>
                                        </p:tgtEl>
                                        <p:attrNameLst>
                                          <p:attrName>style.visibility</p:attrName>
                                        </p:attrNameLst>
                                      </p:cBhvr>
                                      <p:to>
                                        <p:strVal val="visible"/>
                                      </p:to>
                                    </p:set>
                                    <p:animEffect transition="in" filter="fade">
                                      <p:cBhvr>
                                        <p:cTn id="80" dur="1000"/>
                                        <p:tgtEl>
                                          <p:spTgt spid="145"/>
                                        </p:tgtEl>
                                      </p:cBhvr>
                                    </p:animEffect>
                                    <p:anim calcmode="lin" valueType="num">
                                      <p:cBhvr>
                                        <p:cTn id="81" dur="1000" fill="hold"/>
                                        <p:tgtEl>
                                          <p:spTgt spid="145"/>
                                        </p:tgtEl>
                                        <p:attrNameLst>
                                          <p:attrName>ppt_x</p:attrName>
                                        </p:attrNameLst>
                                      </p:cBhvr>
                                      <p:tavLst>
                                        <p:tav tm="0">
                                          <p:val>
                                            <p:strVal val="#ppt_x"/>
                                          </p:val>
                                        </p:tav>
                                        <p:tav tm="100000">
                                          <p:val>
                                            <p:strVal val="#ppt_x"/>
                                          </p:val>
                                        </p:tav>
                                      </p:tavLst>
                                    </p:anim>
                                    <p:anim calcmode="lin" valueType="num">
                                      <p:cBhvr>
                                        <p:cTn id="82" dur="1000" fill="hold"/>
                                        <p:tgtEl>
                                          <p:spTgt spid="1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112" grpId="0"/>
      <p:bldP spid="123" grpId="0"/>
      <p:bldP spid="71" grpId="0"/>
      <p:bldP spid="77" grpId="0" animBg="1"/>
      <p:bldP spid="133" grpId="0" animBg="1"/>
      <p:bldP spid="134" grpId="0" animBg="1"/>
      <p:bldP spid="134" grpId="1" animBg="1"/>
      <p:bldP spid="135" grpId="0" animBg="1"/>
      <p:bldP spid="144" grpId="0" animBg="1"/>
      <p:bldP spid="145" grpId="0"/>
      <p:bldP spid="3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2"/>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3"/>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考情解码</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考点定标</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4"/>
            </p:custDataLst>
          </p:nvPr>
        </p:nvSpPr>
        <p:spPr>
          <a:xfrm>
            <a:off x="0" y="6599555"/>
            <a:ext cx="12192000" cy="25844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6" name="表格 5"/>
          <p:cNvGraphicFramePr>
            <a:graphicFrameLocks noGrp="1"/>
          </p:cNvGraphicFramePr>
          <p:nvPr>
            <p:custDataLst>
              <p:tags r:id="rId5"/>
            </p:custDataLst>
          </p:nvPr>
        </p:nvGraphicFramePr>
        <p:xfrm>
          <a:off x="168275" y="596265"/>
          <a:ext cx="11855450" cy="5560695"/>
        </p:xfrm>
        <a:graphic>
          <a:graphicData uri="http://schemas.openxmlformats.org/drawingml/2006/table">
            <a:tbl>
              <a:tblPr/>
              <a:tblGrid>
                <a:gridCol w="1362075"/>
                <a:gridCol w="5775325"/>
                <a:gridCol w="4718050"/>
              </a:tblGrid>
              <a:tr h="1988820">
                <a:tc>
                  <a:txBody>
                    <a:bodyPr wrap="square"/>
                    <a:lstStyle/>
                    <a:p>
                      <a:pPr indent="0" algn="ctr">
                        <a:lnSpc>
                          <a:spcPct val="130000"/>
                        </a:lnSpc>
                        <a:buNone/>
                      </a:pPr>
                      <a:endParaRPr lang="zh-CN" altLang="en-US" sz="2400" b="1">
                        <a:latin typeface="微软雅黑" panose="020B0503020204020204" pitchFamily="34" charset="-122"/>
                        <a:ea typeface="微软雅黑" panose="020B0503020204020204" pitchFamily="34" charset="-122"/>
                        <a:cs typeface="宋体" panose="02010600030101010101" pitchFamily="2" charset="-122"/>
                        <a:sym typeface="+mn-ea"/>
                      </a:endParaRPr>
                    </a:p>
                    <a:p>
                      <a:pPr indent="0" algn="ctr">
                        <a:lnSpc>
                          <a:spcPct val="130000"/>
                        </a:lnSpc>
                        <a:buNone/>
                      </a:pPr>
                      <a:r>
                        <a:rPr lang="zh-CN" altLang="en-US" sz="2400" b="1">
                          <a:latin typeface="微软雅黑" panose="020B0503020204020204" pitchFamily="34" charset="-122"/>
                          <a:ea typeface="微软雅黑" panose="020B0503020204020204" pitchFamily="34" charset="-122"/>
                          <a:cs typeface="宋体" panose="02010600030101010101" pitchFamily="2" charset="-122"/>
                          <a:sym typeface="+mn-ea"/>
                        </a:rPr>
                        <a:t>课标</a:t>
                      </a:r>
                      <a:endParaRPr lang="zh-CN" altLang="en-US" sz="2400" b="1">
                        <a:latin typeface="微软雅黑" panose="020B0503020204020204" pitchFamily="34" charset="-122"/>
                        <a:ea typeface="微软雅黑" panose="020B0503020204020204" pitchFamily="34" charset="-122"/>
                        <a:cs typeface="宋体" panose="02010600030101010101" pitchFamily="2" charset="-122"/>
                        <a:sym typeface="+mn-ea"/>
                      </a:endParaRPr>
                    </a:p>
                    <a:p>
                      <a:pPr indent="0" algn="ctr">
                        <a:lnSpc>
                          <a:spcPct val="130000"/>
                        </a:lnSpc>
                        <a:buNone/>
                      </a:pPr>
                      <a:r>
                        <a:rPr lang="zh-CN" altLang="en-US" sz="2400" b="1">
                          <a:latin typeface="微软雅黑" panose="020B0503020204020204" pitchFamily="34" charset="-122"/>
                          <a:ea typeface="微软雅黑" panose="020B0503020204020204" pitchFamily="34" charset="-122"/>
                          <a:cs typeface="宋体" panose="02010600030101010101" pitchFamily="2" charset="-122"/>
                          <a:sym typeface="+mn-ea"/>
                        </a:rPr>
                        <a:t>要求</a:t>
                      </a:r>
                      <a:endParaRPr lang="zh-CN" alt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1">
                        <a:lumMod val="20000"/>
                        <a:lumOff val="80000"/>
                      </a:schemeClr>
                    </a:solidFill>
                  </a:tcPr>
                </a:tc>
                <a:tc gridSpan="2">
                  <a:txBody>
                    <a:bodyPr wrap="square"/>
                    <a:lstStyle/>
                    <a:p>
                      <a:pPr indent="0" algn="l">
                        <a:buNone/>
                      </a:pPr>
                      <a:r>
                        <a:rPr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1.</a:t>
                      </a:r>
                      <a:r>
                        <a:rPr sz="2400" b="0">
                          <a:solidFill>
                            <a:srgbClr val="0000FF"/>
                          </a:solidFill>
                          <a:latin typeface="微软雅黑" panose="020B0503020204020204" pitchFamily="34" charset="-122"/>
                          <a:ea typeface="微软雅黑" panose="020B0503020204020204" pitchFamily="34" charset="-122"/>
                          <a:cs typeface="宋体" panose="02010600030101010101" pitchFamily="2" charset="-122"/>
                        </a:rPr>
                        <a:t>概述</a:t>
                      </a:r>
                      <a:r>
                        <a:rPr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细胞都由细胞膜包裹,细胞膜将细胞与其生活环境分开,能控制物质进</a:t>
                      </a:r>
                      <a:endParaRPr sz="2400" b="0">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p>
                      <a:pPr indent="0" algn="l">
                        <a:buNone/>
                      </a:pPr>
                      <a:r>
                        <a:rPr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出,并参与细胞间的信息交流。</a:t>
                      </a:r>
                      <a:endParaRPr sz="2400" b="0">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p>
                      <a:pPr indent="0" algn="l">
                        <a:buNone/>
                      </a:pPr>
                      <a:r>
                        <a:rPr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2.</a:t>
                      </a:r>
                      <a:r>
                        <a:rPr sz="2400" b="0">
                          <a:solidFill>
                            <a:srgbClr val="0000FF"/>
                          </a:solidFill>
                          <a:latin typeface="微软雅黑" panose="020B0503020204020204" pitchFamily="34" charset="-122"/>
                          <a:ea typeface="微软雅黑" panose="020B0503020204020204" pitchFamily="34" charset="-122"/>
                          <a:cs typeface="宋体" panose="02010600030101010101" pitchFamily="2" charset="-122"/>
                        </a:rPr>
                        <a:t>阐明</a:t>
                      </a:r>
                      <a:r>
                        <a:rPr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遗传信息主要储存在细胞核中。</a:t>
                      </a:r>
                      <a:endParaRPr sz="2400" b="0">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1">
                        <a:lumMod val="20000"/>
                        <a:lumOff val="80000"/>
                      </a:schemeClr>
                    </a:solidFill>
                  </a:tcPr>
                </a:tc>
                <a:tc hMerge="1">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84835">
                <a:tc>
                  <a:txBody>
                    <a:bodyPr wrap="square"/>
                    <a:lstStyle/>
                    <a:p>
                      <a:pPr indent="0" algn="ctr">
                        <a:lnSpc>
                          <a:spcPct val="130000"/>
                        </a:lnSpc>
                        <a:buNone/>
                      </a:pPr>
                      <a:r>
                        <a:rPr 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考点</a:t>
                      </a:r>
                      <a:endParaRPr lang="en-US" alt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由高考知核心知识点</a:t>
                      </a:r>
                      <a:endParaRPr lang="en-US" alt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lnSpc>
                          <a:spcPct val="160000"/>
                        </a:lnSpc>
                        <a:buNone/>
                      </a:pPr>
                      <a:r>
                        <a:rPr 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预测</a:t>
                      </a:r>
                      <a:endParaRPr lang="en-US" alt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73045">
                <a:tc>
                  <a:txBody>
                    <a:bodyPr wrap="square"/>
                    <a:lstStyle/>
                    <a:p>
                      <a:pPr indent="0" algn="ctr">
                        <a:buNone/>
                      </a:pPr>
                      <a:endParaRPr lang="zh-CN" altLang="en-US" sz="36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endParaRPr>
                    </a:p>
                    <a:p>
                      <a:pPr indent="0" algn="ctr">
                        <a:buNone/>
                      </a:pPr>
                      <a:r>
                        <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走</a:t>
                      </a: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indent="0" algn="ctr">
                        <a:buNone/>
                      </a:pPr>
                      <a:r>
                        <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近</a:t>
                      </a: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indent="0" algn="ctr">
                        <a:buNone/>
                      </a:pPr>
                      <a:r>
                        <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细</a:t>
                      </a: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indent="0" algn="ctr">
                        <a:buNone/>
                      </a:pPr>
                      <a:r>
                        <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胞</a:t>
                      </a: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indent="0" algn="ctr">
                        <a:buNone/>
                      </a:pP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fontAlgn="auto">
                        <a:lnSpc>
                          <a:spcPct val="150000"/>
                        </a:lnSpc>
                        <a:buNone/>
                      </a:pPr>
                      <a:endParaRPr lang="en-US" altLang="zh-CN"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buNone/>
                      </a:pPr>
                      <a:r>
                        <a:rPr lang="en-US" alt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20</a:t>
                      </a:r>
                      <a:r>
                        <a:rPr 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25</a:t>
                      </a:r>
                      <a:r>
                        <a:rPr sz="2000" b="0" kern="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广东</a:t>
                      </a:r>
                      <a:r>
                        <a:rPr 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卷）</a:t>
                      </a:r>
                      <a:r>
                        <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对细胞膜结构的探索</a:t>
                      </a:r>
                      <a:endPar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buNone/>
                      </a:pPr>
                      <a:r>
                        <a:rPr lang="en-US" alt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20</a:t>
                      </a:r>
                      <a:r>
                        <a:rPr 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22</a:t>
                      </a:r>
                      <a:r>
                        <a:rPr sz="2000" b="0" kern="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广东</a:t>
                      </a:r>
                      <a:r>
                        <a:rPr 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卷）细胞核的结构和功能</a:t>
                      </a:r>
                      <a:endParaRPr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buNone/>
                      </a:pPr>
                      <a:r>
                        <a:rPr lang="en-US" altLang="zh-CN"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20</a:t>
                      </a:r>
                      <a:r>
                        <a:rPr lang="en-US"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12</a:t>
                      </a:r>
                      <a:r>
                        <a:rPr sz="2000" kern="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广东</a:t>
                      </a:r>
                      <a:r>
                        <a:rPr lang="zh-CN"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卷）</a:t>
                      </a:r>
                      <a:r>
                        <a:rPr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流动镶嵌模型的基本内容</a:t>
                      </a:r>
                      <a:endParaRPr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buNone/>
                      </a:pPr>
                      <a:r>
                        <a:rPr lang="en-US" alt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20</a:t>
                      </a:r>
                      <a:r>
                        <a:rPr 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08</a:t>
                      </a:r>
                      <a:r>
                        <a:rPr sz="2000" b="0" kern="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广东</a:t>
                      </a:r>
                      <a:r>
                        <a:rPr 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卷）</a:t>
                      </a:r>
                      <a:r>
                        <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细胞壁的结构</a:t>
                      </a:r>
                      <a:endPar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CDDCF9">
                        <a:alpha val="11000"/>
                      </a:srgbClr>
                    </a:solidFill>
                  </a:tcPr>
                </a:tc>
                <a:tc>
                  <a:txBody>
                    <a:bodyPr wrap="square"/>
                    <a:lstStyle/>
                    <a:p>
                      <a:pPr indent="0" fontAlgn="auto">
                        <a:lnSpc>
                          <a:spcPct val="150000"/>
                        </a:lnSpc>
                        <a:buNone/>
                      </a:pPr>
                      <a:r>
                        <a:rPr lang="en-US" sz="2000" b="1">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     </a:t>
                      </a:r>
                      <a:r>
                        <a:rPr lang="zh-CN" altLang="en-US" sz="20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本讲的命题以选择题为主，试题情境常选自生命科学前沿，要求学生在对题干信息进行提取、加工的基础上，结合教材原型知识进行作答，通常考查学生已学知识在新情境中的迁移应用能力。</a:t>
                      </a:r>
                      <a:endParaRPr lang="zh-CN" altLang="en-US" sz="20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endParaRPr>
                    </a:p>
                    <a:p>
                      <a:pPr indent="0" fontAlgn="auto">
                        <a:lnSpc>
                          <a:spcPct val="150000"/>
                        </a:lnSpc>
                        <a:buNone/>
                      </a:pPr>
                      <a:r>
                        <a:rPr lang="zh-CN" altLang="en-US" sz="20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常见命题角度：细胞膜的结构特点和功能特点，近几年对细胞核的考查相对较少。</a:t>
                      </a:r>
                      <a:endParaRPr lang="zh-CN" altLang="en-US" sz="20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CDDCF9">
                        <a:alpha val="11000"/>
                      </a:srgbClr>
                    </a:solidFill>
                  </a:tcPr>
                </a:tc>
              </a:tr>
            </a:tbl>
          </a:graphicData>
        </a:graphic>
      </p:graphicFrame>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文本框 2"/>
          <p:cNvSpPr txBox="1">
            <a:spLocks noChangeArrowheads="1"/>
          </p:cNvSpPr>
          <p:nvPr>
            <p:custDataLst>
              <p:tags r:id="rId1"/>
            </p:custDataLst>
          </p:nvPr>
        </p:nvSpPr>
        <p:spPr bwMode="auto">
          <a:xfrm>
            <a:off x="-54015" y="6225460"/>
            <a:ext cx="12656029" cy="584775"/>
          </a:xfrm>
          <a:prstGeom prst="rect">
            <a:avLst/>
          </a:prstGeom>
          <a:noFill/>
          <a:ln w="9525">
            <a:noFill/>
            <a:prstDash val="sysDot"/>
          </a:ln>
        </p:spPr>
        <p:txBody>
          <a:bodyPr wrap="none" anchor="t" anchorCtr="0">
            <a:spAutoFit/>
          </a:bodyPr>
          <a:lstStyle>
            <a:defPPr>
              <a:defRPr lang="zh-CN"/>
            </a:defPPr>
            <a:lvl1pPr>
              <a:defRPr sz="2800" b="1">
                <a:latin typeface="仿宋" panose="02010609060101010101" pitchFamily="49" charset="-122"/>
                <a:ea typeface="仿宋" panose="02010609060101010101" pitchFamily="49" charset="-122"/>
              </a:defRPr>
            </a:lvl1pPr>
          </a:lstStyle>
          <a:p>
            <a:r>
              <a:rPr lang="en-US" altLang="zh-CN" sz="3200" smtClean="0">
                <a:solidFill>
                  <a:srgbClr val="0000FF"/>
                </a:solidFill>
                <a:latin typeface="+mj-ea"/>
                <a:ea typeface="+mj-ea"/>
              </a:rPr>
              <a:t>【</a:t>
            </a:r>
            <a:r>
              <a:rPr lang="zh-CN" altLang="en-US" sz="3200" smtClean="0">
                <a:solidFill>
                  <a:srgbClr val="0000FF"/>
                </a:solidFill>
                <a:latin typeface="+mj-ea"/>
                <a:ea typeface="+mj-ea"/>
              </a:rPr>
              <a:t>实验结论</a:t>
            </a:r>
            <a:r>
              <a:rPr lang="en-US" altLang="zh-CN" sz="3200" smtClean="0">
                <a:solidFill>
                  <a:srgbClr val="0000FF"/>
                </a:solidFill>
                <a:latin typeface="+mj-ea"/>
                <a:ea typeface="+mj-ea"/>
              </a:rPr>
              <a:t>】</a:t>
            </a:r>
            <a:r>
              <a:rPr lang="zh-CN" altLang="en-US" sz="2800" smtClean="0">
                <a:latin typeface="+mj-ea"/>
                <a:ea typeface="+mj-ea"/>
                <a:sym typeface="+mn-ea"/>
              </a:rPr>
              <a:t>伞帽形状</a:t>
            </a:r>
            <a:r>
              <a:rPr lang="zh-CN" altLang="en-US" sz="2800" smtClean="0">
                <a:sym typeface="+mn-ea"/>
              </a:rPr>
              <a:t>是由</a:t>
            </a:r>
            <a:r>
              <a:rPr lang="en-US" altLang="zh-CN" sz="2800" smtClean="0">
                <a:sym typeface="+mn-ea"/>
              </a:rPr>
              <a:t>______</a:t>
            </a:r>
            <a:r>
              <a:rPr lang="zh-CN" altLang="en-US" sz="2800" smtClean="0">
                <a:sym typeface="+mn-ea"/>
              </a:rPr>
              <a:t>决定，而与</a:t>
            </a:r>
            <a:r>
              <a:rPr lang="en-US" altLang="zh-CN" sz="2800" smtClean="0">
                <a:sym typeface="+mn-ea"/>
              </a:rPr>
              <a:t>______</a:t>
            </a:r>
            <a:r>
              <a:rPr lang="zh-CN" altLang="en-US" sz="2800" smtClean="0">
                <a:sym typeface="+mn-ea"/>
              </a:rPr>
              <a:t>无关</a:t>
            </a:r>
            <a:r>
              <a:rPr lang="en-US" altLang="zh-CN" spc="-300">
                <a:sym typeface="+mn-ea"/>
              </a:rPr>
              <a:t>(</a:t>
            </a:r>
            <a:r>
              <a:rPr lang="zh-CN" altLang="en-US" spc="-300">
                <a:sym typeface="+mn-ea"/>
              </a:rPr>
              <a:t>填细胞核或细胞质</a:t>
            </a:r>
            <a:r>
              <a:rPr lang="en-US" altLang="zh-CN" spc="-300">
                <a:sym typeface="+mn-ea"/>
              </a:rPr>
              <a:t>)</a:t>
            </a:r>
            <a:r>
              <a:rPr lang="zh-CN" altLang="en-US" spc="-300" smtClean="0">
                <a:sym typeface="+mn-ea"/>
              </a:rPr>
              <a:t>。</a:t>
            </a:r>
            <a:endParaRPr lang="zh-CN" altLang="en-US" spc="-300"/>
          </a:p>
        </p:txBody>
      </p:sp>
      <p:graphicFrame>
        <p:nvGraphicFramePr>
          <p:cNvPr id="73" name="表格 72"/>
          <p:cNvGraphicFramePr>
            <a:graphicFrameLocks noGrp="1"/>
          </p:cNvGraphicFramePr>
          <p:nvPr>
            <p:custDataLst>
              <p:tags r:id="rId2"/>
            </p:custDataLst>
          </p:nvPr>
        </p:nvGraphicFramePr>
        <p:xfrm>
          <a:off x="266700" y="1950653"/>
          <a:ext cx="11649310" cy="2072640"/>
        </p:xfrm>
        <a:graphic>
          <a:graphicData uri="http://schemas.openxmlformats.org/drawingml/2006/table">
            <a:tbl>
              <a:tblPr firstRow="1" bandRow="1">
                <a:tableStyleId>{5C22544A-7EE6-4342-B048-85BDC9FD1C3A}</a:tableStyleId>
              </a:tblPr>
              <a:tblGrid>
                <a:gridCol w="924207"/>
                <a:gridCol w="1450693"/>
                <a:gridCol w="4637205"/>
                <a:gridCol w="4637205"/>
              </a:tblGrid>
              <a:tr h="438510">
                <a:tc gridSpan="2">
                  <a:txBody>
                    <a:bodyPr wrap="square"/>
                    <a:lstStyle/>
                    <a:p>
                      <a:pPr algn="ctr"/>
                      <a:r>
                        <a:rPr lang="zh-CN" altLang="en-US" sz="2800" b="1" smtClean="0">
                          <a:solidFill>
                            <a:schemeClr val="tx1"/>
                          </a:solidFill>
                          <a:latin typeface="+mj-ea"/>
                          <a:ea typeface="+mj-ea"/>
                        </a:rPr>
                        <a:t>伞藻</a:t>
                      </a:r>
                      <a:r>
                        <a:rPr lang="zh-CN" altLang="en-US" sz="2800" b="1" smtClean="0">
                          <a:solidFill>
                            <a:schemeClr val="tx1"/>
                          </a:solidFill>
                          <a:latin typeface="仿宋" panose="02010609060101010101" pitchFamily="49" charset="-122"/>
                          <a:ea typeface="仿宋" panose="02010609060101010101" pitchFamily="49" charset="-122"/>
                        </a:rPr>
                        <a:t>实验</a:t>
                      </a:r>
                      <a:endParaRPr lang="zh-CN" altLang="en-US" sz="2800" b="1">
                        <a:solidFill>
                          <a:srgbClr val="FF0000"/>
                        </a:solidFill>
                        <a:latin typeface="+mj-ea"/>
                        <a:ea typeface="+mj-ea"/>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r>
                        <a:rPr kumimoji="0" lang="zh-CN" altLang="en-US" sz="2800" b="1" i="0" u="none" strike="noStrike" kern="1200" cap="none" normalizeH="0" baseline="0" smtClean="0">
                          <a:ln>
                            <a:noFill/>
                          </a:ln>
                          <a:solidFill>
                            <a:schemeClr val="tx1"/>
                          </a:solidFill>
                          <a:effectLst/>
                          <a:latin typeface="+mj-ea"/>
                          <a:ea typeface="+mj-ea"/>
                          <a:cs typeface="+mn-cs"/>
                        </a:rPr>
                        <a:t>嫁接实验</a:t>
                      </a:r>
                      <a:endParaRPr lang="zh-CN" altLang="en-US" sz="2400" b="1">
                        <a:solidFill>
                          <a:schemeClr val="tx1"/>
                        </a:solidFill>
                        <a:latin typeface="+mj-ea"/>
                        <a:ea typeface="+mj-ea"/>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endParaRPr kumimoji="0" lang="zh-CN" altLang="en-US" sz="2800" b="1" i="0" u="none" strike="noStrike" kern="1200" cap="none" normalizeH="0" baseline="0">
                        <a:ln>
                          <a:noFill/>
                        </a:ln>
                        <a:solidFill>
                          <a:schemeClr val="tx1"/>
                        </a:solidFill>
                        <a:effectLst/>
                        <a:latin typeface="+mj-ea"/>
                        <a:ea typeface="+mj-ea"/>
                        <a:cs typeface="+mn-cs"/>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38510">
                <a:tc rowSpan="3">
                  <a:txBody>
                    <a:bodyPr wrap="square"/>
                    <a:lstStyle/>
                    <a:p>
                      <a:pPr algn="ctr"/>
                      <a:r>
                        <a:rPr lang="zh-CN" altLang="en-US" sz="2800" b="1" smtClean="0">
                          <a:solidFill>
                            <a:schemeClr val="tx1"/>
                          </a:solidFill>
                          <a:latin typeface="+mn-ea"/>
                          <a:ea typeface="+mn-ea"/>
                        </a:rPr>
                        <a:t>实验分析</a:t>
                      </a:r>
                      <a:endParaRPr lang="zh-CN" altLang="en-US" sz="2800" b="1">
                        <a:solidFill>
                          <a:schemeClr val="tx1"/>
                        </a:solidFill>
                        <a:latin typeface="+mn-ea"/>
                        <a:ea typeface="+mn-ea"/>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r>
                        <a:rPr lang="zh-CN" altLang="en-US" sz="2400" b="1" smtClean="0">
                          <a:solidFill>
                            <a:schemeClr val="tx1"/>
                          </a:solidFill>
                          <a:latin typeface="仿宋" panose="02010609060101010101" pitchFamily="49" charset="-122"/>
                          <a:ea typeface="仿宋" panose="02010609060101010101" pitchFamily="49" charset="-122"/>
                        </a:rPr>
                        <a:t>自变量</a:t>
                      </a:r>
                      <a:endParaRPr lang="zh-CN" altLang="en-US" sz="24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38510">
                <a:tc v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r>
                        <a:rPr lang="zh-CN" altLang="en-US" sz="2400" b="1" smtClean="0">
                          <a:solidFill>
                            <a:schemeClr val="tx1"/>
                          </a:solidFill>
                          <a:latin typeface="仿宋" panose="02010609060101010101" pitchFamily="49" charset="-122"/>
                          <a:ea typeface="仿宋" panose="02010609060101010101" pitchFamily="49" charset="-122"/>
                        </a:rPr>
                        <a:t>因变量</a:t>
                      </a:r>
                      <a:endParaRPr lang="zh-CN" altLang="en-US" sz="24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38510">
                <a:tc v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r>
                        <a:rPr lang="zh-CN" altLang="en-US" sz="2400" b="1" smtClean="0">
                          <a:solidFill>
                            <a:schemeClr val="tx1"/>
                          </a:solidFill>
                          <a:latin typeface="仿宋" panose="02010609060101010101" pitchFamily="49" charset="-122"/>
                          <a:ea typeface="仿宋" panose="02010609060101010101" pitchFamily="49" charset="-122"/>
                        </a:rPr>
                        <a:t>对照方式</a:t>
                      </a:r>
                      <a:endParaRPr lang="zh-CN" altLang="en-US" sz="24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12" name="矩形 111"/>
          <p:cNvSpPr/>
          <p:nvPr>
            <p:custDataLst>
              <p:tags r:id="rId3"/>
            </p:custDataLst>
          </p:nvPr>
        </p:nvSpPr>
        <p:spPr>
          <a:xfrm>
            <a:off x="4156243" y="2474975"/>
            <a:ext cx="1620957" cy="523092"/>
          </a:xfrm>
          <a:prstGeom prst="rect">
            <a:avLst/>
          </a:prstGeom>
          <a:noFill/>
          <a:ln w="9525">
            <a:noFill/>
          </a:ln>
        </p:spPr>
        <p:txBody>
          <a:bodyPr wrap="none" anchor="t" anchorCtr="0">
            <a:spAutoFit/>
          </a:bodyPr>
          <a:lstStyle/>
          <a:p>
            <a:r>
              <a:rPr lang="zh-CN" altLang="en-US" sz="2800" b="1" smtClean="0">
                <a:solidFill>
                  <a:srgbClr val="0000FF"/>
                </a:solidFill>
                <a:latin typeface="+mj-ea"/>
                <a:ea typeface="+mj-ea"/>
                <a:sym typeface="+mn-ea"/>
              </a:rPr>
              <a:t>假根不同</a:t>
            </a:r>
            <a:endParaRPr lang="en-US" altLang="zh-CN" sz="2800" b="1">
              <a:solidFill>
                <a:srgbClr val="0000FF"/>
              </a:solidFill>
              <a:latin typeface="+mj-ea"/>
              <a:ea typeface="+mj-ea"/>
              <a:sym typeface="+mn-ea"/>
            </a:endParaRPr>
          </a:p>
        </p:txBody>
      </p:sp>
      <p:sp>
        <p:nvSpPr>
          <p:cNvPr id="123" name="矩形 122"/>
          <p:cNvSpPr/>
          <p:nvPr>
            <p:custDataLst>
              <p:tags r:id="rId4"/>
            </p:custDataLst>
          </p:nvPr>
        </p:nvSpPr>
        <p:spPr>
          <a:xfrm>
            <a:off x="4194245" y="3514194"/>
            <a:ext cx="1544012" cy="523092"/>
          </a:xfrm>
          <a:prstGeom prst="rect">
            <a:avLst/>
          </a:prstGeom>
          <a:noFill/>
          <a:ln w="9525">
            <a:noFill/>
          </a:ln>
        </p:spPr>
        <p:txBody>
          <a:bodyPr wrap="none" anchor="t" anchorCtr="0">
            <a:spAutoFit/>
          </a:bodyPr>
          <a:lstStyle/>
          <a:p>
            <a:r>
              <a:rPr lang="zh-CN" altLang="en-US" sz="2800" b="1" spc="-150" smtClean="0">
                <a:solidFill>
                  <a:srgbClr val="0000FF"/>
                </a:solidFill>
                <a:latin typeface="+mj-ea"/>
                <a:ea typeface="+mj-ea"/>
                <a:sym typeface="+mn-ea"/>
              </a:rPr>
              <a:t>相互对照</a:t>
            </a:r>
            <a:endParaRPr lang="en-US" altLang="zh-CN" sz="2800" b="1" spc="-150">
              <a:solidFill>
                <a:srgbClr val="0000FF"/>
              </a:solidFill>
              <a:latin typeface="+mj-ea"/>
              <a:ea typeface="+mj-ea"/>
              <a:sym typeface="+mn-ea"/>
            </a:endParaRPr>
          </a:p>
        </p:txBody>
      </p:sp>
      <p:sp>
        <p:nvSpPr>
          <p:cNvPr id="67" name="矩形 66"/>
          <p:cNvSpPr/>
          <p:nvPr>
            <p:custDataLst>
              <p:tags r:id="rId5"/>
            </p:custDataLst>
          </p:nvPr>
        </p:nvSpPr>
        <p:spPr>
          <a:xfrm>
            <a:off x="145919" y="1345198"/>
            <a:ext cx="2202815" cy="521970"/>
          </a:xfrm>
          <a:prstGeom prst="rect">
            <a:avLst/>
          </a:prstGeom>
        </p:spPr>
        <p:txBody>
          <a:bodyPr vert="horz" wrap="none" lIns="91440" tIns="45720" rIns="91440" bIns="45720" rtlCol="0" anchor="t">
            <a:spAutoFit/>
          </a:bodyPr>
          <a:lstStyle/>
          <a:p>
            <a:r>
              <a:rPr lang="en-US" altLang="zh-CN" sz="2800" b="1" kern="100" smtClean="0">
                <a:solidFill>
                  <a:srgbClr val="FF000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(1)</a:t>
            </a:r>
            <a:r>
              <a:rPr lang="zh-CN" altLang="en-US" sz="2800" b="1" kern="100" smtClean="0">
                <a:solidFill>
                  <a:srgbClr val="FF000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探索实验</a:t>
            </a:r>
            <a:r>
              <a:rPr lang="en-US" altLang="zh-CN" sz="2800" b="1" kern="100" smtClean="0">
                <a:solidFill>
                  <a:srgbClr val="FF000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endParaRPr lang="en-US" altLang="zh-CN" sz="2800" b="1" kern="100" smtClean="0">
              <a:solidFill>
                <a:srgbClr val="FF000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71" name="矩形 70"/>
          <p:cNvSpPr/>
          <p:nvPr>
            <p:custDataLst>
              <p:tags r:id="rId6"/>
            </p:custDataLst>
          </p:nvPr>
        </p:nvSpPr>
        <p:spPr>
          <a:xfrm>
            <a:off x="4180853" y="2983773"/>
            <a:ext cx="1620957" cy="523092"/>
          </a:xfrm>
          <a:prstGeom prst="rect">
            <a:avLst/>
          </a:prstGeom>
          <a:noFill/>
          <a:ln w="9525">
            <a:noFill/>
          </a:ln>
        </p:spPr>
        <p:txBody>
          <a:bodyPr wrap="none" anchor="t" anchorCtr="0">
            <a:spAutoFit/>
          </a:bodyPr>
          <a:lstStyle/>
          <a:p>
            <a:r>
              <a:rPr lang="zh-CN" altLang="en-US" sz="2800" b="1">
                <a:solidFill>
                  <a:srgbClr val="0000FF"/>
                </a:solidFill>
                <a:latin typeface="+mj-ea"/>
                <a:ea typeface="+mj-ea"/>
                <a:sym typeface="+mn-ea"/>
              </a:rPr>
              <a:t>伞</a:t>
            </a:r>
            <a:r>
              <a:rPr lang="zh-CN" altLang="en-US" sz="2800" b="1" smtClean="0">
                <a:solidFill>
                  <a:srgbClr val="0000FF"/>
                </a:solidFill>
                <a:latin typeface="+mj-ea"/>
                <a:ea typeface="+mj-ea"/>
                <a:sym typeface="+mn-ea"/>
              </a:rPr>
              <a:t>帽形状</a:t>
            </a:r>
            <a:endParaRPr lang="en-US" altLang="zh-CN" sz="2800" b="1">
              <a:solidFill>
                <a:srgbClr val="0000FF"/>
              </a:solidFill>
              <a:latin typeface="+mj-ea"/>
              <a:ea typeface="+mj-ea"/>
              <a:sym typeface="+mn-ea"/>
            </a:endParaRPr>
          </a:p>
        </p:txBody>
      </p:sp>
      <p:sp>
        <p:nvSpPr>
          <p:cNvPr id="144" name="Text Box 61"/>
          <p:cNvSpPr txBox="1">
            <a:spLocks noChangeArrowheads="1"/>
          </p:cNvSpPr>
          <p:nvPr>
            <p:custDataLst>
              <p:tags r:id="rId7"/>
            </p:custDataLst>
          </p:nvPr>
        </p:nvSpPr>
        <p:spPr bwMode="auto">
          <a:xfrm>
            <a:off x="883997" y="4758476"/>
            <a:ext cx="1620958" cy="95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a:spAutoFit/>
          </a:bodyPr>
          <a:lstStyle>
            <a:defPPr>
              <a:defRPr lang="zh-CN"/>
            </a:defPPr>
            <a:lvl1pPr algn="ctr">
              <a:spcBef>
                <a:spcPct val="50000"/>
              </a:spcBef>
              <a:defRPr sz="2800" b="1">
                <a:latin typeface="微软雅黑" panose="020B0503020204020204" pitchFamily="34" charset="-122"/>
                <a:ea typeface="微软雅黑" panose="020B0503020204020204" pitchFamily="34" charset="-122"/>
              </a:defRPr>
            </a:lvl1pPr>
            <a:lvl2pPr marL="742950" indent="-285750">
              <a:defRPr>
                <a:latin typeface="Arial" panose="020B0604020202020204" pitchFamily="34" charset="0"/>
                <a:ea typeface="宋体" panose="02010600030101010101" pitchFamily="2" charset="-122"/>
              </a:defRPr>
            </a:lvl2pPr>
            <a:lvl3pPr marL="1143000" indent="-228600">
              <a:defRPr>
                <a:latin typeface="Arial" panose="020B0604020202020204" pitchFamily="34" charset="0"/>
                <a:ea typeface="宋体" panose="02010600030101010101" pitchFamily="2" charset="-122"/>
              </a:defRPr>
            </a:lvl3pPr>
            <a:lvl4pPr marL="1600200" indent="-228600">
              <a:defRPr>
                <a:latin typeface="Arial" panose="020B0604020202020204" pitchFamily="34" charset="0"/>
                <a:ea typeface="宋体" panose="02010600030101010101" pitchFamily="2" charset="-122"/>
              </a:defRPr>
            </a:lvl4pPr>
            <a:lvl5pPr marL="2057400" indent="-22860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pPr>
              <a:spcBef>
                <a:spcPct val="0"/>
              </a:spcBef>
            </a:pPr>
            <a:r>
              <a:rPr lang="zh-CN" altLang="en-US" sz="2800" smtClean="0">
                <a:solidFill>
                  <a:srgbClr val="0000FF"/>
                </a:solidFill>
              </a:rPr>
              <a:t>伞藻</a:t>
            </a:r>
            <a:endParaRPr lang="en-US" altLang="zh-CN" sz="2800" smtClean="0">
              <a:solidFill>
                <a:srgbClr val="0000FF"/>
              </a:solidFill>
            </a:endParaRPr>
          </a:p>
          <a:p>
            <a:pPr>
              <a:spcBef>
                <a:spcPct val="0"/>
              </a:spcBef>
            </a:pPr>
            <a:r>
              <a:rPr lang="zh-CN" altLang="en-US" sz="2800">
                <a:solidFill>
                  <a:srgbClr val="FF0000"/>
                </a:solidFill>
              </a:rPr>
              <a:t>移核</a:t>
            </a:r>
            <a:r>
              <a:rPr lang="zh-CN" altLang="en-US" sz="2800" smtClean="0">
                <a:solidFill>
                  <a:srgbClr val="FF0000"/>
                </a:solidFill>
              </a:rPr>
              <a:t>实验</a:t>
            </a:r>
            <a:endParaRPr lang="en-US" altLang="zh-CN" sz="2800">
              <a:solidFill>
                <a:srgbClr val="FF0000"/>
              </a:solidFill>
            </a:endParaRPr>
          </a:p>
        </p:txBody>
      </p:sp>
      <p:sp>
        <p:nvSpPr>
          <p:cNvPr id="145" name="矩形 144"/>
          <p:cNvSpPr/>
          <p:nvPr>
            <p:custDataLst>
              <p:tags r:id="rId8"/>
            </p:custDataLst>
          </p:nvPr>
        </p:nvSpPr>
        <p:spPr>
          <a:xfrm>
            <a:off x="8767361" y="1970885"/>
            <a:ext cx="1620957" cy="502702"/>
          </a:xfrm>
          <a:prstGeom prst="rect">
            <a:avLst/>
          </a:prstGeom>
        </p:spPr>
        <p:txBody>
          <a:bodyPr wrap="none">
            <a:spAutoFit/>
          </a:bodyPr>
          <a:lstStyle/>
          <a:p>
            <a:pPr lvl="0" algn="ctr" fontAlgn="base">
              <a:lnSpc>
                <a:spcPts val="3200"/>
              </a:lnSpc>
              <a:spcAft>
                <a:spcPct val="0"/>
              </a:spcAft>
              <a:buClr>
                <a:schemeClr val="accent1"/>
              </a:buClr>
              <a:buSzPct val="80000"/>
            </a:pPr>
            <a:r>
              <a:rPr lang="zh-CN" altLang="en-US" sz="2800" b="1" smtClean="0">
                <a:latin typeface="+mj-ea"/>
              </a:rPr>
              <a:t>移核实验</a:t>
            </a:r>
            <a:endParaRPr lang="zh-CN" altLang="en-US" sz="2400" b="1">
              <a:latin typeface="+mj-ea"/>
            </a:endParaRPr>
          </a:p>
        </p:txBody>
      </p:sp>
      <p:grpSp>
        <p:nvGrpSpPr>
          <p:cNvPr id="28" name="组合 27"/>
          <p:cNvGrpSpPr/>
          <p:nvPr>
            <p:custDataLst>
              <p:tags r:id="rId9"/>
            </p:custDataLst>
          </p:nvPr>
        </p:nvGrpSpPr>
        <p:grpSpPr>
          <a:xfrm>
            <a:off x="7264151" y="4129470"/>
            <a:ext cx="3806526" cy="2110234"/>
            <a:chOff x="7579640" y="4332879"/>
            <a:chExt cx="3807517" cy="2110784"/>
          </a:xfrm>
        </p:grpSpPr>
        <p:pic>
          <p:nvPicPr>
            <p:cNvPr id="29" name="图片 28" descr="伞藻核移植与嫁接实验-2"/>
            <p:cNvPicPr>
              <a:picLocks noChangeAspect="1"/>
            </p:cNvPicPr>
            <p:nvPr>
              <p:custDataLst>
                <p:tags r:id="rId10"/>
              </p:custDataLst>
            </p:nvPr>
          </p:nvPicPr>
          <p:blipFill>
            <a:blip r:embed="rId11"/>
            <a:srcRect r="49997"/>
            <a:stretch>
              <a:fillRect/>
            </a:stretch>
          </p:blipFill>
          <p:spPr>
            <a:xfrm>
              <a:off x="7579640" y="4332879"/>
              <a:ext cx="3807517" cy="2110784"/>
            </a:xfrm>
            <a:prstGeom prst="rect">
              <a:avLst/>
            </a:prstGeom>
          </p:spPr>
        </p:pic>
        <p:sp>
          <p:nvSpPr>
            <p:cNvPr id="30" name="椭圆 29"/>
            <p:cNvSpPr/>
            <p:nvPr>
              <p:custDataLst>
                <p:tags r:id="rId12"/>
              </p:custDataLst>
            </p:nvPr>
          </p:nvSpPr>
          <p:spPr>
            <a:xfrm>
              <a:off x="8270494" y="6063025"/>
              <a:ext cx="108000" cy="108000"/>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800"/>
            </a:p>
          </p:txBody>
        </p:sp>
        <p:sp>
          <p:nvSpPr>
            <p:cNvPr id="31" name="椭圆 30"/>
            <p:cNvSpPr/>
            <p:nvPr>
              <p:custDataLst>
                <p:tags r:id="rId13"/>
              </p:custDataLst>
            </p:nvPr>
          </p:nvSpPr>
          <p:spPr>
            <a:xfrm>
              <a:off x="9337294" y="6106568"/>
              <a:ext cx="108000" cy="108000"/>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800"/>
            </a:p>
          </p:txBody>
        </p:sp>
        <p:sp>
          <p:nvSpPr>
            <p:cNvPr id="32" name="椭圆 31"/>
            <p:cNvSpPr/>
            <p:nvPr>
              <p:custDataLst>
                <p:tags r:id="rId14"/>
              </p:custDataLst>
            </p:nvPr>
          </p:nvSpPr>
          <p:spPr>
            <a:xfrm>
              <a:off x="10396837" y="6095681"/>
              <a:ext cx="108000" cy="108000"/>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800"/>
            </a:p>
          </p:txBody>
        </p:sp>
      </p:grpSp>
      <p:grpSp>
        <p:nvGrpSpPr>
          <p:cNvPr id="33" name="组合 32"/>
          <p:cNvGrpSpPr/>
          <p:nvPr>
            <p:custDataLst>
              <p:tags r:id="rId15"/>
            </p:custDataLst>
          </p:nvPr>
        </p:nvGrpSpPr>
        <p:grpSpPr>
          <a:xfrm>
            <a:off x="2226852" y="4075508"/>
            <a:ext cx="3892707" cy="2169904"/>
            <a:chOff x="2541029" y="4278903"/>
            <a:chExt cx="3893721" cy="2170469"/>
          </a:xfrm>
        </p:grpSpPr>
        <p:pic>
          <p:nvPicPr>
            <p:cNvPr id="34" name="图片 33" descr="伞藻核移植与嫁接实验-2"/>
            <p:cNvPicPr>
              <a:picLocks noChangeAspect="1"/>
            </p:cNvPicPr>
            <p:nvPr>
              <p:custDataLst>
                <p:tags r:id="rId16"/>
              </p:custDataLst>
            </p:nvPr>
          </p:nvPicPr>
          <p:blipFill>
            <a:blip r:embed="rId11"/>
            <a:srcRect l="50268"/>
            <a:stretch>
              <a:fillRect/>
            </a:stretch>
          </p:blipFill>
          <p:spPr>
            <a:xfrm>
              <a:off x="2541029" y="4278903"/>
              <a:ext cx="3893721" cy="2170469"/>
            </a:xfrm>
            <a:prstGeom prst="rect">
              <a:avLst/>
            </a:prstGeom>
          </p:spPr>
        </p:pic>
        <p:sp>
          <p:nvSpPr>
            <p:cNvPr id="35" name="椭圆 34"/>
            <p:cNvSpPr/>
            <p:nvPr>
              <p:custDataLst>
                <p:tags r:id="rId17"/>
              </p:custDataLst>
            </p:nvPr>
          </p:nvSpPr>
          <p:spPr>
            <a:xfrm>
              <a:off x="5615029" y="6095101"/>
              <a:ext cx="108000" cy="108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800"/>
            </a:p>
          </p:txBody>
        </p:sp>
        <p:sp>
          <p:nvSpPr>
            <p:cNvPr id="36" name="椭圆 35"/>
            <p:cNvSpPr/>
            <p:nvPr>
              <p:custDataLst>
                <p:tags r:id="rId18"/>
              </p:custDataLst>
            </p:nvPr>
          </p:nvSpPr>
          <p:spPr>
            <a:xfrm>
              <a:off x="3157836" y="6077540"/>
              <a:ext cx="108000" cy="108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800"/>
            </a:p>
          </p:txBody>
        </p:sp>
        <p:sp>
          <p:nvSpPr>
            <p:cNvPr id="37" name="椭圆 36"/>
            <p:cNvSpPr/>
            <p:nvPr>
              <p:custDataLst>
                <p:tags r:id="rId19"/>
              </p:custDataLst>
            </p:nvPr>
          </p:nvSpPr>
          <p:spPr>
            <a:xfrm>
              <a:off x="4289950" y="6099311"/>
              <a:ext cx="108000" cy="108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800"/>
            </a:p>
          </p:txBody>
        </p:sp>
      </p:grpSp>
      <p:sp>
        <p:nvSpPr>
          <p:cNvPr id="39" name="矩形 38"/>
          <p:cNvSpPr/>
          <p:nvPr>
            <p:custDataLst>
              <p:tags r:id="rId20"/>
            </p:custDataLst>
          </p:nvPr>
        </p:nvSpPr>
        <p:spPr>
          <a:xfrm>
            <a:off x="4966763" y="4349483"/>
            <a:ext cx="971747" cy="5713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800"/>
          </a:p>
        </p:txBody>
      </p:sp>
      <p:sp>
        <p:nvSpPr>
          <p:cNvPr id="40" name="矩形 39"/>
          <p:cNvSpPr/>
          <p:nvPr>
            <p:custDataLst>
              <p:tags r:id="rId21"/>
            </p:custDataLst>
          </p:nvPr>
        </p:nvSpPr>
        <p:spPr>
          <a:xfrm>
            <a:off x="9604181" y="4273298"/>
            <a:ext cx="971747" cy="5713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800"/>
          </a:p>
        </p:txBody>
      </p:sp>
      <p:sp>
        <p:nvSpPr>
          <p:cNvPr id="41" name="Text Box 61"/>
          <p:cNvSpPr txBox="1">
            <a:spLocks noChangeArrowheads="1"/>
          </p:cNvSpPr>
          <p:nvPr>
            <p:custDataLst>
              <p:tags r:id="rId22"/>
            </p:custDataLst>
          </p:nvPr>
        </p:nvSpPr>
        <p:spPr bwMode="auto">
          <a:xfrm>
            <a:off x="4032650" y="5068099"/>
            <a:ext cx="1620957" cy="523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spcBef>
                <a:spcPct val="50000"/>
              </a:spcBef>
            </a:pPr>
            <a:r>
              <a:rPr lang="zh-CN" altLang="en-US" sz="2800" b="1" smtClean="0">
                <a:solidFill>
                  <a:srgbClr val="0000FF"/>
                </a:solidFill>
                <a:latin typeface="华文新魏" panose="02010800040101010101" pitchFamily="2" charset="-122"/>
                <a:ea typeface="华文新魏" panose="02010800040101010101" pitchFamily="2" charset="-122"/>
              </a:rPr>
              <a:t>自身对照</a:t>
            </a:r>
            <a:endParaRPr lang="en-US" altLang="zh-CN" sz="2800" b="1">
              <a:solidFill>
                <a:srgbClr val="0000FF"/>
              </a:solidFill>
              <a:latin typeface="华文新魏" panose="02010800040101010101" pitchFamily="2" charset="-122"/>
              <a:ea typeface="华文新魏" panose="02010800040101010101" pitchFamily="2" charset="-122"/>
            </a:endParaRPr>
          </a:p>
        </p:txBody>
      </p:sp>
      <p:sp>
        <p:nvSpPr>
          <p:cNvPr id="42" name="Text Box 61"/>
          <p:cNvSpPr txBox="1">
            <a:spLocks noChangeArrowheads="1"/>
          </p:cNvSpPr>
          <p:nvPr>
            <p:custDataLst>
              <p:tags r:id="rId23"/>
            </p:custDataLst>
          </p:nvPr>
        </p:nvSpPr>
        <p:spPr bwMode="auto">
          <a:xfrm>
            <a:off x="8770105" y="5077622"/>
            <a:ext cx="1620957" cy="523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spcBef>
                <a:spcPct val="50000"/>
              </a:spcBef>
            </a:pPr>
            <a:r>
              <a:rPr lang="zh-CN" altLang="en-US" sz="2800" b="1" smtClean="0">
                <a:solidFill>
                  <a:srgbClr val="0000FF"/>
                </a:solidFill>
                <a:latin typeface="华文新魏" panose="02010800040101010101" pitchFamily="2" charset="-122"/>
                <a:ea typeface="华文新魏" panose="02010800040101010101" pitchFamily="2" charset="-122"/>
              </a:rPr>
              <a:t>自身对照</a:t>
            </a:r>
            <a:endParaRPr lang="en-US" altLang="zh-CN" sz="2800" b="1">
              <a:solidFill>
                <a:srgbClr val="0000FF"/>
              </a:solidFill>
              <a:latin typeface="华文新魏" panose="02010800040101010101" pitchFamily="2" charset="-122"/>
              <a:ea typeface="华文新魏" panose="02010800040101010101" pitchFamily="2" charset="-122"/>
            </a:endParaRPr>
          </a:p>
        </p:txBody>
      </p:sp>
      <p:sp>
        <p:nvSpPr>
          <p:cNvPr id="43" name="左右箭头 42"/>
          <p:cNvSpPr/>
          <p:nvPr>
            <p:custDataLst>
              <p:tags r:id="rId24"/>
            </p:custDataLst>
          </p:nvPr>
        </p:nvSpPr>
        <p:spPr>
          <a:xfrm>
            <a:off x="5905066" y="5195735"/>
            <a:ext cx="1598186" cy="290416"/>
          </a:xfrm>
          <a:prstGeom prst="leftRightArrow">
            <a:avLst/>
          </a:prstGeom>
          <a:solidFill>
            <a:srgbClr val="6666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800"/>
          </a:p>
        </p:txBody>
      </p:sp>
      <p:sp>
        <p:nvSpPr>
          <p:cNvPr id="44" name="Text Box 61"/>
          <p:cNvSpPr txBox="1">
            <a:spLocks noChangeArrowheads="1"/>
          </p:cNvSpPr>
          <p:nvPr>
            <p:custDataLst>
              <p:tags r:id="rId25"/>
            </p:custDataLst>
          </p:nvPr>
        </p:nvSpPr>
        <p:spPr bwMode="auto">
          <a:xfrm>
            <a:off x="6397574" y="4555095"/>
            <a:ext cx="615425" cy="1554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spcBef>
                <a:spcPct val="50000"/>
              </a:spcBef>
            </a:pPr>
            <a:r>
              <a:rPr lang="zh-CN" altLang="en-US" sz="2800" b="1">
                <a:solidFill>
                  <a:srgbClr val="0000FF"/>
                </a:solidFill>
                <a:latin typeface="华文新魏" panose="02010800040101010101" pitchFamily="2" charset="-122"/>
                <a:ea typeface="华文新魏" panose="02010800040101010101" pitchFamily="2" charset="-122"/>
              </a:rPr>
              <a:t>相互对照</a:t>
            </a:r>
            <a:endParaRPr lang="en-US" altLang="zh-CN" sz="2800" b="1">
              <a:solidFill>
                <a:srgbClr val="0000FF"/>
              </a:solidFill>
              <a:latin typeface="华文新魏" panose="02010800040101010101" pitchFamily="2" charset="-122"/>
              <a:ea typeface="华文新魏" panose="02010800040101010101" pitchFamily="2" charset="-122"/>
            </a:endParaRPr>
          </a:p>
        </p:txBody>
      </p:sp>
      <p:sp>
        <p:nvSpPr>
          <p:cNvPr id="47" name="Text Box 61"/>
          <p:cNvSpPr txBox="1">
            <a:spLocks noChangeArrowheads="1"/>
          </p:cNvSpPr>
          <p:nvPr>
            <p:custDataLst>
              <p:tags r:id="rId26"/>
            </p:custDataLst>
          </p:nvPr>
        </p:nvSpPr>
        <p:spPr bwMode="auto">
          <a:xfrm>
            <a:off x="4541045" y="6257528"/>
            <a:ext cx="1261555" cy="523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lgn="ctr">
              <a:spcBef>
                <a:spcPct val="50000"/>
              </a:spcBef>
              <a:defRPr sz="2800" b="1">
                <a:solidFill>
                  <a:srgbClr val="FF0000"/>
                </a:solidFill>
                <a:latin typeface="+mj-ea"/>
                <a:ea typeface="+mj-ea"/>
              </a:defRPr>
            </a:lvl1pPr>
            <a:lvl2pPr marL="742950" indent="-285750">
              <a:defRPr>
                <a:latin typeface="Arial" panose="020B0604020202020204" pitchFamily="34" charset="0"/>
                <a:ea typeface="宋体" panose="02010600030101010101" pitchFamily="2" charset="-122"/>
              </a:defRPr>
            </a:lvl2pPr>
            <a:lvl3pPr marL="1143000" indent="-228600">
              <a:defRPr>
                <a:latin typeface="Arial" panose="020B0604020202020204" pitchFamily="34" charset="0"/>
                <a:ea typeface="宋体" panose="02010600030101010101" pitchFamily="2" charset="-122"/>
              </a:defRPr>
            </a:lvl3pPr>
            <a:lvl4pPr marL="1600200" indent="-228600">
              <a:defRPr>
                <a:latin typeface="Arial" panose="020B0604020202020204" pitchFamily="34" charset="0"/>
                <a:ea typeface="宋体" panose="02010600030101010101" pitchFamily="2" charset="-122"/>
              </a:defRPr>
            </a:lvl4pPr>
            <a:lvl5pPr marL="2057400" indent="-22860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r>
              <a:rPr lang="zh-CN" altLang="en-US"/>
              <a:t>细胞核</a:t>
            </a:r>
            <a:endParaRPr lang="en-US" altLang="zh-CN"/>
          </a:p>
        </p:txBody>
      </p:sp>
      <p:sp>
        <p:nvSpPr>
          <p:cNvPr id="48" name="Text Box 61"/>
          <p:cNvSpPr txBox="1">
            <a:spLocks noChangeArrowheads="1"/>
          </p:cNvSpPr>
          <p:nvPr>
            <p:custDataLst>
              <p:tags r:id="rId27"/>
            </p:custDataLst>
          </p:nvPr>
        </p:nvSpPr>
        <p:spPr bwMode="auto">
          <a:xfrm>
            <a:off x="7402871" y="6253063"/>
            <a:ext cx="1261555" cy="523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lgn="ctr">
              <a:spcBef>
                <a:spcPct val="50000"/>
              </a:spcBef>
              <a:defRPr sz="2800" b="1">
                <a:solidFill>
                  <a:srgbClr val="FF0000"/>
                </a:solidFill>
                <a:latin typeface="+mj-ea"/>
                <a:ea typeface="+mj-ea"/>
              </a:defRPr>
            </a:lvl1pPr>
            <a:lvl2pPr marL="742950" indent="-285750">
              <a:defRPr>
                <a:latin typeface="Arial" panose="020B0604020202020204" pitchFamily="34" charset="0"/>
                <a:ea typeface="宋体" panose="02010600030101010101" pitchFamily="2" charset="-122"/>
              </a:defRPr>
            </a:lvl2pPr>
            <a:lvl3pPr marL="1143000" indent="-228600">
              <a:defRPr>
                <a:latin typeface="Arial" panose="020B0604020202020204" pitchFamily="34" charset="0"/>
                <a:ea typeface="宋体" panose="02010600030101010101" pitchFamily="2" charset="-122"/>
              </a:defRPr>
            </a:lvl3pPr>
            <a:lvl4pPr marL="1600200" indent="-228600">
              <a:defRPr>
                <a:latin typeface="Arial" panose="020B0604020202020204" pitchFamily="34" charset="0"/>
                <a:ea typeface="宋体" panose="02010600030101010101" pitchFamily="2" charset="-122"/>
              </a:defRPr>
            </a:lvl4pPr>
            <a:lvl5pPr marL="2057400" indent="-22860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r>
              <a:rPr lang="zh-CN" altLang="en-US"/>
              <a:t>细胞质</a:t>
            </a:r>
            <a:endParaRPr lang="en-US" altLang="zh-CN"/>
          </a:p>
        </p:txBody>
      </p:sp>
      <p:sp>
        <p:nvSpPr>
          <p:cNvPr id="49" name="矩形 48"/>
          <p:cNvSpPr/>
          <p:nvPr>
            <p:custDataLst>
              <p:tags r:id="rId28"/>
            </p:custDataLst>
          </p:nvPr>
        </p:nvSpPr>
        <p:spPr>
          <a:xfrm>
            <a:off x="8804443" y="2476915"/>
            <a:ext cx="1620957" cy="523092"/>
          </a:xfrm>
          <a:prstGeom prst="rect">
            <a:avLst/>
          </a:prstGeom>
          <a:noFill/>
          <a:ln w="9525">
            <a:noFill/>
          </a:ln>
        </p:spPr>
        <p:txBody>
          <a:bodyPr wrap="none" anchor="t" anchorCtr="0">
            <a:spAutoFit/>
          </a:bodyPr>
          <a:lstStyle/>
          <a:p>
            <a:r>
              <a:rPr lang="zh-CN" altLang="en-US" sz="2800" b="1">
                <a:solidFill>
                  <a:srgbClr val="0000FF"/>
                </a:solidFill>
                <a:latin typeface="+mj-ea"/>
                <a:ea typeface="+mj-ea"/>
                <a:sym typeface="+mn-ea"/>
              </a:rPr>
              <a:t>核的种类</a:t>
            </a:r>
            <a:endParaRPr lang="en-US" altLang="zh-CN" sz="2800" b="1">
              <a:solidFill>
                <a:srgbClr val="0000FF"/>
              </a:solidFill>
              <a:latin typeface="+mj-ea"/>
              <a:ea typeface="+mj-ea"/>
              <a:sym typeface="+mn-ea"/>
            </a:endParaRPr>
          </a:p>
        </p:txBody>
      </p:sp>
      <p:sp>
        <p:nvSpPr>
          <p:cNvPr id="50" name="矩形 49"/>
          <p:cNvSpPr/>
          <p:nvPr>
            <p:custDataLst>
              <p:tags r:id="rId29"/>
            </p:custDataLst>
          </p:nvPr>
        </p:nvSpPr>
        <p:spPr>
          <a:xfrm>
            <a:off x="8118545" y="3516134"/>
            <a:ext cx="3054041" cy="523092"/>
          </a:xfrm>
          <a:prstGeom prst="rect">
            <a:avLst/>
          </a:prstGeom>
          <a:noFill/>
          <a:ln w="9525">
            <a:noFill/>
          </a:ln>
        </p:spPr>
        <p:txBody>
          <a:bodyPr wrap="none" anchor="t" anchorCtr="0">
            <a:spAutoFit/>
          </a:bodyPr>
          <a:lstStyle/>
          <a:p>
            <a:r>
              <a:rPr lang="zh-CN" altLang="en-US" sz="2800" b="1" spc="-150" smtClean="0">
                <a:solidFill>
                  <a:srgbClr val="0000FF"/>
                </a:solidFill>
                <a:latin typeface="+mj-ea"/>
                <a:ea typeface="+mj-ea"/>
                <a:sym typeface="+mn-ea"/>
              </a:rPr>
              <a:t>自身对照</a:t>
            </a:r>
            <a:r>
              <a:rPr lang="en-US" altLang="zh-CN" sz="2800" b="1" spc="-150" smtClean="0">
                <a:solidFill>
                  <a:srgbClr val="0000FF"/>
                </a:solidFill>
                <a:latin typeface="+mj-ea"/>
                <a:ea typeface="+mj-ea"/>
                <a:sym typeface="+mn-ea"/>
              </a:rPr>
              <a:t>/</a:t>
            </a:r>
            <a:r>
              <a:rPr lang="zh-CN" altLang="en-US" sz="2800" b="1" spc="-150" smtClean="0">
                <a:solidFill>
                  <a:srgbClr val="0000FF"/>
                </a:solidFill>
                <a:latin typeface="+mj-ea"/>
                <a:ea typeface="+mj-ea"/>
                <a:sym typeface="+mn-ea"/>
              </a:rPr>
              <a:t>相互对照</a:t>
            </a:r>
            <a:endParaRPr lang="en-US" altLang="zh-CN" sz="2800" b="1" spc="-150">
              <a:solidFill>
                <a:srgbClr val="0000FF"/>
              </a:solidFill>
              <a:latin typeface="+mj-ea"/>
              <a:ea typeface="+mj-ea"/>
              <a:sym typeface="+mn-ea"/>
            </a:endParaRPr>
          </a:p>
        </p:txBody>
      </p:sp>
      <p:sp>
        <p:nvSpPr>
          <p:cNvPr id="51" name="矩形 50"/>
          <p:cNvSpPr/>
          <p:nvPr>
            <p:custDataLst>
              <p:tags r:id="rId30"/>
            </p:custDataLst>
          </p:nvPr>
        </p:nvSpPr>
        <p:spPr>
          <a:xfrm>
            <a:off x="8829053" y="2998413"/>
            <a:ext cx="1620957" cy="523092"/>
          </a:xfrm>
          <a:prstGeom prst="rect">
            <a:avLst/>
          </a:prstGeom>
          <a:noFill/>
          <a:ln w="9525">
            <a:noFill/>
          </a:ln>
        </p:spPr>
        <p:txBody>
          <a:bodyPr wrap="none" anchor="t" anchorCtr="0">
            <a:spAutoFit/>
          </a:bodyPr>
          <a:lstStyle/>
          <a:p>
            <a:r>
              <a:rPr lang="zh-CN" altLang="en-US" sz="2800" b="1" smtClean="0">
                <a:solidFill>
                  <a:srgbClr val="0000FF"/>
                </a:solidFill>
                <a:latin typeface="+mj-ea"/>
                <a:ea typeface="+mj-ea"/>
                <a:sym typeface="+mn-ea"/>
              </a:rPr>
              <a:t>伞帽形状</a:t>
            </a:r>
            <a:endParaRPr lang="en-US" altLang="zh-CN" sz="2800" b="1">
              <a:solidFill>
                <a:srgbClr val="0000FF"/>
              </a:solidFill>
              <a:latin typeface="+mj-ea"/>
              <a:ea typeface="+mj-ea"/>
              <a:sym typeface="+mn-ea"/>
            </a:endParaRPr>
          </a:p>
        </p:txBody>
      </p:sp>
      <p:sp>
        <p:nvSpPr>
          <p:cNvPr id="38" name="矩形标注 37"/>
          <p:cNvSpPr/>
          <p:nvPr>
            <p:custDataLst>
              <p:tags r:id="rId31"/>
            </p:custDataLst>
          </p:nvPr>
        </p:nvSpPr>
        <p:spPr>
          <a:xfrm>
            <a:off x="3654089" y="925346"/>
            <a:ext cx="8459535" cy="907941"/>
          </a:xfrm>
          <a:prstGeom prst="wedgeRectCallout">
            <a:avLst>
              <a:gd name="adj1" fmla="val -5057"/>
              <a:gd name="adj2" fmla="val 69185"/>
            </a:avLst>
          </a:prstGeom>
          <a:gradFill>
            <a:gsLst>
              <a:gs pos="0">
                <a:srgbClr val="FAD6E3"/>
              </a:gs>
              <a:gs pos="100000">
                <a:srgbClr val="B2EAE9"/>
              </a:gs>
            </a:gsLst>
            <a:lin ang="2700000" scaled="1"/>
          </a:gradFill>
          <a:ln>
            <a:gradFill>
              <a:gsLst>
                <a:gs pos="0">
                  <a:srgbClr val="FAD6E3"/>
                </a:gs>
                <a:gs pos="100000">
                  <a:srgbClr val="B2EAE9"/>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wrap="square" bIns="0" rtlCol="0" anchor="ctr">
            <a:spAutoFit/>
          </a:bodyPr>
          <a:lstStyle/>
          <a:p>
            <a:pPr algn="ctr"/>
            <a:r>
              <a:rPr lang="zh-CN" altLang="en-US" sz="2800" b="1" smtClean="0">
                <a:solidFill>
                  <a:schemeClr val="tx1"/>
                </a:solidFill>
                <a:latin typeface="仿宋" panose="02010609060101010101" pitchFamily="49" charset="-122"/>
                <a:ea typeface="仿宋" panose="02010609060101010101" pitchFamily="49" charset="-122"/>
                <a:sym typeface="+mn-ea"/>
              </a:rPr>
              <a:t>为</a:t>
            </a:r>
            <a:r>
              <a:rPr lang="zh-CN" altLang="en-US" sz="2800" b="1">
                <a:solidFill>
                  <a:schemeClr val="tx1"/>
                </a:solidFill>
                <a:latin typeface="+mj-ea"/>
                <a:ea typeface="+mj-ea"/>
                <a:sym typeface="+mn-ea"/>
              </a:rPr>
              <a:t>排除</a:t>
            </a:r>
            <a:r>
              <a:rPr lang="zh-CN" altLang="en-US" sz="2800" b="1">
                <a:solidFill>
                  <a:schemeClr val="tx1"/>
                </a:solidFill>
                <a:latin typeface="仿宋" panose="02010609060101010101" pitchFamily="49" charset="-122"/>
                <a:ea typeface="仿宋" panose="02010609060101010101" pitchFamily="49" charset="-122"/>
                <a:sym typeface="+mn-ea"/>
              </a:rPr>
              <a:t>假根中</a:t>
            </a:r>
            <a:r>
              <a:rPr lang="zh-CN" altLang="en-US" sz="2800" b="1">
                <a:solidFill>
                  <a:schemeClr val="tx1"/>
                </a:solidFill>
                <a:latin typeface="+mj-ea"/>
                <a:ea typeface="+mj-ea"/>
                <a:sym typeface="+mn-ea"/>
              </a:rPr>
              <a:t>其他</a:t>
            </a:r>
            <a:r>
              <a:rPr lang="zh-CN" altLang="en-US" sz="2800" b="1" smtClean="0">
                <a:solidFill>
                  <a:schemeClr val="tx1"/>
                </a:solidFill>
                <a:latin typeface="+mj-ea"/>
                <a:ea typeface="+mj-ea"/>
                <a:sym typeface="+mn-ea"/>
              </a:rPr>
              <a:t>结构</a:t>
            </a:r>
            <a:r>
              <a:rPr lang="en-US" altLang="zh-CN" sz="2800" b="1" smtClean="0">
                <a:solidFill>
                  <a:schemeClr val="tx1"/>
                </a:solidFill>
                <a:latin typeface="仿宋" panose="02010609060101010101" pitchFamily="49" charset="-122"/>
                <a:ea typeface="仿宋" panose="02010609060101010101" pitchFamily="49" charset="-122"/>
                <a:sym typeface="+mn-ea"/>
              </a:rPr>
              <a:t>——</a:t>
            </a:r>
            <a:r>
              <a:rPr lang="zh-CN" altLang="en-US" sz="2800" b="1" smtClean="0">
                <a:solidFill>
                  <a:schemeClr val="tx1"/>
                </a:solidFill>
                <a:latin typeface="+mn-ea"/>
                <a:sym typeface="+mn-ea"/>
              </a:rPr>
              <a:t>细胞质</a:t>
            </a:r>
            <a:r>
              <a:rPr lang="zh-CN" altLang="en-US" sz="2800" b="1" smtClean="0">
                <a:solidFill>
                  <a:schemeClr val="tx1"/>
                </a:solidFill>
                <a:latin typeface="仿宋" panose="02010609060101010101" pitchFamily="49" charset="-122"/>
                <a:ea typeface="仿宋" panose="02010609060101010101" pitchFamily="49" charset="-122"/>
                <a:sym typeface="+mn-ea"/>
              </a:rPr>
              <a:t>的</a:t>
            </a:r>
            <a:r>
              <a:rPr lang="zh-CN" altLang="en-US" sz="2800" b="1" smtClean="0">
                <a:solidFill>
                  <a:schemeClr val="tx1"/>
                </a:solidFill>
                <a:latin typeface="+mj-ea"/>
                <a:ea typeface="+mj-ea"/>
                <a:sym typeface="+mn-ea"/>
              </a:rPr>
              <a:t>作用</a:t>
            </a:r>
            <a:r>
              <a:rPr lang="zh-CN" altLang="en-US" sz="2800" b="1" smtClean="0">
                <a:solidFill>
                  <a:schemeClr val="tx1"/>
                </a:solidFill>
                <a:latin typeface="仿宋" panose="02010609060101010101" pitchFamily="49" charset="-122"/>
                <a:ea typeface="仿宋" panose="02010609060101010101" pitchFamily="49" charset="-122"/>
                <a:sym typeface="+mn-ea"/>
              </a:rPr>
              <a:t>，</a:t>
            </a:r>
            <a:r>
              <a:rPr lang="zh-CN" altLang="en-US" sz="2800" b="1">
                <a:solidFill>
                  <a:schemeClr val="tx1"/>
                </a:solidFill>
                <a:latin typeface="+mj-ea"/>
                <a:ea typeface="+mj-ea"/>
                <a:sym typeface="+mn-ea"/>
              </a:rPr>
              <a:t>直接说明</a:t>
            </a:r>
            <a:r>
              <a:rPr lang="zh-CN" altLang="en-US" sz="2800" b="1" smtClean="0">
                <a:solidFill>
                  <a:schemeClr val="tx1"/>
                </a:solidFill>
                <a:latin typeface="仿宋" panose="02010609060101010101" pitchFamily="49" charset="-122"/>
                <a:ea typeface="仿宋" panose="02010609060101010101" pitchFamily="49" charset="-122"/>
                <a:sym typeface="+mn-ea"/>
              </a:rPr>
              <a:t>伞</a:t>
            </a:r>
            <a:r>
              <a:rPr lang="zh-CN" altLang="en-US" sz="2800" b="1">
                <a:solidFill>
                  <a:schemeClr val="tx1"/>
                </a:solidFill>
                <a:latin typeface="+mj-ea"/>
                <a:ea typeface="+mj-ea"/>
                <a:sym typeface="+mn-ea"/>
              </a:rPr>
              <a:t>帽形</a:t>
            </a:r>
            <a:r>
              <a:rPr lang="zh-CN" altLang="en-US" sz="2800" b="1" smtClean="0">
                <a:solidFill>
                  <a:schemeClr val="tx1"/>
                </a:solidFill>
                <a:latin typeface="仿宋" panose="02010609060101010101" pitchFamily="49" charset="-122"/>
                <a:ea typeface="仿宋" panose="02010609060101010101" pitchFamily="49" charset="-122"/>
                <a:sym typeface="+mn-ea"/>
              </a:rPr>
              <a:t>状是由假根中</a:t>
            </a:r>
            <a:r>
              <a:rPr lang="zh-CN" altLang="en-US" sz="2800" b="1">
                <a:solidFill>
                  <a:schemeClr val="tx1"/>
                </a:solidFill>
                <a:latin typeface="+mj-ea"/>
                <a:ea typeface="+mj-ea"/>
                <a:sym typeface="+mn-ea"/>
              </a:rPr>
              <a:t>细胞核决定</a:t>
            </a:r>
            <a:r>
              <a:rPr lang="zh-CN" altLang="en-US" sz="2800" b="1" smtClean="0">
                <a:solidFill>
                  <a:schemeClr val="tx1"/>
                </a:solidFill>
                <a:latin typeface="仿宋" panose="02010609060101010101" pitchFamily="49" charset="-122"/>
                <a:ea typeface="仿宋" panose="02010609060101010101" pitchFamily="49" charset="-122"/>
                <a:sym typeface="+mn-ea"/>
              </a:rPr>
              <a:t>的，该什么设计呢？</a:t>
            </a:r>
            <a:endParaRPr lang="zh-CN" altLang="en-US" sz="2800" b="1">
              <a:solidFill>
                <a:schemeClr val="tx1"/>
              </a:solidFill>
              <a:latin typeface="+mj-ea"/>
              <a:ea typeface="+mj-ea"/>
            </a:endParaRPr>
          </a:p>
        </p:txBody>
      </p:sp>
      <p:grpSp>
        <p:nvGrpSpPr>
          <p:cNvPr id="8" name="组合 7"/>
          <p:cNvGrpSpPr/>
          <p:nvPr>
            <p:custDataLst>
              <p:tags r:id="rId32"/>
            </p:custDataLst>
          </p:nvPr>
        </p:nvGrpSpPr>
        <p:grpSpPr>
          <a:xfrm>
            <a:off x="198120" y="118774"/>
            <a:ext cx="5891530" cy="1175358"/>
            <a:chOff x="312" y="187"/>
            <a:chExt cx="9278" cy="1851"/>
          </a:xfrm>
        </p:grpSpPr>
        <p:grpSp>
          <p:nvGrpSpPr>
            <p:cNvPr id="2" name="组合 1"/>
            <p:cNvGrpSpPr/>
            <p:nvPr>
              <p:custDataLst>
                <p:tags r:id="rId33"/>
              </p:custDataLst>
            </p:nvPr>
          </p:nvGrpSpPr>
          <p:grpSpPr>
            <a:xfrm>
              <a:off x="312" y="187"/>
              <a:ext cx="8227" cy="853"/>
              <a:chOff x="312" y="187"/>
              <a:chExt cx="8227" cy="853"/>
            </a:xfrm>
          </p:grpSpPr>
          <p:grpSp>
            <p:nvGrpSpPr>
              <p:cNvPr id="3" name="组合 2"/>
              <p:cNvGrpSpPr/>
              <p:nvPr>
                <p:custDataLst>
                  <p:tags r:id="rId34"/>
                </p:custDataLst>
              </p:nvPr>
            </p:nvGrpSpPr>
            <p:grpSpPr>
              <a:xfrm>
                <a:off x="312" y="187"/>
                <a:ext cx="8227" cy="853"/>
                <a:chOff x="587375" y="965201"/>
                <a:chExt cx="5224145" cy="541754"/>
              </a:xfrm>
            </p:grpSpPr>
            <p:sp>
              <p:nvSpPr>
                <p:cNvPr id="4" name="任意多边形: 形状 17"/>
                <p:cNvSpPr/>
                <p:nvPr>
                  <p:custDataLst>
                    <p:tags r:id="rId35"/>
                  </p:custDataLst>
                </p:nvPr>
              </p:nvSpPr>
              <p:spPr>
                <a:xfrm rot="5400000">
                  <a:off x="3436575" y="-890208"/>
                  <a:ext cx="442051" cy="430657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5" name="文本框 4"/>
                <p:cNvSpPr txBox="1"/>
                <p:nvPr>
                  <p:custDataLst>
                    <p:tags r:id="rId36"/>
                  </p:custDataLst>
                </p:nvPr>
              </p:nvSpPr>
              <p:spPr>
                <a:xfrm>
                  <a:off x="2421255" y="965201"/>
                  <a:ext cx="3390265" cy="513186"/>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kumimoji="0" lang="zh-CN" altLang="zh-CN" sz="2400" b="1" i="0" u="none" strike="noStrike" kern="1200" cap="none" spc="0" normalizeH="0" baseline="0" noProof="0">
                      <a:ln>
                        <a:noFill/>
                      </a:ln>
                      <a:solidFill>
                        <a:srgbClr val="000000"/>
                      </a:solidFill>
                      <a:effectLst/>
                      <a:uLnTx/>
                      <a:uFillTx/>
                      <a:cs typeface="+mn-ea"/>
                      <a:sym typeface="+mn-lt"/>
                    </a:rPr>
                    <a:t>细胞核的结构和功能</a:t>
                  </a:r>
                  <a:endParaRPr kumimoji="0" lang="zh-CN" altLang="zh-CN" sz="2400" b="1" i="0" u="none" strike="noStrike" kern="1200" cap="none" spc="0" normalizeH="0" baseline="0" noProof="0">
                    <a:ln>
                      <a:noFill/>
                    </a:ln>
                    <a:solidFill>
                      <a:srgbClr val="000000"/>
                    </a:solidFill>
                    <a:effectLst/>
                    <a:uLnTx/>
                    <a:uFillTx/>
                    <a:cs typeface="+mn-ea"/>
                    <a:sym typeface="+mn-lt"/>
                  </a:endParaRPr>
                </a:p>
              </p:txBody>
            </p:sp>
            <p:sp>
              <p:nvSpPr>
                <p:cNvPr id="6" name="任意多边形: 形状 18"/>
                <p:cNvSpPr/>
                <p:nvPr>
                  <p:custDataLst>
                    <p:tags r:id="rId37"/>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7" name="文本框 6"/>
                <p:cNvSpPr txBox="1"/>
                <p:nvPr>
                  <p:custDataLst>
                    <p:tags r:id="rId38"/>
                  </p:custDataLst>
                </p:nvPr>
              </p:nvSpPr>
              <p:spPr>
                <a:xfrm>
                  <a:off x="1699474" y="972823"/>
                  <a:ext cx="1097280" cy="534132"/>
                </a:xfrm>
                <a:prstGeom prst="rect">
                  <a:avLst/>
                </a:prstGeom>
                <a:noFill/>
              </p:spPr>
              <p:txBody>
                <a:bodyPr wrap="non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9" name="图片 8" descr="32303137373532353b32303137393931383bc9faceefcfd4cea2beb5cfb8b0fb"/>
              <p:cNvPicPr>
                <a:picLocks noChangeAspect="1"/>
              </p:cNvPicPr>
              <p:nvPr>
                <p:custDataLst>
                  <p:tags r:id="rId39"/>
                </p:custDataLst>
              </p:nvPr>
            </p:nvPicPr>
            <p:blipFill>
              <a:blip r:embed="rId40"/>
              <a:stretch>
                <a:fillRect/>
              </a:stretch>
            </p:blipFill>
            <p:spPr>
              <a:xfrm>
                <a:off x="1119" y="262"/>
                <a:ext cx="719" cy="719"/>
              </a:xfrm>
              <a:prstGeom prst="rect">
                <a:avLst/>
              </a:prstGeom>
            </p:spPr>
          </p:pic>
        </p:grpSp>
        <p:sp>
          <p:nvSpPr>
            <p:cNvPr id="10" name="文本框 9"/>
            <p:cNvSpPr txBox="1"/>
            <p:nvPr>
              <p:custDataLst>
                <p:tags r:id="rId41"/>
              </p:custDataLst>
            </p:nvPr>
          </p:nvSpPr>
          <p:spPr>
            <a:xfrm>
              <a:off x="420" y="1022"/>
              <a:ext cx="9170"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 细胞核的功能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44"/>
                                        </p:tgtEl>
                                        <p:attrNameLst>
                                          <p:attrName>style.visibility</p:attrName>
                                        </p:attrNameLst>
                                      </p:cBhvr>
                                      <p:to>
                                        <p:strVal val="visible"/>
                                      </p:to>
                                    </p:set>
                                    <p:anim calcmode="lin" valueType="num">
                                      <p:cBhvr additive="base">
                                        <p:cTn id="7" dur="500" fill="hold"/>
                                        <p:tgtEl>
                                          <p:spTgt spid="144"/>
                                        </p:tgtEl>
                                        <p:attrNameLst>
                                          <p:attrName>ppt_x</p:attrName>
                                        </p:attrNameLst>
                                      </p:cBhvr>
                                      <p:tavLst>
                                        <p:tav tm="0">
                                          <p:val>
                                            <p:strVal val="0-#ppt_w/2"/>
                                          </p:val>
                                        </p:tav>
                                        <p:tav tm="100000">
                                          <p:val>
                                            <p:strVal val="#ppt_x"/>
                                          </p:val>
                                        </p:tav>
                                      </p:tavLst>
                                    </p:anim>
                                    <p:anim calcmode="lin" valueType="num">
                                      <p:cBhvr additive="base">
                                        <p:cTn id="8" dur="500" fill="hold"/>
                                        <p:tgtEl>
                                          <p:spTgt spid="14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par>
                          <p:cTn id="15" fill="hold">
                            <p:stCondLst>
                              <p:cond delay="0"/>
                            </p:stCondLst>
                            <p:childTnLst>
                              <p:par>
                                <p:cTn id="16" presetID="22" presetClass="entr" presetSubtype="8" fill="hold" nodeType="after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wipe(left)">
                                      <p:cBhvr>
                                        <p:cTn id="18" dur="500"/>
                                        <p:tgtEl>
                                          <p:spTgt spid="33"/>
                                        </p:tgtEl>
                                      </p:cBhvr>
                                    </p:animEffect>
                                  </p:childTnLst>
                                </p:cTn>
                              </p:par>
                              <p:par>
                                <p:cTn id="19" presetID="22" presetClass="entr" presetSubtype="8" fill="hold" nodeType="with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wipe(left)">
                                      <p:cBhvr>
                                        <p:cTn id="21" dur="500"/>
                                        <p:tgtEl>
                                          <p:spTgt spid="28"/>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49"/>
                                        </p:tgtEl>
                                        <p:attrNameLst>
                                          <p:attrName>style.visibility</p:attrName>
                                        </p:attrNameLst>
                                      </p:cBhvr>
                                      <p:to>
                                        <p:strVal val="visible"/>
                                      </p:to>
                                    </p:set>
                                    <p:animEffect transition="in" filter="barn(inVertical)">
                                      <p:cBhvr>
                                        <p:cTn id="26" dur="500"/>
                                        <p:tgtEl>
                                          <p:spTgt spid="49"/>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51"/>
                                        </p:tgtEl>
                                        <p:attrNameLst>
                                          <p:attrName>style.visibility</p:attrName>
                                        </p:attrNameLst>
                                      </p:cBhvr>
                                      <p:to>
                                        <p:strVal val="visible"/>
                                      </p:to>
                                    </p:set>
                                    <p:animEffect transition="in" filter="barn(inVertical)">
                                      <p:cBhvr>
                                        <p:cTn id="31" dur="500"/>
                                        <p:tgtEl>
                                          <p:spTgt spid="5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xit" presetSubtype="4" fill="hold" grpId="0" nodeType="clickEffect">
                                  <p:stCondLst>
                                    <p:cond delay="0"/>
                                  </p:stCondLst>
                                  <p:childTnLst>
                                    <p:animEffect transition="out" filter="wipe(down)">
                                      <p:cBhvr>
                                        <p:cTn id="35" dur="2000"/>
                                        <p:tgtEl>
                                          <p:spTgt spid="39"/>
                                        </p:tgtEl>
                                      </p:cBhvr>
                                    </p:animEffect>
                                    <p:set>
                                      <p:cBhvr>
                                        <p:cTn id="36" dur="1" fill="hold">
                                          <p:stCondLst>
                                            <p:cond delay="1999"/>
                                          </p:stCondLst>
                                        </p:cTn>
                                        <p:tgtEl>
                                          <p:spTgt spid="39"/>
                                        </p:tgtEl>
                                        <p:attrNameLst>
                                          <p:attrName>style.visibility</p:attrName>
                                        </p:attrNameLst>
                                      </p:cBhvr>
                                      <p:to>
                                        <p:strVal val="hidden"/>
                                      </p:to>
                                    </p:set>
                                  </p:childTnLst>
                                </p:cTn>
                              </p:par>
                              <p:par>
                                <p:cTn id="37" presetID="22" presetClass="exit" presetSubtype="4" fill="hold" grpId="0" nodeType="withEffect">
                                  <p:stCondLst>
                                    <p:cond delay="0"/>
                                  </p:stCondLst>
                                  <p:childTnLst>
                                    <p:animEffect transition="out" filter="wipe(down)">
                                      <p:cBhvr>
                                        <p:cTn id="38" dur="2000"/>
                                        <p:tgtEl>
                                          <p:spTgt spid="40"/>
                                        </p:tgtEl>
                                      </p:cBhvr>
                                    </p:animEffect>
                                    <p:set>
                                      <p:cBhvr>
                                        <p:cTn id="39" dur="1" fill="hold">
                                          <p:stCondLst>
                                            <p:cond delay="1999"/>
                                          </p:stCondLst>
                                        </p:cTn>
                                        <p:tgtEl>
                                          <p:spTgt spid="40"/>
                                        </p:tgtEl>
                                        <p:attrNameLst>
                                          <p:attrName>style.visibility</p:attrName>
                                        </p:attrNameLst>
                                      </p:cBhvr>
                                      <p:to>
                                        <p:strVal val="hidden"/>
                                      </p:to>
                                    </p:set>
                                  </p:childTnLst>
                                </p:cTn>
                              </p:par>
                            </p:childTnLst>
                          </p:cTn>
                        </p:par>
                        <p:par>
                          <p:cTn id="40" fill="hold">
                            <p:stCondLst>
                              <p:cond delay="2000"/>
                            </p:stCondLst>
                            <p:childTnLst>
                              <p:par>
                                <p:cTn id="41" presetID="2" presetClass="entr" presetSubtype="4" fill="hold" grpId="0" nodeType="afterEffect">
                                  <p:stCondLst>
                                    <p:cond delay="0"/>
                                  </p:stCondLst>
                                  <p:childTnLst>
                                    <p:set>
                                      <p:cBhvr>
                                        <p:cTn id="42" dur="1" fill="hold">
                                          <p:stCondLst>
                                            <p:cond delay="0"/>
                                          </p:stCondLst>
                                        </p:cTn>
                                        <p:tgtEl>
                                          <p:spTgt spid="69"/>
                                        </p:tgtEl>
                                        <p:attrNameLst>
                                          <p:attrName>style.visibility</p:attrName>
                                        </p:attrNameLst>
                                      </p:cBhvr>
                                      <p:to>
                                        <p:strVal val="visible"/>
                                      </p:to>
                                    </p:set>
                                    <p:anim calcmode="lin" valueType="num">
                                      <p:cBhvr additive="base">
                                        <p:cTn id="43" dur="500" fill="hold"/>
                                        <p:tgtEl>
                                          <p:spTgt spid="69"/>
                                        </p:tgtEl>
                                        <p:attrNameLst>
                                          <p:attrName>ppt_x</p:attrName>
                                        </p:attrNameLst>
                                      </p:cBhvr>
                                      <p:tavLst>
                                        <p:tav tm="0">
                                          <p:val>
                                            <p:strVal val="#ppt_x"/>
                                          </p:val>
                                        </p:tav>
                                        <p:tav tm="100000">
                                          <p:val>
                                            <p:strVal val="#ppt_x"/>
                                          </p:val>
                                        </p:tav>
                                      </p:tavLst>
                                    </p:anim>
                                    <p:anim calcmode="lin" valueType="num">
                                      <p:cBhvr additive="base">
                                        <p:cTn id="44" dur="500" fill="hold"/>
                                        <p:tgtEl>
                                          <p:spTgt spid="6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47"/>
                                        </p:tgtEl>
                                        <p:attrNameLst>
                                          <p:attrName>style.visibility</p:attrName>
                                        </p:attrNameLst>
                                      </p:cBhvr>
                                      <p:to>
                                        <p:strVal val="visible"/>
                                      </p:to>
                                    </p:set>
                                    <p:animEffect transition="in" filter="fade">
                                      <p:cBhvr>
                                        <p:cTn id="49" dur="1000"/>
                                        <p:tgtEl>
                                          <p:spTgt spid="47"/>
                                        </p:tgtEl>
                                      </p:cBhvr>
                                    </p:animEffect>
                                    <p:anim calcmode="lin" valueType="num">
                                      <p:cBhvr>
                                        <p:cTn id="50" dur="1000" fill="hold"/>
                                        <p:tgtEl>
                                          <p:spTgt spid="47"/>
                                        </p:tgtEl>
                                        <p:attrNameLst>
                                          <p:attrName>ppt_x</p:attrName>
                                        </p:attrNameLst>
                                      </p:cBhvr>
                                      <p:tavLst>
                                        <p:tav tm="0">
                                          <p:val>
                                            <p:strVal val="#ppt_x"/>
                                          </p:val>
                                        </p:tav>
                                        <p:tav tm="100000">
                                          <p:val>
                                            <p:strVal val="#ppt_x"/>
                                          </p:val>
                                        </p:tav>
                                      </p:tavLst>
                                    </p:anim>
                                    <p:anim calcmode="lin" valueType="num">
                                      <p:cBhvr>
                                        <p:cTn id="51"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48"/>
                                        </p:tgtEl>
                                        <p:attrNameLst>
                                          <p:attrName>style.visibility</p:attrName>
                                        </p:attrNameLst>
                                      </p:cBhvr>
                                      <p:to>
                                        <p:strVal val="visible"/>
                                      </p:to>
                                    </p:set>
                                    <p:animEffect transition="in" filter="fade">
                                      <p:cBhvr>
                                        <p:cTn id="56" dur="1000"/>
                                        <p:tgtEl>
                                          <p:spTgt spid="48"/>
                                        </p:tgtEl>
                                      </p:cBhvr>
                                    </p:animEffect>
                                    <p:anim calcmode="lin" valueType="num">
                                      <p:cBhvr>
                                        <p:cTn id="57" dur="1000" fill="hold"/>
                                        <p:tgtEl>
                                          <p:spTgt spid="48"/>
                                        </p:tgtEl>
                                        <p:attrNameLst>
                                          <p:attrName>ppt_x</p:attrName>
                                        </p:attrNameLst>
                                      </p:cBhvr>
                                      <p:tavLst>
                                        <p:tav tm="0">
                                          <p:val>
                                            <p:strVal val="#ppt_x"/>
                                          </p:val>
                                        </p:tav>
                                        <p:tav tm="100000">
                                          <p:val>
                                            <p:strVal val="#ppt_x"/>
                                          </p:val>
                                        </p:tav>
                                      </p:tavLst>
                                    </p:anim>
                                    <p:anim calcmode="lin" valueType="num">
                                      <p:cBhvr>
                                        <p:cTn id="58"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41"/>
                                        </p:tgtEl>
                                        <p:attrNameLst>
                                          <p:attrName>style.visibility</p:attrName>
                                        </p:attrNameLst>
                                      </p:cBhvr>
                                      <p:to>
                                        <p:strVal val="visible"/>
                                      </p:to>
                                    </p:set>
                                    <p:animEffect transition="in" filter="wipe(left)">
                                      <p:cBhvr>
                                        <p:cTn id="63" dur="500"/>
                                        <p:tgtEl>
                                          <p:spTgt spid="41"/>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42"/>
                                        </p:tgtEl>
                                        <p:attrNameLst>
                                          <p:attrName>style.visibility</p:attrName>
                                        </p:attrNameLst>
                                      </p:cBhvr>
                                      <p:to>
                                        <p:strVal val="visible"/>
                                      </p:to>
                                    </p:set>
                                    <p:animEffect transition="in" filter="wipe(left)">
                                      <p:cBhvr>
                                        <p:cTn id="66" dur="500"/>
                                        <p:tgtEl>
                                          <p:spTgt spid="42"/>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42" fill="hold" grpId="0" nodeType="clickEffect">
                                  <p:stCondLst>
                                    <p:cond delay="0"/>
                                  </p:stCondLst>
                                  <p:childTnLst>
                                    <p:set>
                                      <p:cBhvr>
                                        <p:cTn id="70" dur="1" fill="hold">
                                          <p:stCondLst>
                                            <p:cond delay="0"/>
                                          </p:stCondLst>
                                        </p:cTn>
                                        <p:tgtEl>
                                          <p:spTgt spid="44"/>
                                        </p:tgtEl>
                                        <p:attrNameLst>
                                          <p:attrName>style.visibility</p:attrName>
                                        </p:attrNameLst>
                                      </p:cBhvr>
                                      <p:to>
                                        <p:strVal val="visible"/>
                                      </p:to>
                                    </p:set>
                                    <p:animEffect transition="in" filter="barn(outHorizontal)">
                                      <p:cBhvr>
                                        <p:cTn id="71" dur="500"/>
                                        <p:tgtEl>
                                          <p:spTgt spid="44"/>
                                        </p:tgtEl>
                                      </p:cBhvr>
                                    </p:animEffect>
                                  </p:childTnLst>
                                </p:cTn>
                              </p:par>
                              <p:par>
                                <p:cTn id="72" presetID="16" presetClass="entr" presetSubtype="37" fill="hold" grpId="0" nodeType="withEffect">
                                  <p:stCondLst>
                                    <p:cond delay="0"/>
                                  </p:stCondLst>
                                  <p:childTnLst>
                                    <p:set>
                                      <p:cBhvr>
                                        <p:cTn id="73" dur="1" fill="hold">
                                          <p:stCondLst>
                                            <p:cond delay="0"/>
                                          </p:stCondLst>
                                        </p:cTn>
                                        <p:tgtEl>
                                          <p:spTgt spid="43"/>
                                        </p:tgtEl>
                                        <p:attrNameLst>
                                          <p:attrName>style.visibility</p:attrName>
                                        </p:attrNameLst>
                                      </p:cBhvr>
                                      <p:to>
                                        <p:strVal val="visible"/>
                                      </p:to>
                                    </p:set>
                                    <p:animEffect transition="in" filter="barn(outVertical)">
                                      <p:cBhvr>
                                        <p:cTn id="74" dur="500"/>
                                        <p:tgtEl>
                                          <p:spTgt spid="43"/>
                                        </p:tgtEl>
                                      </p:cBhvr>
                                    </p:animEffect>
                                  </p:childTnLst>
                                </p:cTn>
                              </p:par>
                            </p:childTnLst>
                          </p:cTn>
                        </p:par>
                      </p:childTnLst>
                    </p:cTn>
                  </p:par>
                  <p:par>
                    <p:cTn id="75" fill="hold">
                      <p:stCondLst>
                        <p:cond delay="indefinite"/>
                      </p:stCondLst>
                      <p:childTnLst>
                        <p:par>
                          <p:cTn id="76" fill="hold">
                            <p:stCondLst>
                              <p:cond delay="0"/>
                            </p:stCondLst>
                            <p:childTnLst>
                              <p:par>
                                <p:cTn id="77" presetID="16" presetClass="entr" presetSubtype="21" fill="hold" grpId="0" nodeType="clickEffect">
                                  <p:stCondLst>
                                    <p:cond delay="0"/>
                                  </p:stCondLst>
                                  <p:childTnLst>
                                    <p:set>
                                      <p:cBhvr>
                                        <p:cTn id="78" dur="1" fill="hold">
                                          <p:stCondLst>
                                            <p:cond delay="0"/>
                                          </p:stCondLst>
                                        </p:cTn>
                                        <p:tgtEl>
                                          <p:spTgt spid="50"/>
                                        </p:tgtEl>
                                        <p:attrNameLst>
                                          <p:attrName>style.visibility</p:attrName>
                                        </p:attrNameLst>
                                      </p:cBhvr>
                                      <p:to>
                                        <p:strVal val="visible"/>
                                      </p:to>
                                    </p:set>
                                    <p:animEffect transition="in" filter="barn(inVertical)">
                                      <p:cBhvr>
                                        <p:cTn id="79"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144" grpId="0" animBg="1"/>
      <p:bldP spid="39" grpId="0" animBg="1"/>
      <p:bldP spid="39" grpId="1" animBg="1"/>
      <p:bldP spid="40" grpId="0" animBg="1"/>
      <p:bldP spid="40" grpId="1" animBg="1"/>
      <p:bldP spid="41" grpId="0" animBg="1"/>
      <p:bldP spid="42" grpId="0" animBg="1"/>
      <p:bldP spid="43" grpId="0" animBg="1"/>
      <p:bldP spid="44" grpId="0" animBg="1"/>
      <p:bldP spid="47" grpId="0" animBg="1"/>
      <p:bldP spid="48" grpId="0" animBg="1"/>
      <p:bldP spid="49" grpId="0"/>
      <p:bldP spid="50" grpId="0"/>
      <p:bldP spid="51"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文本框 2"/>
          <p:cNvSpPr txBox="1">
            <a:spLocks noChangeArrowheads="1"/>
          </p:cNvSpPr>
          <p:nvPr>
            <p:custDataLst>
              <p:tags r:id="rId1"/>
            </p:custDataLst>
          </p:nvPr>
        </p:nvSpPr>
        <p:spPr bwMode="auto">
          <a:xfrm>
            <a:off x="-54015" y="6225460"/>
            <a:ext cx="8735084" cy="584775"/>
          </a:xfrm>
          <a:prstGeom prst="rect">
            <a:avLst/>
          </a:prstGeom>
          <a:noFill/>
          <a:ln w="9525">
            <a:noFill/>
            <a:prstDash val="sysDot"/>
          </a:ln>
        </p:spPr>
        <p:txBody>
          <a:bodyPr wrap="none" anchor="t" anchorCtr="0">
            <a:spAutoFit/>
          </a:bodyPr>
          <a:lstStyle>
            <a:defPPr>
              <a:defRPr lang="zh-CN"/>
            </a:defPPr>
            <a:lvl1pPr>
              <a:defRPr sz="2800" b="1">
                <a:latin typeface="仿宋" panose="02010609060101010101" pitchFamily="49" charset="-122"/>
                <a:ea typeface="仿宋" panose="02010609060101010101" pitchFamily="49" charset="-122"/>
              </a:defRPr>
            </a:lvl1pPr>
          </a:lstStyle>
          <a:p>
            <a:r>
              <a:rPr lang="en-US" altLang="zh-CN" sz="3200" smtClean="0">
                <a:solidFill>
                  <a:srgbClr val="0000FF"/>
                </a:solidFill>
                <a:latin typeface="+mj-ea"/>
                <a:ea typeface="+mj-ea"/>
              </a:rPr>
              <a:t>【</a:t>
            </a:r>
            <a:r>
              <a:rPr lang="zh-CN" altLang="en-US" sz="3200" smtClean="0">
                <a:solidFill>
                  <a:srgbClr val="0000FF"/>
                </a:solidFill>
                <a:latin typeface="+mj-ea"/>
                <a:ea typeface="+mj-ea"/>
              </a:rPr>
              <a:t>实验结论</a:t>
            </a:r>
            <a:r>
              <a:rPr lang="en-US" altLang="zh-CN" sz="3200" smtClean="0">
                <a:solidFill>
                  <a:srgbClr val="0000FF"/>
                </a:solidFill>
                <a:latin typeface="+mj-ea"/>
                <a:ea typeface="+mj-ea"/>
              </a:rPr>
              <a:t>】</a:t>
            </a:r>
            <a:r>
              <a:rPr lang="en-US" altLang="zh-CN" sz="2800" smtClean="0">
                <a:sym typeface="+mn-ea"/>
              </a:rPr>
              <a:t>______</a:t>
            </a:r>
            <a:r>
              <a:rPr lang="zh-CN" altLang="en-US" sz="2800" smtClean="0">
                <a:sym typeface="+mn-ea"/>
              </a:rPr>
              <a:t>能</a:t>
            </a:r>
            <a:r>
              <a:rPr lang="zh-CN" altLang="en-US" sz="2800" smtClean="0">
                <a:latin typeface="+mj-ea"/>
                <a:ea typeface="+mj-ea"/>
                <a:sym typeface="+mn-ea"/>
              </a:rPr>
              <a:t>控制</a:t>
            </a:r>
            <a:r>
              <a:rPr lang="zh-CN" altLang="en-US" sz="2800" smtClean="0">
                <a:sym typeface="+mn-ea"/>
              </a:rPr>
              <a:t>蝾螈受精卵的</a:t>
            </a:r>
            <a:r>
              <a:rPr lang="zh-CN" altLang="en-US" sz="2800" smtClean="0">
                <a:latin typeface="+mj-ea"/>
                <a:ea typeface="+mj-ea"/>
                <a:sym typeface="+mn-ea"/>
              </a:rPr>
              <a:t>细胞分裂</a:t>
            </a:r>
            <a:endParaRPr lang="zh-CN" altLang="en-US" spc="-300"/>
          </a:p>
        </p:txBody>
      </p:sp>
      <p:grpSp>
        <p:nvGrpSpPr>
          <p:cNvPr id="64" name="组合 63"/>
          <p:cNvGrpSpPr/>
          <p:nvPr>
            <p:custDataLst>
              <p:tags r:id="rId2"/>
            </p:custDataLst>
          </p:nvPr>
        </p:nvGrpSpPr>
        <p:grpSpPr>
          <a:xfrm>
            <a:off x="3901129" y="4054660"/>
            <a:ext cx="2825698" cy="1590070"/>
            <a:chOff x="3902144" y="1463348"/>
            <a:chExt cx="2826434" cy="2052320"/>
          </a:xfrm>
        </p:grpSpPr>
        <p:pic>
          <p:nvPicPr>
            <p:cNvPr id="20" name="图片 1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5089217" y="1463348"/>
              <a:ext cx="1639361" cy="2052320"/>
            </a:xfrm>
            <a:prstGeom prst="rect">
              <a:avLst/>
            </a:prstGeom>
          </p:spPr>
        </p:pic>
        <p:grpSp>
          <p:nvGrpSpPr>
            <p:cNvPr id="5" name="组合 4"/>
            <p:cNvGrpSpPr/>
            <p:nvPr>
              <p:custDataLst>
                <p:tags r:id="rId5"/>
              </p:custDataLst>
            </p:nvPr>
          </p:nvGrpSpPr>
          <p:grpSpPr>
            <a:xfrm>
              <a:off x="3902144" y="1968800"/>
              <a:ext cx="1355391" cy="855234"/>
              <a:chOff x="3902144" y="1968800"/>
              <a:chExt cx="1355391" cy="855234"/>
            </a:xfrm>
          </p:grpSpPr>
          <p:pic>
            <p:nvPicPr>
              <p:cNvPr id="39" name="图片 38"/>
              <p:cNvPicPr>
                <a:picLocks noChangeAspect="1"/>
              </p:cNvPicPr>
              <p:nvPr>
                <p:custDataLst>
                  <p:tags r:id="rId6"/>
                </p:custDataLst>
              </p:nvPr>
            </p:nvPicPr>
            <p:blipFill>
              <a:blip r:embed="rId7">
                <a:extLst>
                  <a:ext uri="{28A0092B-C50C-407E-A947-70E740481C1C}">
                    <a14:useLocalDpi xmlns:a14="http://schemas.microsoft.com/office/drawing/2010/main" val="0"/>
                  </a:ext>
                </a:extLst>
              </a:blip>
              <a:stretch>
                <a:fillRect/>
              </a:stretch>
            </p:blipFill>
            <p:spPr>
              <a:xfrm>
                <a:off x="3946555" y="2341553"/>
                <a:ext cx="1310980" cy="386715"/>
              </a:xfrm>
              <a:prstGeom prst="rect">
                <a:avLst/>
              </a:prstGeom>
            </p:spPr>
          </p:pic>
          <p:sp>
            <p:nvSpPr>
              <p:cNvPr id="45" name="文本框 18"/>
              <p:cNvSpPr txBox="1"/>
              <p:nvPr>
                <p:custDataLst>
                  <p:tags r:id="rId8"/>
                </p:custDataLst>
              </p:nvPr>
            </p:nvSpPr>
            <p:spPr>
              <a:xfrm>
                <a:off x="3902144" y="1968800"/>
                <a:ext cx="1112805" cy="855234"/>
              </a:xfrm>
              <a:prstGeom prst="rect">
                <a:avLst/>
              </a:prstGeom>
              <a:noFill/>
            </p:spPr>
            <p:txBody>
              <a:bodyPr wrap="none" rtlCol="0">
                <a:spAutoFit/>
              </a:bodyPr>
              <a:lstStyle/>
              <a:p>
                <a:pPr algn="ctr"/>
                <a:r>
                  <a:rPr lang="zh-CN" altLang="en-US" sz="2400" b="1">
                    <a:latin typeface="微软雅黑" panose="020B0503020204020204" pitchFamily="34" charset="-122"/>
                    <a:ea typeface="微软雅黑" panose="020B0503020204020204" pitchFamily="34" charset="-122"/>
                    <a:sym typeface="Times New Roman" panose="02020603050405020304"/>
                  </a:rPr>
                  <a:t>向上挤</a:t>
                </a:r>
                <a:endParaRPr lang="en-US" altLang="zh-CN" sz="2400" b="1">
                  <a:latin typeface="微软雅黑" panose="020B0503020204020204" pitchFamily="34" charset="-122"/>
                  <a:ea typeface="微软雅黑" panose="020B0503020204020204" pitchFamily="34" charset="-122"/>
                  <a:sym typeface="Times New Roman" panose="02020603050405020304"/>
                </a:endParaRPr>
              </a:p>
              <a:p>
                <a:pPr algn="ctr"/>
                <a:r>
                  <a:rPr lang="zh-CN" altLang="en-US" sz="2400" b="1">
                    <a:latin typeface="微软雅黑" panose="020B0503020204020204" pitchFamily="34" charset="-122"/>
                    <a:ea typeface="微软雅黑" panose="020B0503020204020204" pitchFamily="34" charset="-122"/>
                    <a:sym typeface="Times New Roman" panose="02020603050405020304"/>
                  </a:rPr>
                  <a:t>一个核</a:t>
                </a:r>
                <a:endParaRPr lang="en-US" altLang="zh-CN" sz="2400" b="1">
                  <a:latin typeface="微软雅黑" panose="020B0503020204020204" pitchFamily="34" charset="-122"/>
                  <a:ea typeface="微软雅黑" panose="020B0503020204020204" pitchFamily="34" charset="-122"/>
                  <a:sym typeface="Times New Roman" panose="02020603050405020304"/>
                </a:endParaRPr>
              </a:p>
            </p:txBody>
          </p:sp>
        </p:grpSp>
      </p:grpSp>
      <p:sp>
        <p:nvSpPr>
          <p:cNvPr id="10" name="Text Box 131"/>
          <p:cNvSpPr txBox="1">
            <a:spLocks noChangeArrowheads="1"/>
          </p:cNvSpPr>
          <p:nvPr>
            <p:custDataLst>
              <p:tags r:id="rId9"/>
            </p:custDataLst>
          </p:nvPr>
        </p:nvSpPr>
        <p:spPr bwMode="auto">
          <a:xfrm>
            <a:off x="2376398" y="6238160"/>
            <a:ext cx="1261884" cy="523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zh-CN" altLang="en-US" sz="2800" b="1" smtClean="0">
                <a:solidFill>
                  <a:srgbClr val="FF0000"/>
                </a:solidFill>
                <a:latin typeface="+mj-ea"/>
                <a:ea typeface="+mj-ea"/>
              </a:rPr>
              <a:t>细胞核</a:t>
            </a:r>
            <a:endParaRPr lang="zh-CN" altLang="en-US" sz="2800" b="1">
              <a:solidFill>
                <a:srgbClr val="FF0000"/>
              </a:solidFill>
              <a:latin typeface="+mj-ea"/>
              <a:ea typeface="+mj-ea"/>
            </a:endParaRPr>
          </a:p>
        </p:txBody>
      </p:sp>
      <p:sp>
        <p:nvSpPr>
          <p:cNvPr id="25" name="文本框 18"/>
          <p:cNvSpPr txBox="1"/>
          <p:nvPr>
            <p:custDataLst>
              <p:tags r:id="rId10"/>
            </p:custDataLst>
          </p:nvPr>
        </p:nvSpPr>
        <p:spPr>
          <a:xfrm>
            <a:off x="1753799" y="4023178"/>
            <a:ext cx="906017" cy="566309"/>
          </a:xfrm>
          <a:prstGeom prst="rect">
            <a:avLst/>
          </a:prstGeom>
          <a:noFill/>
        </p:spPr>
        <p:txBody>
          <a:bodyPr wrap="none" rtlCol="0">
            <a:spAutoFit/>
          </a:bodyPr>
          <a:lstStyle/>
          <a:p>
            <a:pPr>
              <a:lnSpc>
                <a:spcPct val="110000"/>
              </a:lnSpc>
            </a:pPr>
            <a:r>
              <a:rPr lang="zh-CN" altLang="en-US" sz="2800" b="1">
                <a:latin typeface="仿宋" panose="02010609060101010101" pitchFamily="49" charset="-122"/>
                <a:ea typeface="仿宋" panose="02010609060101010101" pitchFamily="49" charset="-122"/>
                <a:sym typeface="Times New Roman" panose="02020603050405020304"/>
              </a:rPr>
              <a:t>无核</a:t>
            </a:r>
            <a:endParaRPr lang="en-US" altLang="zh-CN" sz="2800" b="1">
              <a:latin typeface="仿宋" panose="02010609060101010101" pitchFamily="49" charset="-122"/>
              <a:ea typeface="仿宋" panose="02010609060101010101" pitchFamily="49" charset="-122"/>
              <a:sym typeface="Times New Roman" panose="02020603050405020304"/>
            </a:endParaRPr>
          </a:p>
        </p:txBody>
      </p:sp>
      <p:sp>
        <p:nvSpPr>
          <p:cNvPr id="26" name="文本框 19"/>
          <p:cNvSpPr txBox="1"/>
          <p:nvPr>
            <p:custDataLst>
              <p:tags r:id="rId11"/>
            </p:custDataLst>
          </p:nvPr>
        </p:nvSpPr>
        <p:spPr>
          <a:xfrm>
            <a:off x="3597593" y="5117622"/>
            <a:ext cx="906017" cy="566309"/>
          </a:xfrm>
          <a:prstGeom prst="rect">
            <a:avLst/>
          </a:prstGeom>
          <a:noFill/>
        </p:spPr>
        <p:txBody>
          <a:bodyPr wrap="none" rtlCol="0">
            <a:spAutoFit/>
          </a:bodyPr>
          <a:lstStyle/>
          <a:p>
            <a:pPr>
              <a:lnSpc>
                <a:spcPct val="110000"/>
              </a:lnSpc>
            </a:pPr>
            <a:r>
              <a:rPr lang="zh-CN" altLang="en-US" sz="2800" b="1">
                <a:latin typeface="仿宋" panose="02010609060101010101" pitchFamily="49" charset="-122"/>
                <a:ea typeface="仿宋" panose="02010609060101010101" pitchFamily="49" charset="-122"/>
                <a:sym typeface="Times New Roman" panose="02020603050405020304"/>
              </a:rPr>
              <a:t>分裂</a:t>
            </a:r>
            <a:endParaRPr lang="zh-CN" altLang="en-US" sz="2800" b="1">
              <a:latin typeface="仿宋" panose="02010609060101010101" pitchFamily="49" charset="-122"/>
              <a:ea typeface="仿宋" panose="02010609060101010101" pitchFamily="49" charset="-122"/>
              <a:sym typeface="Times New Roman" panose="02020603050405020304"/>
            </a:endParaRPr>
          </a:p>
        </p:txBody>
      </p:sp>
      <p:sp>
        <p:nvSpPr>
          <p:cNvPr id="27" name="文本框 20"/>
          <p:cNvSpPr txBox="1"/>
          <p:nvPr>
            <p:custDataLst>
              <p:tags r:id="rId12"/>
            </p:custDataLst>
          </p:nvPr>
        </p:nvSpPr>
        <p:spPr>
          <a:xfrm>
            <a:off x="3630935" y="4020321"/>
            <a:ext cx="1266693" cy="566309"/>
          </a:xfrm>
          <a:prstGeom prst="rect">
            <a:avLst/>
          </a:prstGeom>
          <a:noFill/>
        </p:spPr>
        <p:txBody>
          <a:bodyPr wrap="none" rtlCol="0">
            <a:spAutoFit/>
          </a:bodyPr>
          <a:lstStyle/>
          <a:p>
            <a:pPr>
              <a:lnSpc>
                <a:spcPct val="110000"/>
              </a:lnSpc>
            </a:pPr>
            <a:r>
              <a:rPr lang="zh-CN" altLang="en-US" sz="2800" b="1">
                <a:latin typeface="仿宋" panose="02010609060101010101" pitchFamily="49" charset="-122"/>
                <a:ea typeface="仿宋" panose="02010609060101010101" pitchFamily="49" charset="-122"/>
                <a:sym typeface="Times New Roman" panose="02020603050405020304"/>
              </a:rPr>
              <a:t>不分裂</a:t>
            </a:r>
            <a:endParaRPr lang="zh-CN" altLang="en-US" sz="2800" b="1">
              <a:latin typeface="仿宋" panose="02010609060101010101" pitchFamily="49" charset="-122"/>
              <a:ea typeface="仿宋" panose="02010609060101010101" pitchFamily="49" charset="-122"/>
              <a:sym typeface="Times New Roman" panose="02020603050405020304"/>
            </a:endParaRPr>
          </a:p>
        </p:txBody>
      </p:sp>
      <p:sp>
        <p:nvSpPr>
          <p:cNvPr id="34" name="文本框 36"/>
          <p:cNvSpPr txBox="1"/>
          <p:nvPr>
            <p:custDataLst>
              <p:tags r:id="rId13"/>
            </p:custDataLst>
          </p:nvPr>
        </p:nvSpPr>
        <p:spPr>
          <a:xfrm>
            <a:off x="1747448" y="5126827"/>
            <a:ext cx="906017" cy="566309"/>
          </a:xfrm>
          <a:prstGeom prst="rect">
            <a:avLst/>
          </a:prstGeom>
          <a:noFill/>
        </p:spPr>
        <p:txBody>
          <a:bodyPr wrap="none" rtlCol="0">
            <a:spAutoFit/>
          </a:bodyPr>
          <a:lstStyle/>
          <a:p>
            <a:pPr>
              <a:lnSpc>
                <a:spcPct val="110000"/>
              </a:lnSpc>
            </a:pPr>
            <a:r>
              <a:rPr lang="zh-CN" altLang="en-US" sz="2800" b="1">
                <a:latin typeface="仿宋" panose="02010609060101010101" pitchFamily="49" charset="-122"/>
                <a:ea typeface="仿宋" panose="02010609060101010101" pitchFamily="49" charset="-122"/>
                <a:sym typeface="Times New Roman" panose="02020603050405020304"/>
              </a:rPr>
              <a:t>有核</a:t>
            </a:r>
            <a:endParaRPr lang="zh-CN" altLang="en-US" sz="2800" b="1">
              <a:latin typeface="仿宋" panose="02010609060101010101" pitchFamily="49" charset="-122"/>
              <a:ea typeface="仿宋" panose="02010609060101010101" pitchFamily="49" charset="-122"/>
              <a:sym typeface="Times New Roman" panose="02020603050405020304"/>
            </a:endParaRPr>
          </a:p>
        </p:txBody>
      </p:sp>
      <p:grpSp>
        <p:nvGrpSpPr>
          <p:cNvPr id="70" name="组合 69"/>
          <p:cNvGrpSpPr/>
          <p:nvPr>
            <p:custDataLst>
              <p:tags r:id="rId14"/>
            </p:custDataLst>
          </p:nvPr>
        </p:nvGrpSpPr>
        <p:grpSpPr>
          <a:xfrm>
            <a:off x="9322583" y="4040045"/>
            <a:ext cx="2437250" cy="1680664"/>
            <a:chOff x="9325010" y="1427058"/>
            <a:chExt cx="2437885" cy="2169251"/>
          </a:xfrm>
        </p:grpSpPr>
        <p:pic>
          <p:nvPicPr>
            <p:cNvPr id="22" name="图片 21"/>
            <p:cNvPicPr>
              <a:picLocks noChangeAspect="1"/>
            </p:cNvPicPr>
            <p:nvPr>
              <p:custDataLst>
                <p:tags r:id="rId15"/>
              </p:custDataLst>
            </p:nvPr>
          </p:nvPicPr>
          <p:blipFill>
            <a:blip r:embed="rId16">
              <a:extLst>
                <a:ext uri="{28A0092B-C50C-407E-A947-70E740481C1C}">
                  <a14:useLocalDpi xmlns:a14="http://schemas.microsoft.com/office/drawing/2010/main" val="0"/>
                </a:ext>
              </a:extLst>
            </a:blip>
            <a:stretch>
              <a:fillRect/>
            </a:stretch>
          </p:blipFill>
          <p:spPr>
            <a:xfrm>
              <a:off x="10913044" y="1523352"/>
              <a:ext cx="800308" cy="1028700"/>
            </a:xfrm>
            <a:prstGeom prst="rect">
              <a:avLst/>
            </a:prstGeom>
          </p:spPr>
        </p:pic>
        <p:pic>
          <p:nvPicPr>
            <p:cNvPr id="23" name="图片 22"/>
            <p:cNvPicPr>
              <a:picLocks noChangeAspect="1"/>
            </p:cNvPicPr>
            <p:nvPr>
              <p:custDataLst>
                <p:tags r:id="rId17"/>
              </p:custDataLst>
            </p:nvPr>
          </p:nvPicPr>
          <p:blipFill>
            <a:blip r:embed="rId18">
              <a:extLst>
                <a:ext uri="{28A0092B-C50C-407E-A947-70E740481C1C}">
                  <a14:useLocalDpi xmlns:a14="http://schemas.microsoft.com/office/drawing/2010/main" val="0"/>
                </a:ext>
              </a:extLst>
            </a:blip>
            <a:stretch>
              <a:fillRect/>
            </a:stretch>
          </p:blipFill>
          <p:spPr>
            <a:xfrm>
              <a:off x="10892084" y="2580944"/>
              <a:ext cx="870811" cy="1015365"/>
            </a:xfrm>
            <a:prstGeom prst="rect">
              <a:avLst/>
            </a:prstGeom>
          </p:spPr>
        </p:pic>
        <p:grpSp>
          <p:nvGrpSpPr>
            <p:cNvPr id="69" name="组合 68"/>
            <p:cNvGrpSpPr/>
            <p:nvPr>
              <p:custDataLst>
                <p:tags r:id="rId19"/>
              </p:custDataLst>
            </p:nvPr>
          </p:nvGrpSpPr>
          <p:grpSpPr>
            <a:xfrm>
              <a:off x="9325010" y="1427058"/>
              <a:ext cx="1647790" cy="1782033"/>
              <a:chOff x="9325010" y="1427058"/>
              <a:chExt cx="1647790" cy="1782033"/>
            </a:xfrm>
          </p:grpSpPr>
          <p:sp>
            <p:nvSpPr>
              <p:cNvPr id="29" name="文本框 22"/>
              <p:cNvSpPr txBox="1"/>
              <p:nvPr>
                <p:custDataLst>
                  <p:tags r:id="rId20"/>
                </p:custDataLst>
              </p:nvPr>
            </p:nvSpPr>
            <p:spPr>
              <a:xfrm>
                <a:off x="9338209" y="2426603"/>
                <a:ext cx="1473864" cy="730941"/>
              </a:xfrm>
              <a:prstGeom prst="rect">
                <a:avLst/>
              </a:prstGeom>
              <a:noFill/>
            </p:spPr>
            <p:txBody>
              <a:bodyPr wrap="none" rtlCol="0">
                <a:spAutoFit/>
              </a:bodyPr>
              <a:lstStyle/>
              <a:p>
                <a:pPr>
                  <a:lnSpc>
                    <a:spcPct val="110000"/>
                  </a:lnSpc>
                </a:pPr>
                <a:r>
                  <a:rPr lang="zh-CN" altLang="en-US" sz="2800" b="1" spc="-300" smtClean="0">
                    <a:latin typeface="仿宋" panose="02010609060101010101" pitchFamily="49" charset="-122"/>
                    <a:ea typeface="仿宋" panose="02010609060101010101" pitchFamily="49" charset="-122"/>
                    <a:sym typeface="Times New Roman" panose="02020603050405020304"/>
                  </a:rPr>
                  <a:t>快速分化</a:t>
                </a:r>
                <a:endParaRPr lang="zh-CN" altLang="en-US" sz="2800" b="1" spc="-300">
                  <a:latin typeface="仿宋" panose="02010609060101010101" pitchFamily="49" charset="-122"/>
                  <a:ea typeface="仿宋" panose="02010609060101010101" pitchFamily="49" charset="-122"/>
                  <a:sym typeface="Times New Roman" panose="02020603050405020304"/>
                </a:endParaRPr>
              </a:p>
            </p:txBody>
          </p:sp>
          <p:sp>
            <p:nvSpPr>
              <p:cNvPr id="30" name="文本框 23"/>
              <p:cNvSpPr txBox="1"/>
              <p:nvPr>
                <p:custDataLst>
                  <p:tags r:id="rId21"/>
                </p:custDataLst>
              </p:nvPr>
            </p:nvSpPr>
            <p:spPr>
              <a:xfrm>
                <a:off x="9325010" y="1427058"/>
                <a:ext cx="1473864" cy="730941"/>
              </a:xfrm>
              <a:prstGeom prst="rect">
                <a:avLst/>
              </a:prstGeom>
              <a:noFill/>
            </p:spPr>
            <p:txBody>
              <a:bodyPr wrap="none" rtlCol="0">
                <a:spAutoFit/>
              </a:bodyPr>
              <a:lstStyle/>
              <a:p>
                <a:pPr>
                  <a:lnSpc>
                    <a:spcPct val="110000"/>
                  </a:lnSpc>
                </a:pPr>
                <a:r>
                  <a:rPr lang="zh-CN" altLang="en-US" sz="2800" b="1" spc="-300" smtClean="0">
                    <a:latin typeface="仿宋" panose="02010609060101010101" pitchFamily="49" charset="-122"/>
                    <a:ea typeface="仿宋" panose="02010609060101010101" pitchFamily="49" charset="-122"/>
                    <a:sym typeface="Times New Roman" panose="02020603050405020304"/>
                  </a:rPr>
                  <a:t>慢速分化</a:t>
                </a:r>
                <a:endParaRPr lang="zh-CN" altLang="en-US" sz="2800" b="1" spc="-300">
                  <a:latin typeface="仿宋" panose="02010609060101010101" pitchFamily="49" charset="-122"/>
                  <a:ea typeface="仿宋" panose="02010609060101010101" pitchFamily="49" charset="-122"/>
                  <a:sym typeface="Times New Roman" panose="02020603050405020304"/>
                </a:endParaRPr>
              </a:p>
            </p:txBody>
          </p:sp>
          <p:pic>
            <p:nvPicPr>
              <p:cNvPr id="37" name="图片 36"/>
              <p:cNvPicPr>
                <a:picLocks noChangeAspect="1"/>
              </p:cNvPicPr>
              <p:nvPr>
                <p:custDataLst>
                  <p:tags r:id="rId22"/>
                </p:custDataLst>
              </p:nvPr>
            </p:nvPicPr>
            <p:blipFill>
              <a:blip r:embed="rId7">
                <a:extLst>
                  <a:ext uri="{28A0092B-C50C-407E-A947-70E740481C1C}">
                    <a14:useLocalDpi xmlns:a14="http://schemas.microsoft.com/office/drawing/2010/main" val="0"/>
                  </a:ext>
                </a:extLst>
              </a:blip>
              <a:stretch>
                <a:fillRect/>
              </a:stretch>
            </p:blipFill>
            <p:spPr>
              <a:xfrm>
                <a:off x="9418301" y="1891366"/>
                <a:ext cx="1554499" cy="316014"/>
              </a:xfrm>
              <a:prstGeom prst="rect">
                <a:avLst/>
              </a:prstGeom>
            </p:spPr>
          </p:pic>
          <p:pic>
            <p:nvPicPr>
              <p:cNvPr id="38" name="图片 37"/>
              <p:cNvPicPr>
                <a:picLocks noChangeAspect="1"/>
              </p:cNvPicPr>
              <p:nvPr>
                <p:custDataLst>
                  <p:tags r:id="rId23"/>
                </p:custDataLst>
              </p:nvPr>
            </p:nvPicPr>
            <p:blipFill>
              <a:blip r:embed="rId7">
                <a:extLst>
                  <a:ext uri="{28A0092B-C50C-407E-A947-70E740481C1C}">
                    <a14:useLocalDpi xmlns:a14="http://schemas.microsoft.com/office/drawing/2010/main" val="0"/>
                  </a:ext>
                </a:extLst>
              </a:blip>
              <a:stretch>
                <a:fillRect/>
              </a:stretch>
            </p:blipFill>
            <p:spPr>
              <a:xfrm>
                <a:off x="9418301" y="2893077"/>
                <a:ext cx="1554499" cy="316014"/>
              </a:xfrm>
              <a:prstGeom prst="rect">
                <a:avLst/>
              </a:prstGeom>
            </p:spPr>
          </p:pic>
        </p:grpSp>
      </p:grpSp>
      <p:grpSp>
        <p:nvGrpSpPr>
          <p:cNvPr id="68" name="组合 67"/>
          <p:cNvGrpSpPr/>
          <p:nvPr>
            <p:custDataLst>
              <p:tags r:id="rId24"/>
            </p:custDataLst>
          </p:nvPr>
        </p:nvGrpSpPr>
        <p:grpSpPr>
          <a:xfrm>
            <a:off x="6467486" y="4006231"/>
            <a:ext cx="2975870" cy="1688266"/>
            <a:chOff x="6469169" y="1391530"/>
            <a:chExt cx="2976645" cy="2179063"/>
          </a:xfrm>
        </p:grpSpPr>
        <p:pic>
          <p:nvPicPr>
            <p:cNvPr id="21" name="图片 20"/>
            <p:cNvPicPr>
              <a:picLocks noChangeAspect="1"/>
            </p:cNvPicPr>
            <p:nvPr>
              <p:custDataLst>
                <p:tags r:id="rId25"/>
              </p:custDataLst>
            </p:nvPr>
          </p:nvPicPr>
          <p:blipFill>
            <a:blip r:embed="rId26">
              <a:extLst>
                <a:ext uri="{28A0092B-C50C-407E-A947-70E740481C1C}">
                  <a14:useLocalDpi xmlns:a14="http://schemas.microsoft.com/office/drawing/2010/main" val="0"/>
                </a:ext>
              </a:extLst>
            </a:blip>
            <a:stretch>
              <a:fillRect/>
            </a:stretch>
          </p:blipFill>
          <p:spPr>
            <a:xfrm>
              <a:off x="8006530" y="1495413"/>
              <a:ext cx="1439284" cy="2075180"/>
            </a:xfrm>
            <a:prstGeom prst="rect">
              <a:avLst/>
            </a:prstGeom>
          </p:spPr>
        </p:pic>
        <p:grpSp>
          <p:nvGrpSpPr>
            <p:cNvPr id="67" name="组合 66"/>
            <p:cNvGrpSpPr/>
            <p:nvPr>
              <p:custDataLst>
                <p:tags r:id="rId27"/>
              </p:custDataLst>
            </p:nvPr>
          </p:nvGrpSpPr>
          <p:grpSpPr>
            <a:xfrm>
              <a:off x="6469169" y="1391530"/>
              <a:ext cx="1646728" cy="1774360"/>
              <a:chOff x="6469169" y="1391530"/>
              <a:chExt cx="1646728" cy="1774360"/>
            </a:xfrm>
          </p:grpSpPr>
          <p:sp>
            <p:nvSpPr>
              <p:cNvPr id="28" name="文本框 21"/>
              <p:cNvSpPr txBox="1"/>
              <p:nvPr>
                <p:custDataLst>
                  <p:tags r:id="rId28"/>
                </p:custDataLst>
              </p:nvPr>
            </p:nvSpPr>
            <p:spPr>
              <a:xfrm>
                <a:off x="6469169" y="1391530"/>
                <a:ext cx="1473864" cy="730941"/>
              </a:xfrm>
              <a:prstGeom prst="rect">
                <a:avLst/>
              </a:prstGeom>
              <a:noFill/>
            </p:spPr>
            <p:txBody>
              <a:bodyPr wrap="none" rtlCol="0">
                <a:spAutoFit/>
              </a:bodyPr>
              <a:lstStyle/>
              <a:p>
                <a:pPr>
                  <a:lnSpc>
                    <a:spcPct val="110000"/>
                  </a:lnSpc>
                </a:pPr>
                <a:r>
                  <a:rPr lang="zh-CN" altLang="en-US" sz="2800" b="1" spc="-300">
                    <a:latin typeface="仿宋" panose="02010609060101010101" pitchFamily="49" charset="-122"/>
                    <a:ea typeface="仿宋" panose="02010609060101010101" pitchFamily="49" charset="-122"/>
                    <a:sym typeface="Times New Roman" panose="02020603050405020304"/>
                  </a:rPr>
                  <a:t>开始分裂</a:t>
                </a:r>
                <a:endParaRPr lang="zh-CN" altLang="en-US" sz="2800" b="1" spc="-300">
                  <a:latin typeface="仿宋" panose="02010609060101010101" pitchFamily="49" charset="-122"/>
                  <a:ea typeface="仿宋" panose="02010609060101010101" pitchFamily="49" charset="-122"/>
                  <a:sym typeface="Times New Roman" panose="02020603050405020304"/>
                </a:endParaRPr>
              </a:p>
            </p:txBody>
          </p:sp>
          <p:pic>
            <p:nvPicPr>
              <p:cNvPr id="35" name="图片 34"/>
              <p:cNvPicPr>
                <a:picLocks noChangeAspect="1"/>
              </p:cNvPicPr>
              <p:nvPr>
                <p:custDataLst>
                  <p:tags r:id="rId29"/>
                </p:custDataLst>
              </p:nvPr>
            </p:nvPicPr>
            <p:blipFill>
              <a:blip r:embed="rId7">
                <a:extLst>
                  <a:ext uri="{28A0092B-C50C-407E-A947-70E740481C1C}">
                    <a14:useLocalDpi xmlns:a14="http://schemas.microsoft.com/office/drawing/2010/main" val="0"/>
                  </a:ext>
                </a:extLst>
              </a:blip>
              <a:stretch>
                <a:fillRect/>
              </a:stretch>
            </p:blipFill>
            <p:spPr>
              <a:xfrm>
                <a:off x="6567897" y="1864728"/>
                <a:ext cx="1548000" cy="314691"/>
              </a:xfrm>
              <a:prstGeom prst="rect">
                <a:avLst/>
              </a:prstGeom>
            </p:spPr>
          </p:pic>
          <p:pic>
            <p:nvPicPr>
              <p:cNvPr id="36" name="图片 35"/>
              <p:cNvPicPr>
                <a:picLocks noChangeAspect="1"/>
              </p:cNvPicPr>
              <p:nvPr>
                <p:custDataLst>
                  <p:tags r:id="rId30"/>
                </p:custDataLst>
              </p:nvPr>
            </p:nvPicPr>
            <p:blipFill>
              <a:blip r:embed="rId7">
                <a:extLst>
                  <a:ext uri="{28A0092B-C50C-407E-A947-70E740481C1C}">
                    <a14:useLocalDpi xmlns:a14="http://schemas.microsoft.com/office/drawing/2010/main" val="0"/>
                  </a:ext>
                </a:extLst>
              </a:blip>
              <a:stretch>
                <a:fillRect/>
              </a:stretch>
            </p:blipFill>
            <p:spPr>
              <a:xfrm>
                <a:off x="6567897" y="2851199"/>
                <a:ext cx="1548000" cy="314691"/>
              </a:xfrm>
              <a:prstGeom prst="rect">
                <a:avLst/>
              </a:prstGeom>
            </p:spPr>
          </p:pic>
          <p:sp>
            <p:nvSpPr>
              <p:cNvPr id="44" name="文本框 21"/>
              <p:cNvSpPr txBox="1"/>
              <p:nvPr>
                <p:custDataLst>
                  <p:tags r:id="rId31"/>
                </p:custDataLst>
              </p:nvPr>
            </p:nvSpPr>
            <p:spPr>
              <a:xfrm>
                <a:off x="6478379" y="2387731"/>
                <a:ext cx="1473864" cy="730941"/>
              </a:xfrm>
              <a:prstGeom prst="rect">
                <a:avLst/>
              </a:prstGeom>
              <a:noFill/>
            </p:spPr>
            <p:txBody>
              <a:bodyPr wrap="none" rtlCol="0">
                <a:spAutoFit/>
              </a:bodyPr>
              <a:lstStyle/>
              <a:p>
                <a:pPr>
                  <a:lnSpc>
                    <a:spcPct val="110000"/>
                  </a:lnSpc>
                </a:pPr>
                <a:r>
                  <a:rPr lang="zh-CN" altLang="en-US" sz="2800" b="1" spc="-300">
                    <a:latin typeface="仿宋" panose="02010609060101010101" pitchFamily="49" charset="-122"/>
                    <a:ea typeface="仿宋" panose="02010609060101010101" pitchFamily="49" charset="-122"/>
                    <a:sym typeface="Times New Roman" panose="02020603050405020304"/>
                  </a:rPr>
                  <a:t>继续分裂</a:t>
                </a:r>
                <a:endParaRPr lang="zh-CN" altLang="en-US" sz="2800" b="1" spc="-300">
                  <a:latin typeface="仿宋" panose="02010609060101010101" pitchFamily="49" charset="-122"/>
                  <a:ea typeface="仿宋" panose="02010609060101010101" pitchFamily="49" charset="-122"/>
                  <a:sym typeface="Times New Roman" panose="02020603050405020304"/>
                </a:endParaRPr>
              </a:p>
            </p:txBody>
          </p:sp>
        </p:grpSp>
      </p:grpSp>
      <p:grpSp>
        <p:nvGrpSpPr>
          <p:cNvPr id="66" name="组合 65"/>
          <p:cNvGrpSpPr/>
          <p:nvPr>
            <p:custDataLst>
              <p:tags r:id="rId32"/>
            </p:custDataLst>
          </p:nvPr>
        </p:nvGrpSpPr>
        <p:grpSpPr>
          <a:xfrm>
            <a:off x="5598372" y="4639786"/>
            <a:ext cx="494664" cy="629543"/>
            <a:chOff x="5599829" y="2048626"/>
            <a:chExt cx="494793" cy="812559"/>
          </a:xfrm>
        </p:grpSpPr>
        <p:pic>
          <p:nvPicPr>
            <p:cNvPr id="33" name="图片 32"/>
            <p:cNvPicPr>
              <a:picLocks noChangeAspect="1"/>
            </p:cNvPicPr>
            <p:nvPr>
              <p:custDataLst>
                <p:tags r:id="rId33"/>
              </p:custDataLst>
            </p:nvPr>
          </p:nvPicPr>
          <p:blipFill>
            <a:blip r:embed="rId34">
              <a:extLst>
                <a:ext uri="{28A0092B-C50C-407E-A947-70E740481C1C}">
                  <a14:useLocalDpi xmlns:a14="http://schemas.microsoft.com/office/drawing/2010/main" val="0"/>
                </a:ext>
              </a:extLst>
            </a:blip>
            <a:stretch>
              <a:fillRect/>
            </a:stretch>
          </p:blipFill>
          <p:spPr>
            <a:xfrm rot="1168179">
              <a:off x="5599829" y="2227007"/>
              <a:ext cx="494793" cy="634178"/>
            </a:xfrm>
            <a:prstGeom prst="rect">
              <a:avLst/>
            </a:prstGeom>
            <a:ln>
              <a:noFill/>
            </a:ln>
          </p:spPr>
        </p:pic>
        <p:sp>
          <p:nvSpPr>
            <p:cNvPr id="3" name="椭圆 2"/>
            <p:cNvSpPr/>
            <p:nvPr>
              <p:custDataLst>
                <p:tags r:id="rId35"/>
              </p:custDataLst>
            </p:nvPr>
          </p:nvSpPr>
          <p:spPr>
            <a:xfrm>
              <a:off x="5816401" y="2048626"/>
              <a:ext cx="114300" cy="1143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800"/>
            </a:p>
          </p:txBody>
        </p:sp>
      </p:grpSp>
      <p:grpSp>
        <p:nvGrpSpPr>
          <p:cNvPr id="63" name="组合 62"/>
          <p:cNvGrpSpPr/>
          <p:nvPr>
            <p:custDataLst>
              <p:tags r:id="rId36"/>
            </p:custDataLst>
          </p:nvPr>
        </p:nvGrpSpPr>
        <p:grpSpPr>
          <a:xfrm>
            <a:off x="1086319" y="5538252"/>
            <a:ext cx="2015066" cy="754830"/>
            <a:chOff x="1086601" y="3589393"/>
            <a:chExt cx="2015591" cy="755027"/>
          </a:xfrm>
        </p:grpSpPr>
        <p:sp>
          <p:nvSpPr>
            <p:cNvPr id="47" name="Text Box 18"/>
            <p:cNvSpPr txBox="1">
              <a:spLocks noChangeArrowheads="1"/>
            </p:cNvSpPr>
            <p:nvPr>
              <p:custDataLst>
                <p:tags r:id="rId37"/>
              </p:custDataLst>
            </p:nvPr>
          </p:nvSpPr>
          <p:spPr bwMode="auto">
            <a:xfrm>
              <a:off x="1292884" y="3821191"/>
              <a:ext cx="1621379" cy="523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a:ea typeface="宋体" panose="02010600030101010101" pitchFamily="2" charset="-122"/>
                </a:defRPr>
              </a:lvl1pPr>
              <a:lvl2pPr marL="742950" indent="-285750">
                <a:defRPr>
                  <a:solidFill>
                    <a:schemeClr val="tx1"/>
                  </a:solidFill>
                  <a:latin typeface="Arial" panose="020B0604020202020204"/>
                  <a:ea typeface="宋体" panose="02010600030101010101" pitchFamily="2" charset="-122"/>
                </a:defRPr>
              </a:lvl2pPr>
              <a:lvl3pPr marL="1143000" indent="-228600">
                <a:defRPr>
                  <a:solidFill>
                    <a:schemeClr val="tx1"/>
                  </a:solidFill>
                  <a:latin typeface="Arial" panose="020B0604020202020204"/>
                  <a:ea typeface="宋体" panose="02010600030101010101" pitchFamily="2" charset="-122"/>
                </a:defRPr>
              </a:lvl3pPr>
              <a:lvl4pPr marL="1600200" indent="-228600">
                <a:defRPr>
                  <a:solidFill>
                    <a:schemeClr val="tx1"/>
                  </a:solidFill>
                  <a:latin typeface="Arial" panose="020B0604020202020204"/>
                  <a:ea typeface="宋体" panose="02010600030101010101" pitchFamily="2" charset="-122"/>
                </a:defRPr>
              </a:lvl4pPr>
              <a:lvl5pPr marL="2057400" indent="-22860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9pPr>
            </a:lstStyle>
            <a:p>
              <a:pPr algn="ctr" eaLnBrk="1" hangingPunct="1">
                <a:defRPr/>
              </a:pPr>
              <a:r>
                <a:rPr lang="zh-CN" altLang="en-US" sz="2800" b="1" smtClean="0">
                  <a:solidFill>
                    <a:srgbClr val="0000FF"/>
                  </a:solidFill>
                  <a:latin typeface="微软雅黑" panose="020B0503020204020204" pitchFamily="34" charset="-122"/>
                  <a:ea typeface="微软雅黑" panose="020B0503020204020204" pitchFamily="34" charset="-122"/>
                </a:rPr>
                <a:t>横溢</a:t>
              </a:r>
              <a:r>
                <a:rPr lang="zh-CN" altLang="en-US" sz="2800" b="1">
                  <a:solidFill>
                    <a:srgbClr val="0000FF"/>
                  </a:solidFill>
                  <a:latin typeface="微软雅黑" panose="020B0503020204020204" pitchFamily="34" charset="-122"/>
                  <a:ea typeface="微软雅黑" panose="020B0503020204020204" pitchFamily="34" charset="-122"/>
                </a:rPr>
                <a:t>实验</a:t>
              </a:r>
              <a:endParaRPr lang="zh-CN" altLang="en-US" sz="2800" b="1">
                <a:solidFill>
                  <a:srgbClr val="0000FF"/>
                </a:solidFill>
                <a:latin typeface="微软雅黑" panose="020B0503020204020204" pitchFamily="34" charset="-122"/>
                <a:ea typeface="微软雅黑" panose="020B0503020204020204" pitchFamily="34" charset="-122"/>
              </a:endParaRPr>
            </a:p>
          </p:txBody>
        </p:sp>
        <p:sp>
          <p:nvSpPr>
            <p:cNvPr id="48" name="AutoShape 88"/>
            <p:cNvSpPr/>
            <p:nvPr>
              <p:custDataLst>
                <p:tags r:id="rId38"/>
              </p:custDataLst>
            </p:nvPr>
          </p:nvSpPr>
          <p:spPr bwMode="auto">
            <a:xfrm rot="16200000" flipV="1">
              <a:off x="1950728" y="2725266"/>
              <a:ext cx="287338" cy="2015591"/>
            </a:xfrm>
            <a:prstGeom prst="leftBrace">
              <a:avLst>
                <a:gd name="adj1" fmla="val 43830"/>
                <a:gd name="adj2" fmla="val 50000"/>
              </a:avLst>
            </a:prstGeom>
            <a:noFill/>
            <a:ln w="28575">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sz="1800">
                <a:solidFill>
                  <a:srgbClr val="0000FF"/>
                </a:solidFill>
              </a:endParaRPr>
            </a:p>
          </p:txBody>
        </p:sp>
      </p:grpSp>
      <p:grpSp>
        <p:nvGrpSpPr>
          <p:cNvPr id="65" name="组合 64"/>
          <p:cNvGrpSpPr/>
          <p:nvPr>
            <p:custDataLst>
              <p:tags r:id="rId39"/>
            </p:custDataLst>
          </p:nvPr>
        </p:nvGrpSpPr>
        <p:grpSpPr>
          <a:xfrm>
            <a:off x="3253268" y="5593803"/>
            <a:ext cx="8073771" cy="715146"/>
            <a:chOff x="3254114" y="3632255"/>
            <a:chExt cx="8075874" cy="715332"/>
          </a:xfrm>
        </p:grpSpPr>
        <p:sp>
          <p:nvSpPr>
            <p:cNvPr id="49" name="AutoShape 90"/>
            <p:cNvSpPr/>
            <p:nvPr>
              <p:custDataLst>
                <p:tags r:id="rId40"/>
              </p:custDataLst>
            </p:nvPr>
          </p:nvSpPr>
          <p:spPr bwMode="auto">
            <a:xfrm rot="16200000" flipV="1">
              <a:off x="7150794" y="-264425"/>
              <a:ext cx="282514" cy="8075874"/>
            </a:xfrm>
            <a:prstGeom prst="leftBrace">
              <a:avLst>
                <a:gd name="adj1" fmla="val 204536"/>
                <a:gd name="adj2" fmla="val 50000"/>
              </a:avLst>
            </a:prstGeom>
            <a:noFill/>
            <a:ln w="28575">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sz="1800">
                <a:solidFill>
                  <a:srgbClr val="0000FF"/>
                </a:solidFill>
              </a:endParaRPr>
            </a:p>
          </p:txBody>
        </p:sp>
        <p:sp>
          <p:nvSpPr>
            <p:cNvPr id="50" name="Text Box 18"/>
            <p:cNvSpPr txBox="1">
              <a:spLocks noChangeArrowheads="1"/>
            </p:cNvSpPr>
            <p:nvPr>
              <p:custDataLst>
                <p:tags r:id="rId41"/>
              </p:custDataLst>
            </p:nvPr>
          </p:nvSpPr>
          <p:spPr bwMode="auto">
            <a:xfrm>
              <a:off x="6489827" y="3824367"/>
              <a:ext cx="162095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a:ea typeface="宋体" panose="02010600030101010101" pitchFamily="2" charset="-122"/>
                </a:defRPr>
              </a:lvl1pPr>
              <a:lvl2pPr marL="742950" indent="-285750">
                <a:defRPr>
                  <a:solidFill>
                    <a:schemeClr val="tx1"/>
                  </a:solidFill>
                  <a:latin typeface="Arial" panose="020B0604020202020204"/>
                  <a:ea typeface="宋体" panose="02010600030101010101" pitchFamily="2" charset="-122"/>
                </a:defRPr>
              </a:lvl2pPr>
              <a:lvl3pPr marL="1143000" indent="-228600">
                <a:defRPr>
                  <a:solidFill>
                    <a:schemeClr val="tx1"/>
                  </a:solidFill>
                  <a:latin typeface="Arial" panose="020B0604020202020204"/>
                  <a:ea typeface="宋体" panose="02010600030101010101" pitchFamily="2" charset="-122"/>
                </a:defRPr>
              </a:lvl3pPr>
              <a:lvl4pPr marL="1600200" indent="-228600">
                <a:defRPr>
                  <a:solidFill>
                    <a:schemeClr val="tx1"/>
                  </a:solidFill>
                  <a:latin typeface="Arial" panose="020B0604020202020204"/>
                  <a:ea typeface="宋体" panose="02010600030101010101" pitchFamily="2" charset="-122"/>
                </a:defRPr>
              </a:lvl4pPr>
              <a:lvl5pPr marL="2057400" indent="-22860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9pPr>
            </a:lstStyle>
            <a:p>
              <a:pPr algn="ctr" eaLnBrk="1" hangingPunct="1">
                <a:defRPr/>
              </a:pPr>
              <a:r>
                <a:rPr lang="zh-CN" altLang="en-US" sz="2800" b="1">
                  <a:solidFill>
                    <a:srgbClr val="0000FF"/>
                  </a:solidFill>
                  <a:latin typeface="微软雅黑" panose="020B0503020204020204" pitchFamily="34" charset="-122"/>
                  <a:ea typeface="微软雅黑" panose="020B0503020204020204" pitchFamily="34" charset="-122"/>
                </a:rPr>
                <a:t>挤核实验</a:t>
              </a:r>
              <a:endParaRPr lang="zh-CN" altLang="en-US" sz="2800" b="1">
                <a:solidFill>
                  <a:srgbClr val="0000FF"/>
                </a:solidFill>
                <a:latin typeface="微软雅黑" panose="020B0503020204020204" pitchFamily="34" charset="-122"/>
                <a:ea typeface="微软雅黑" panose="020B0503020204020204" pitchFamily="34" charset="-122"/>
              </a:endParaRPr>
            </a:p>
          </p:txBody>
        </p:sp>
      </p:grpSp>
      <p:grpSp>
        <p:nvGrpSpPr>
          <p:cNvPr id="62" name="组合 61"/>
          <p:cNvGrpSpPr/>
          <p:nvPr>
            <p:custDataLst>
              <p:tags r:id="rId42"/>
            </p:custDataLst>
          </p:nvPr>
        </p:nvGrpSpPr>
        <p:grpSpPr>
          <a:xfrm>
            <a:off x="511458" y="4083229"/>
            <a:ext cx="3460105" cy="1548252"/>
            <a:chOff x="511591" y="1491924"/>
            <a:chExt cx="3461006" cy="1998345"/>
          </a:xfrm>
        </p:grpSpPr>
        <p:pic>
          <p:nvPicPr>
            <p:cNvPr id="19" name="图片 18"/>
            <p:cNvPicPr>
              <a:picLocks noChangeAspect="1"/>
            </p:cNvPicPr>
            <p:nvPr>
              <p:custDataLst>
                <p:tags r:id="rId43"/>
              </p:custDataLst>
            </p:nvPr>
          </p:nvPicPr>
          <p:blipFill>
            <a:blip r:embed="rId44">
              <a:extLst>
                <a:ext uri="{28A0092B-C50C-407E-A947-70E740481C1C}">
                  <a14:useLocalDpi xmlns:a14="http://schemas.microsoft.com/office/drawing/2010/main" val="0"/>
                </a:ext>
              </a:extLst>
            </a:blip>
            <a:stretch>
              <a:fillRect/>
            </a:stretch>
          </p:blipFill>
          <p:spPr>
            <a:xfrm>
              <a:off x="2307830" y="1491924"/>
              <a:ext cx="1664767" cy="1998345"/>
            </a:xfrm>
            <a:prstGeom prst="rect">
              <a:avLst/>
            </a:prstGeom>
          </p:spPr>
        </p:pic>
        <p:grpSp>
          <p:nvGrpSpPr>
            <p:cNvPr id="54" name="组合 53"/>
            <p:cNvGrpSpPr/>
            <p:nvPr>
              <p:custDataLst>
                <p:tags r:id="rId45"/>
              </p:custDataLst>
            </p:nvPr>
          </p:nvGrpSpPr>
          <p:grpSpPr>
            <a:xfrm>
              <a:off x="511591" y="1934198"/>
              <a:ext cx="1112805" cy="1491048"/>
              <a:chOff x="511591" y="1891334"/>
              <a:chExt cx="1112805" cy="1491048"/>
            </a:xfrm>
          </p:grpSpPr>
          <p:pic>
            <p:nvPicPr>
              <p:cNvPr id="18" name="图片 17"/>
              <p:cNvPicPr>
                <a:picLocks noChangeAspect="1"/>
              </p:cNvPicPr>
              <p:nvPr>
                <p:custDataLst>
                  <p:tags r:id="rId46"/>
                </p:custDataLst>
              </p:nvPr>
            </p:nvPicPr>
            <p:blipFill>
              <a:blip r:embed="rId47">
                <a:extLst>
                  <a:ext uri="{28A0092B-C50C-407E-A947-70E740481C1C}">
                    <a14:useLocalDpi xmlns:a14="http://schemas.microsoft.com/office/drawing/2010/main" val="0"/>
                  </a:ext>
                </a:extLst>
              </a:blip>
              <a:stretch>
                <a:fillRect/>
              </a:stretch>
            </p:blipFill>
            <p:spPr>
              <a:xfrm>
                <a:off x="556080" y="1891334"/>
                <a:ext cx="969862" cy="1080135"/>
              </a:xfrm>
              <a:prstGeom prst="rect">
                <a:avLst/>
              </a:prstGeom>
            </p:spPr>
          </p:pic>
          <p:sp>
            <p:nvSpPr>
              <p:cNvPr id="46" name="文本框 21"/>
              <p:cNvSpPr txBox="1"/>
              <p:nvPr>
                <p:custDataLst>
                  <p:tags r:id="rId48"/>
                </p:custDataLst>
              </p:nvPr>
            </p:nvSpPr>
            <p:spPr>
              <a:xfrm>
                <a:off x="511591" y="2883912"/>
                <a:ext cx="1112805" cy="498470"/>
              </a:xfrm>
              <a:prstGeom prst="rect">
                <a:avLst/>
              </a:prstGeom>
              <a:noFill/>
            </p:spPr>
            <p:txBody>
              <a:bodyPr wrap="none" rtlCol="0">
                <a:spAutoFit/>
              </a:bodyPr>
              <a:lstStyle/>
              <a:p>
                <a:pPr>
                  <a:lnSpc>
                    <a:spcPct val="110000"/>
                  </a:lnSpc>
                </a:pPr>
                <a:r>
                  <a:rPr lang="zh-CN" altLang="en-US" sz="2400" b="1">
                    <a:latin typeface="仿宋" panose="02010609060101010101" pitchFamily="49" charset="-122"/>
                    <a:ea typeface="仿宋" panose="02010609060101010101" pitchFamily="49" charset="-122"/>
                    <a:sym typeface="Times New Roman" panose="02020603050405020304"/>
                  </a:rPr>
                  <a:t>受精卵</a:t>
                </a:r>
                <a:endParaRPr lang="zh-CN" altLang="en-US" sz="2400" b="1">
                  <a:latin typeface="仿宋" panose="02010609060101010101" pitchFamily="49" charset="-122"/>
                  <a:ea typeface="仿宋" panose="02010609060101010101" pitchFamily="49" charset="-122"/>
                  <a:sym typeface="Times New Roman" panose="02020603050405020304"/>
                </a:endParaRPr>
              </a:p>
            </p:txBody>
          </p:sp>
        </p:grpSp>
        <p:grpSp>
          <p:nvGrpSpPr>
            <p:cNvPr id="60" name="组合 59"/>
            <p:cNvGrpSpPr/>
            <p:nvPr>
              <p:custDataLst>
                <p:tags r:id="rId49"/>
              </p:custDataLst>
            </p:nvPr>
          </p:nvGrpSpPr>
          <p:grpSpPr>
            <a:xfrm>
              <a:off x="1565456" y="1920467"/>
              <a:ext cx="849132" cy="1171889"/>
              <a:chOff x="1551168" y="1920467"/>
              <a:chExt cx="849132" cy="1171889"/>
            </a:xfrm>
          </p:grpSpPr>
          <p:pic>
            <p:nvPicPr>
              <p:cNvPr id="24" name="图片 23"/>
              <p:cNvPicPr>
                <a:picLocks noChangeAspect="1"/>
              </p:cNvPicPr>
              <p:nvPr>
                <p:custDataLst>
                  <p:tags r:id="rId50"/>
                </p:custDataLst>
              </p:nvPr>
            </p:nvPicPr>
            <p:blipFill>
              <a:blip r:embed="rId51">
                <a:extLst>
                  <a:ext uri="{28A0092B-C50C-407E-A947-70E740481C1C}">
                    <a14:useLocalDpi xmlns:a14="http://schemas.microsoft.com/office/drawing/2010/main" val="0"/>
                  </a:ext>
                </a:extLst>
              </a:blip>
              <a:stretch>
                <a:fillRect/>
              </a:stretch>
            </p:blipFill>
            <p:spPr>
              <a:xfrm>
                <a:off x="1670759" y="2214570"/>
                <a:ext cx="729541" cy="542920"/>
              </a:xfrm>
              <a:prstGeom prst="rect">
                <a:avLst/>
              </a:prstGeom>
            </p:spPr>
          </p:pic>
          <p:sp>
            <p:nvSpPr>
              <p:cNvPr id="61" name="Text Box 18"/>
              <p:cNvSpPr txBox="1">
                <a:spLocks noChangeArrowheads="1"/>
              </p:cNvSpPr>
              <p:nvPr>
                <p:custDataLst>
                  <p:tags r:id="rId52"/>
                </p:custDataLst>
              </p:nvPr>
            </p:nvSpPr>
            <p:spPr bwMode="auto">
              <a:xfrm>
                <a:off x="1551168" y="1920467"/>
                <a:ext cx="800428" cy="1171889"/>
              </a:xfrm>
              <a:prstGeom prst="rect">
                <a:avLst/>
              </a:prstGeom>
              <a:noFill/>
            </p:spPr>
            <p:txBody>
              <a:bodyPr wrap="none" rtlCol="0">
                <a:spAutoFit/>
              </a:bodyPr>
              <a:lstStyle>
                <a:defPPr>
                  <a:defRPr lang="zh-CN"/>
                </a:defPPr>
                <a:lvl1pPr>
                  <a:lnSpc>
                    <a:spcPct val="110000"/>
                  </a:lnSpc>
                  <a:defRPr sz="2400" b="1">
                    <a:latin typeface="仿宋" panose="02010609060101010101" pitchFamily="49" charset="-122"/>
                    <a:ea typeface="仿宋" panose="02010609060101010101" pitchFamily="49" charset="-122"/>
                  </a:defRPr>
                </a:lvl1pPr>
              </a:lstStyle>
              <a:p>
                <a:pPr algn="ctr">
                  <a:lnSpc>
                    <a:spcPct val="100000"/>
                  </a:lnSpc>
                  <a:spcBef>
                    <a:spcPts val="600"/>
                  </a:spcBef>
                </a:pPr>
                <a:r>
                  <a:rPr lang="zh-CN" altLang="en-US">
                    <a:latin typeface="微软雅黑" panose="020B0503020204020204" pitchFamily="34" charset="-122"/>
                    <a:ea typeface="微软雅黑" panose="020B0503020204020204" pitchFamily="34" charset="-122"/>
                  </a:rPr>
                  <a:t>头发</a:t>
                </a:r>
                <a:endParaRPr lang="zh-CN" altLang="en-US">
                  <a:latin typeface="微软雅黑" panose="020B0503020204020204" pitchFamily="34" charset="-122"/>
                  <a:ea typeface="微软雅黑" panose="020B0503020204020204" pitchFamily="34" charset="-122"/>
                </a:endParaRPr>
              </a:p>
              <a:p>
                <a:pPr algn="ctr">
                  <a:lnSpc>
                    <a:spcPct val="100000"/>
                  </a:lnSpc>
                  <a:spcBef>
                    <a:spcPts val="600"/>
                  </a:spcBef>
                </a:pPr>
                <a:r>
                  <a:rPr lang="zh-CN" altLang="en-US">
                    <a:latin typeface="微软雅黑" panose="020B0503020204020204" pitchFamily="34" charset="-122"/>
                    <a:ea typeface="微软雅黑" panose="020B0503020204020204" pitchFamily="34" charset="-122"/>
                  </a:rPr>
                  <a:t>横溢</a:t>
                </a:r>
                <a:endParaRPr lang="zh-CN" altLang="en-US">
                  <a:latin typeface="微软雅黑" panose="020B0503020204020204" pitchFamily="34" charset="-122"/>
                  <a:ea typeface="微软雅黑" panose="020B0503020204020204" pitchFamily="34" charset="-122"/>
                </a:endParaRPr>
              </a:p>
            </p:txBody>
          </p:sp>
        </p:grpSp>
      </p:grpSp>
      <p:sp>
        <p:nvSpPr>
          <p:cNvPr id="43" name="矩形 42"/>
          <p:cNvSpPr/>
          <p:nvPr>
            <p:custDataLst>
              <p:tags r:id="rId53"/>
            </p:custDataLst>
          </p:nvPr>
        </p:nvSpPr>
        <p:spPr>
          <a:xfrm>
            <a:off x="2508207" y="4896372"/>
            <a:ext cx="1248328" cy="733655"/>
          </a:xfrm>
          <a:prstGeom prst="rect">
            <a:avLst/>
          </a:prstGeom>
          <a:solidFill>
            <a:srgbClr val="008000">
              <a:alpha val="34000"/>
            </a:srgbClr>
          </a:solidFill>
          <a:ln w="38100">
            <a:solidFill>
              <a:srgbClr val="008000"/>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72" name="矩形 71"/>
          <p:cNvSpPr/>
          <p:nvPr>
            <p:custDataLst>
              <p:tags r:id="rId54"/>
            </p:custDataLst>
          </p:nvPr>
        </p:nvSpPr>
        <p:spPr>
          <a:xfrm>
            <a:off x="2517730" y="4061595"/>
            <a:ext cx="1248328" cy="789028"/>
          </a:xfrm>
          <a:prstGeom prst="rect">
            <a:avLst/>
          </a:prstGeom>
          <a:solidFill>
            <a:srgbClr val="FF00FF">
              <a:alpha val="34000"/>
            </a:srgbClr>
          </a:solidFill>
          <a:ln w="38100">
            <a:solidFill>
              <a:srgbClr val="FF00FF"/>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73" name="矩形 72"/>
          <p:cNvSpPr/>
          <p:nvPr>
            <p:custDataLst>
              <p:tags r:id="rId55"/>
            </p:custDataLst>
          </p:nvPr>
        </p:nvSpPr>
        <p:spPr>
          <a:xfrm>
            <a:off x="5255454" y="4042549"/>
            <a:ext cx="1248328" cy="789028"/>
          </a:xfrm>
          <a:prstGeom prst="rect">
            <a:avLst/>
          </a:prstGeom>
          <a:solidFill>
            <a:srgbClr val="FF00FF">
              <a:alpha val="34000"/>
            </a:srgbClr>
          </a:solidFill>
          <a:ln w="38100">
            <a:solidFill>
              <a:srgbClr val="FF00FF"/>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74" name="矩形 73"/>
          <p:cNvSpPr/>
          <p:nvPr>
            <p:custDataLst>
              <p:tags r:id="rId56"/>
            </p:custDataLst>
          </p:nvPr>
        </p:nvSpPr>
        <p:spPr>
          <a:xfrm>
            <a:off x="8140777" y="4071117"/>
            <a:ext cx="1326047" cy="789028"/>
          </a:xfrm>
          <a:prstGeom prst="rect">
            <a:avLst/>
          </a:prstGeom>
          <a:solidFill>
            <a:srgbClr val="FF00FF">
              <a:alpha val="34000"/>
            </a:srgbClr>
          </a:solidFill>
          <a:ln w="38100">
            <a:solidFill>
              <a:srgbClr val="FF00FF"/>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75" name="矩形 74"/>
          <p:cNvSpPr/>
          <p:nvPr>
            <p:custDataLst>
              <p:tags r:id="rId57"/>
            </p:custDataLst>
          </p:nvPr>
        </p:nvSpPr>
        <p:spPr>
          <a:xfrm>
            <a:off x="10876915" y="4109207"/>
            <a:ext cx="889598" cy="789028"/>
          </a:xfrm>
          <a:prstGeom prst="rect">
            <a:avLst/>
          </a:prstGeom>
          <a:solidFill>
            <a:srgbClr val="FF00FF">
              <a:alpha val="34000"/>
            </a:srgbClr>
          </a:solidFill>
          <a:ln w="38100">
            <a:solidFill>
              <a:srgbClr val="FF00FF"/>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77" name="矩形 76"/>
          <p:cNvSpPr/>
          <p:nvPr>
            <p:custDataLst>
              <p:tags r:id="rId58"/>
            </p:custDataLst>
          </p:nvPr>
        </p:nvSpPr>
        <p:spPr>
          <a:xfrm>
            <a:off x="197989" y="1268363"/>
            <a:ext cx="2202815" cy="521970"/>
          </a:xfrm>
          <a:prstGeom prst="rect">
            <a:avLst/>
          </a:prstGeom>
        </p:spPr>
        <p:txBody>
          <a:bodyPr vert="horz" wrap="none" lIns="91440" tIns="45720" rIns="91440" bIns="45720" rtlCol="0" anchor="t">
            <a:spAutoFit/>
          </a:bodyPr>
          <a:lstStyle/>
          <a:p>
            <a:r>
              <a:rPr lang="en-US" altLang="zh-CN" sz="2800" b="1" kern="100" smtClean="0">
                <a:solidFill>
                  <a:srgbClr val="FF000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(1)</a:t>
            </a:r>
            <a:r>
              <a:rPr lang="zh-CN" altLang="en-US" sz="2800" b="1" kern="100" smtClean="0">
                <a:solidFill>
                  <a:srgbClr val="FF000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探索实验</a:t>
            </a:r>
            <a:r>
              <a:rPr lang="en-US" altLang="zh-CN" sz="2800" b="1" kern="100" smtClean="0">
                <a:solidFill>
                  <a:srgbClr val="FF000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endParaRPr lang="en-US" altLang="zh-CN" sz="2800" b="1" kern="100" smtClean="0">
              <a:solidFill>
                <a:srgbClr val="FF000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graphicFrame>
        <p:nvGraphicFramePr>
          <p:cNvPr id="78" name="表格 77"/>
          <p:cNvGraphicFramePr>
            <a:graphicFrameLocks noGrp="1"/>
          </p:cNvGraphicFramePr>
          <p:nvPr>
            <p:custDataLst>
              <p:tags r:id="rId59"/>
            </p:custDataLst>
          </p:nvPr>
        </p:nvGraphicFramePr>
        <p:xfrm>
          <a:off x="266700" y="1849053"/>
          <a:ext cx="11649310" cy="2072640"/>
        </p:xfrm>
        <a:graphic>
          <a:graphicData uri="http://schemas.openxmlformats.org/drawingml/2006/table">
            <a:tbl>
              <a:tblPr firstRow="1" bandRow="1">
                <a:tableStyleId>{5C22544A-7EE6-4342-B048-85BDC9FD1C3A}</a:tableStyleId>
              </a:tblPr>
              <a:tblGrid>
                <a:gridCol w="924207"/>
                <a:gridCol w="1450693"/>
                <a:gridCol w="4637205"/>
                <a:gridCol w="4637205"/>
              </a:tblGrid>
              <a:tr h="438510">
                <a:tc gridSpan="2">
                  <a:txBody>
                    <a:bodyPr wrap="square"/>
                    <a:lstStyle/>
                    <a:p>
                      <a:pPr algn="ctr"/>
                      <a:r>
                        <a:rPr lang="zh-CN" altLang="en-US" sz="2800" b="1" smtClean="0">
                          <a:solidFill>
                            <a:schemeClr val="tx1"/>
                          </a:solidFill>
                          <a:latin typeface="+mj-ea"/>
                          <a:ea typeface="+mj-ea"/>
                        </a:rPr>
                        <a:t>蝾螈</a:t>
                      </a:r>
                      <a:r>
                        <a:rPr lang="zh-CN" altLang="en-US" sz="2800" b="1" smtClean="0">
                          <a:solidFill>
                            <a:schemeClr val="tx1"/>
                          </a:solidFill>
                          <a:latin typeface="仿宋" panose="02010609060101010101" pitchFamily="49" charset="-122"/>
                          <a:ea typeface="仿宋" panose="02010609060101010101" pitchFamily="49" charset="-122"/>
                        </a:rPr>
                        <a:t>实验</a:t>
                      </a:r>
                      <a:endParaRPr lang="zh-CN" altLang="en-US" sz="2800" b="1">
                        <a:solidFill>
                          <a:srgbClr val="FF0000"/>
                        </a:solidFill>
                        <a:latin typeface="+mj-ea"/>
                        <a:ea typeface="+mj-ea"/>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r>
                        <a:rPr kumimoji="0" lang="zh-CN" altLang="en-US" sz="2800" b="1" i="0" u="none" strike="noStrike" kern="1200" cap="none" normalizeH="0" baseline="0" smtClean="0">
                          <a:ln>
                            <a:noFill/>
                          </a:ln>
                          <a:solidFill>
                            <a:schemeClr val="tx1"/>
                          </a:solidFill>
                          <a:effectLst/>
                          <a:latin typeface="+mj-ea"/>
                          <a:ea typeface="+mj-ea"/>
                          <a:cs typeface="+mn-cs"/>
                        </a:rPr>
                        <a:t>横溢实验</a:t>
                      </a:r>
                      <a:endParaRPr lang="zh-CN" altLang="en-US" sz="2400" b="1">
                        <a:solidFill>
                          <a:schemeClr val="tx1"/>
                        </a:solidFill>
                        <a:latin typeface="+mj-ea"/>
                        <a:ea typeface="+mj-ea"/>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defRPr/>
                      </a:pPr>
                      <a:r>
                        <a:rPr kumimoji="0" lang="zh-CN" altLang="en-US" sz="2800" b="1" i="0" u="none" strike="noStrike" kern="1200" cap="none" normalizeH="0" baseline="0" smtClean="0">
                          <a:ln>
                            <a:noFill/>
                          </a:ln>
                          <a:solidFill>
                            <a:schemeClr val="tx1"/>
                          </a:solidFill>
                          <a:effectLst/>
                          <a:latin typeface="+mj-ea"/>
                          <a:ea typeface="+mn-ea"/>
                          <a:cs typeface="+mn-cs"/>
                        </a:rPr>
                        <a:t>挤核实验</a:t>
                      </a:r>
                      <a:endParaRPr kumimoji="0" lang="zh-CN" altLang="en-US" sz="2800" b="1" i="0" u="none" strike="noStrike" kern="1200" cap="none" normalizeH="0" baseline="0">
                        <a:ln>
                          <a:noFill/>
                        </a:ln>
                        <a:solidFill>
                          <a:schemeClr val="tx1"/>
                        </a:solidFill>
                        <a:effectLst/>
                        <a:latin typeface="+mj-ea"/>
                        <a:ea typeface="+mj-ea"/>
                        <a:cs typeface="+mn-cs"/>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38510">
                <a:tc rowSpan="3">
                  <a:txBody>
                    <a:bodyPr wrap="square"/>
                    <a:lstStyle/>
                    <a:p>
                      <a:pPr algn="ctr"/>
                      <a:r>
                        <a:rPr lang="zh-CN" altLang="en-US" sz="2800" b="1" smtClean="0">
                          <a:solidFill>
                            <a:schemeClr val="tx1"/>
                          </a:solidFill>
                          <a:latin typeface="+mn-ea"/>
                          <a:ea typeface="+mn-ea"/>
                        </a:rPr>
                        <a:t>实验分析</a:t>
                      </a:r>
                      <a:endParaRPr lang="zh-CN" altLang="en-US" sz="2800" b="1">
                        <a:solidFill>
                          <a:schemeClr val="tx1"/>
                        </a:solidFill>
                        <a:latin typeface="+mn-ea"/>
                        <a:ea typeface="+mn-ea"/>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r>
                        <a:rPr lang="zh-CN" altLang="en-US" sz="2400" b="1" smtClean="0">
                          <a:solidFill>
                            <a:schemeClr val="tx1"/>
                          </a:solidFill>
                          <a:latin typeface="仿宋" panose="02010609060101010101" pitchFamily="49" charset="-122"/>
                          <a:ea typeface="仿宋" panose="02010609060101010101" pitchFamily="49" charset="-122"/>
                        </a:rPr>
                        <a:t>自变量</a:t>
                      </a:r>
                      <a:endParaRPr lang="zh-CN" altLang="en-US" sz="24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38510">
                <a:tc v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r>
                        <a:rPr lang="zh-CN" altLang="en-US" sz="2400" b="1" smtClean="0">
                          <a:solidFill>
                            <a:schemeClr val="tx1"/>
                          </a:solidFill>
                          <a:latin typeface="仿宋" panose="02010609060101010101" pitchFamily="49" charset="-122"/>
                          <a:ea typeface="仿宋" panose="02010609060101010101" pitchFamily="49" charset="-122"/>
                        </a:rPr>
                        <a:t>因变量</a:t>
                      </a:r>
                      <a:endParaRPr lang="zh-CN" altLang="en-US" sz="24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38510">
                <a:tc v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r>
                        <a:rPr lang="zh-CN" altLang="en-US" sz="2400" b="1" smtClean="0">
                          <a:solidFill>
                            <a:schemeClr val="tx1"/>
                          </a:solidFill>
                          <a:latin typeface="仿宋" panose="02010609060101010101" pitchFamily="49" charset="-122"/>
                          <a:ea typeface="仿宋" panose="02010609060101010101" pitchFamily="49" charset="-122"/>
                        </a:rPr>
                        <a:t>对照方式</a:t>
                      </a:r>
                      <a:endParaRPr lang="zh-CN" altLang="en-US" sz="24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9" name="矩形 78"/>
          <p:cNvSpPr/>
          <p:nvPr>
            <p:custDataLst>
              <p:tags r:id="rId60"/>
            </p:custDataLst>
          </p:nvPr>
        </p:nvSpPr>
        <p:spPr>
          <a:xfrm>
            <a:off x="4156243" y="2373375"/>
            <a:ext cx="1620957" cy="523092"/>
          </a:xfrm>
          <a:prstGeom prst="rect">
            <a:avLst/>
          </a:prstGeom>
          <a:noFill/>
          <a:ln w="9525">
            <a:noFill/>
          </a:ln>
        </p:spPr>
        <p:txBody>
          <a:bodyPr wrap="none" anchor="t" anchorCtr="0">
            <a:spAutoFit/>
          </a:bodyPr>
          <a:lstStyle/>
          <a:p>
            <a:r>
              <a:rPr lang="zh-CN" altLang="en-US" sz="2800" b="1" smtClean="0">
                <a:solidFill>
                  <a:srgbClr val="0000FF"/>
                </a:solidFill>
                <a:latin typeface="+mj-ea"/>
                <a:ea typeface="+mj-ea"/>
                <a:sym typeface="+mn-ea"/>
              </a:rPr>
              <a:t>核的有无</a:t>
            </a:r>
            <a:endParaRPr lang="en-US" altLang="zh-CN" sz="2800" b="1">
              <a:solidFill>
                <a:srgbClr val="0000FF"/>
              </a:solidFill>
              <a:latin typeface="+mj-ea"/>
              <a:ea typeface="+mj-ea"/>
              <a:sym typeface="+mn-ea"/>
            </a:endParaRPr>
          </a:p>
        </p:txBody>
      </p:sp>
      <p:sp>
        <p:nvSpPr>
          <p:cNvPr id="80" name="矩形 79"/>
          <p:cNvSpPr/>
          <p:nvPr>
            <p:custDataLst>
              <p:tags r:id="rId61"/>
            </p:custDataLst>
          </p:nvPr>
        </p:nvSpPr>
        <p:spPr>
          <a:xfrm>
            <a:off x="4194245" y="3412594"/>
            <a:ext cx="1544012" cy="523092"/>
          </a:xfrm>
          <a:prstGeom prst="rect">
            <a:avLst/>
          </a:prstGeom>
          <a:noFill/>
          <a:ln w="9525">
            <a:noFill/>
          </a:ln>
        </p:spPr>
        <p:txBody>
          <a:bodyPr wrap="none" anchor="t" anchorCtr="0">
            <a:spAutoFit/>
          </a:bodyPr>
          <a:lstStyle/>
          <a:p>
            <a:r>
              <a:rPr lang="zh-CN" altLang="en-US" sz="2800" b="1" spc="-150" smtClean="0">
                <a:solidFill>
                  <a:srgbClr val="0000FF"/>
                </a:solidFill>
                <a:latin typeface="+mj-ea"/>
                <a:ea typeface="+mj-ea"/>
                <a:sym typeface="+mn-ea"/>
              </a:rPr>
              <a:t>相互对照</a:t>
            </a:r>
            <a:endParaRPr lang="en-US" altLang="zh-CN" sz="2800" b="1" spc="-150">
              <a:solidFill>
                <a:srgbClr val="0000FF"/>
              </a:solidFill>
              <a:latin typeface="+mj-ea"/>
              <a:ea typeface="+mj-ea"/>
              <a:sym typeface="+mn-ea"/>
            </a:endParaRPr>
          </a:p>
        </p:txBody>
      </p:sp>
      <p:sp>
        <p:nvSpPr>
          <p:cNvPr id="81" name="矩形 80"/>
          <p:cNvSpPr/>
          <p:nvPr>
            <p:custDataLst>
              <p:tags r:id="rId62"/>
            </p:custDataLst>
          </p:nvPr>
        </p:nvSpPr>
        <p:spPr>
          <a:xfrm>
            <a:off x="4180853" y="2882173"/>
            <a:ext cx="1620957" cy="523092"/>
          </a:xfrm>
          <a:prstGeom prst="rect">
            <a:avLst/>
          </a:prstGeom>
          <a:noFill/>
          <a:ln w="9525">
            <a:noFill/>
          </a:ln>
        </p:spPr>
        <p:txBody>
          <a:bodyPr wrap="none" anchor="t" anchorCtr="0">
            <a:spAutoFit/>
          </a:bodyPr>
          <a:lstStyle/>
          <a:p>
            <a:r>
              <a:rPr lang="zh-CN" altLang="en-US" sz="2800" b="1" smtClean="0">
                <a:solidFill>
                  <a:srgbClr val="0000FF"/>
                </a:solidFill>
                <a:latin typeface="+mj-ea"/>
                <a:ea typeface="+mj-ea"/>
                <a:sym typeface="+mn-ea"/>
              </a:rPr>
              <a:t>细胞分裂</a:t>
            </a:r>
            <a:endParaRPr lang="en-US" altLang="zh-CN" sz="2800" b="1">
              <a:solidFill>
                <a:srgbClr val="0000FF"/>
              </a:solidFill>
              <a:latin typeface="+mj-ea"/>
              <a:ea typeface="+mj-ea"/>
              <a:sym typeface="+mn-ea"/>
            </a:endParaRPr>
          </a:p>
        </p:txBody>
      </p:sp>
      <p:sp>
        <p:nvSpPr>
          <p:cNvPr id="84" name="矩形 83"/>
          <p:cNvSpPr/>
          <p:nvPr>
            <p:custDataLst>
              <p:tags r:id="rId63"/>
            </p:custDataLst>
          </p:nvPr>
        </p:nvSpPr>
        <p:spPr>
          <a:xfrm>
            <a:off x="8804443" y="2375315"/>
            <a:ext cx="1620957" cy="523092"/>
          </a:xfrm>
          <a:prstGeom prst="rect">
            <a:avLst/>
          </a:prstGeom>
          <a:noFill/>
          <a:ln w="9525">
            <a:noFill/>
          </a:ln>
        </p:spPr>
        <p:txBody>
          <a:bodyPr wrap="none" anchor="t" anchorCtr="0">
            <a:spAutoFit/>
          </a:bodyPr>
          <a:lstStyle/>
          <a:p>
            <a:r>
              <a:rPr lang="zh-CN" altLang="en-US" sz="2800" b="1">
                <a:solidFill>
                  <a:srgbClr val="0000FF"/>
                </a:solidFill>
                <a:latin typeface="+mj-ea"/>
                <a:ea typeface="+mj-ea"/>
                <a:sym typeface="+mn-ea"/>
              </a:rPr>
              <a:t>核</a:t>
            </a:r>
            <a:r>
              <a:rPr lang="zh-CN" altLang="en-US" sz="2800" b="1" smtClean="0">
                <a:solidFill>
                  <a:srgbClr val="0000FF"/>
                </a:solidFill>
                <a:latin typeface="+mj-ea"/>
                <a:ea typeface="+mj-ea"/>
                <a:sym typeface="+mn-ea"/>
              </a:rPr>
              <a:t>的有无</a:t>
            </a:r>
            <a:endParaRPr lang="en-US" altLang="zh-CN" sz="2800" b="1">
              <a:solidFill>
                <a:srgbClr val="0000FF"/>
              </a:solidFill>
              <a:latin typeface="+mj-ea"/>
              <a:ea typeface="+mj-ea"/>
              <a:sym typeface="+mn-ea"/>
            </a:endParaRPr>
          </a:p>
        </p:txBody>
      </p:sp>
      <p:sp>
        <p:nvSpPr>
          <p:cNvPr id="85" name="矩形 84"/>
          <p:cNvSpPr/>
          <p:nvPr>
            <p:custDataLst>
              <p:tags r:id="rId64"/>
            </p:custDataLst>
          </p:nvPr>
        </p:nvSpPr>
        <p:spPr>
          <a:xfrm>
            <a:off x="8905945" y="3414534"/>
            <a:ext cx="1544012" cy="523092"/>
          </a:xfrm>
          <a:prstGeom prst="rect">
            <a:avLst/>
          </a:prstGeom>
          <a:noFill/>
          <a:ln w="9525">
            <a:noFill/>
          </a:ln>
        </p:spPr>
        <p:txBody>
          <a:bodyPr wrap="none" anchor="t" anchorCtr="0">
            <a:spAutoFit/>
          </a:bodyPr>
          <a:lstStyle/>
          <a:p>
            <a:r>
              <a:rPr lang="zh-CN" altLang="en-US" sz="2800" b="1" spc="-150" smtClean="0">
                <a:solidFill>
                  <a:srgbClr val="0000FF"/>
                </a:solidFill>
                <a:latin typeface="+mj-ea"/>
                <a:ea typeface="+mj-ea"/>
                <a:sym typeface="+mn-ea"/>
              </a:rPr>
              <a:t>自身对照</a:t>
            </a:r>
            <a:endParaRPr lang="en-US" altLang="zh-CN" sz="2800" b="1" spc="-150">
              <a:solidFill>
                <a:srgbClr val="0000FF"/>
              </a:solidFill>
              <a:latin typeface="+mj-ea"/>
              <a:ea typeface="+mj-ea"/>
              <a:sym typeface="+mn-ea"/>
            </a:endParaRPr>
          </a:p>
        </p:txBody>
      </p:sp>
      <p:sp>
        <p:nvSpPr>
          <p:cNvPr id="86" name="矩形 85"/>
          <p:cNvSpPr/>
          <p:nvPr>
            <p:custDataLst>
              <p:tags r:id="rId65"/>
            </p:custDataLst>
          </p:nvPr>
        </p:nvSpPr>
        <p:spPr>
          <a:xfrm>
            <a:off x="8282953" y="2896813"/>
            <a:ext cx="2698175" cy="523092"/>
          </a:xfrm>
          <a:prstGeom prst="rect">
            <a:avLst/>
          </a:prstGeom>
          <a:noFill/>
          <a:ln w="9525">
            <a:noFill/>
          </a:ln>
        </p:spPr>
        <p:txBody>
          <a:bodyPr wrap="none" anchor="t" anchorCtr="0">
            <a:spAutoFit/>
          </a:bodyPr>
          <a:lstStyle/>
          <a:p>
            <a:r>
              <a:rPr lang="zh-CN" altLang="en-US" sz="2800" b="1" smtClean="0">
                <a:solidFill>
                  <a:srgbClr val="0000FF"/>
                </a:solidFill>
                <a:latin typeface="+mj-ea"/>
                <a:ea typeface="+mj-ea"/>
                <a:sym typeface="+mn-ea"/>
              </a:rPr>
              <a:t>细胞分裂、分化</a:t>
            </a:r>
            <a:endParaRPr lang="en-US" altLang="zh-CN" sz="2800" b="1">
              <a:solidFill>
                <a:srgbClr val="0000FF"/>
              </a:solidFill>
              <a:latin typeface="+mj-ea"/>
              <a:ea typeface="+mj-ea"/>
              <a:sym typeface="+mn-ea"/>
            </a:endParaRPr>
          </a:p>
        </p:txBody>
      </p:sp>
      <p:sp>
        <p:nvSpPr>
          <p:cNvPr id="82" name="文本框 2"/>
          <p:cNvSpPr txBox="1">
            <a:spLocks noChangeArrowheads="1"/>
          </p:cNvSpPr>
          <p:nvPr>
            <p:custDataLst>
              <p:tags r:id="rId66"/>
            </p:custDataLst>
          </p:nvPr>
        </p:nvSpPr>
        <p:spPr bwMode="auto">
          <a:xfrm>
            <a:off x="8095973" y="6276224"/>
            <a:ext cx="2488182" cy="523220"/>
          </a:xfrm>
          <a:prstGeom prst="rect">
            <a:avLst/>
          </a:prstGeom>
          <a:noFill/>
          <a:ln w="9525">
            <a:noFill/>
            <a:prstDash val="sysDot"/>
          </a:ln>
        </p:spPr>
        <p:txBody>
          <a:bodyPr wrap="none" anchor="t" anchorCtr="0">
            <a:spAutoFit/>
          </a:bodyPr>
          <a:lstStyle>
            <a:defPPr>
              <a:defRPr lang="zh-CN"/>
            </a:defPPr>
            <a:lvl1pPr>
              <a:defRPr sz="2800" b="1">
                <a:latin typeface="仿宋" panose="02010609060101010101" pitchFamily="49" charset="-122"/>
                <a:ea typeface="仿宋" panose="02010609060101010101" pitchFamily="49" charset="-122"/>
              </a:defRPr>
            </a:lvl1pPr>
          </a:lstStyle>
          <a:p>
            <a:r>
              <a:rPr lang="zh-CN" altLang="en-US" sz="2800" smtClean="0">
                <a:sym typeface="+mn-ea"/>
              </a:rPr>
              <a:t>和</a:t>
            </a:r>
            <a:r>
              <a:rPr lang="zh-CN" altLang="en-US" sz="2800">
                <a:latin typeface="+mj-ea"/>
                <a:ea typeface="+mj-ea"/>
                <a:sym typeface="+mn-ea"/>
              </a:rPr>
              <a:t>分化</a:t>
            </a:r>
            <a:r>
              <a:rPr lang="en-US" altLang="zh-CN" sz="2800" smtClean="0">
                <a:sym typeface="+mn-ea"/>
              </a:rPr>
              <a:t>/</a:t>
            </a:r>
            <a:r>
              <a:rPr lang="zh-CN" altLang="en-US" sz="2800" smtClean="0">
                <a:sym typeface="+mn-ea"/>
              </a:rPr>
              <a:t>发育</a:t>
            </a:r>
            <a:r>
              <a:rPr lang="zh-CN" altLang="en-US" spc="-300" smtClean="0">
                <a:sym typeface="+mn-ea"/>
              </a:rPr>
              <a:t>。</a:t>
            </a:r>
            <a:endParaRPr lang="zh-CN" altLang="en-US" spc="-300"/>
          </a:p>
        </p:txBody>
      </p:sp>
      <p:grpSp>
        <p:nvGrpSpPr>
          <p:cNvPr id="8" name="组合 7"/>
          <p:cNvGrpSpPr/>
          <p:nvPr>
            <p:custDataLst>
              <p:tags r:id="rId67"/>
            </p:custDataLst>
          </p:nvPr>
        </p:nvGrpSpPr>
        <p:grpSpPr>
          <a:xfrm>
            <a:off x="198120" y="81309"/>
            <a:ext cx="6136005" cy="1186788"/>
            <a:chOff x="312" y="187"/>
            <a:chExt cx="9663" cy="1869"/>
          </a:xfrm>
        </p:grpSpPr>
        <p:grpSp>
          <p:nvGrpSpPr>
            <p:cNvPr id="2" name="组合 1"/>
            <p:cNvGrpSpPr/>
            <p:nvPr>
              <p:custDataLst>
                <p:tags r:id="rId68"/>
              </p:custDataLst>
            </p:nvPr>
          </p:nvGrpSpPr>
          <p:grpSpPr>
            <a:xfrm>
              <a:off x="312" y="187"/>
              <a:ext cx="8227" cy="853"/>
              <a:chOff x="312" y="187"/>
              <a:chExt cx="8227" cy="853"/>
            </a:xfrm>
          </p:grpSpPr>
          <p:grpSp>
            <p:nvGrpSpPr>
              <p:cNvPr id="4" name="组合 3"/>
              <p:cNvGrpSpPr/>
              <p:nvPr>
                <p:custDataLst>
                  <p:tags r:id="rId69"/>
                </p:custDataLst>
              </p:nvPr>
            </p:nvGrpSpPr>
            <p:grpSpPr>
              <a:xfrm>
                <a:off x="312" y="187"/>
                <a:ext cx="8227" cy="853"/>
                <a:chOff x="587375" y="965201"/>
                <a:chExt cx="5224145" cy="541754"/>
              </a:xfrm>
            </p:grpSpPr>
            <p:sp>
              <p:nvSpPr>
                <p:cNvPr id="6" name="任意多边形: 形状 17"/>
                <p:cNvSpPr/>
                <p:nvPr>
                  <p:custDataLst>
                    <p:tags r:id="rId70"/>
                  </p:custDataLst>
                </p:nvPr>
              </p:nvSpPr>
              <p:spPr>
                <a:xfrm rot="5400000">
                  <a:off x="3436575" y="-890208"/>
                  <a:ext cx="442051" cy="430657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7" name="文本框 6"/>
                <p:cNvSpPr txBox="1"/>
                <p:nvPr>
                  <p:custDataLst>
                    <p:tags r:id="rId71"/>
                  </p:custDataLst>
                </p:nvPr>
              </p:nvSpPr>
              <p:spPr>
                <a:xfrm>
                  <a:off x="2421255" y="965201"/>
                  <a:ext cx="3390265" cy="513186"/>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kumimoji="0" lang="zh-CN" altLang="zh-CN" sz="2400" b="1" i="0" u="none" strike="noStrike" kern="1200" cap="none" spc="0" normalizeH="0" baseline="0" noProof="0">
                      <a:ln>
                        <a:noFill/>
                      </a:ln>
                      <a:solidFill>
                        <a:srgbClr val="000000"/>
                      </a:solidFill>
                      <a:effectLst/>
                      <a:uLnTx/>
                      <a:uFillTx/>
                      <a:cs typeface="+mn-ea"/>
                      <a:sym typeface="+mn-lt"/>
                    </a:rPr>
                    <a:t>细胞核的结构和功能</a:t>
                  </a:r>
                  <a:endParaRPr kumimoji="0" lang="zh-CN" altLang="zh-CN" sz="2400" b="1" i="0" u="none" strike="noStrike" kern="1200" cap="none" spc="0" normalizeH="0" baseline="0" noProof="0">
                    <a:ln>
                      <a:noFill/>
                    </a:ln>
                    <a:solidFill>
                      <a:srgbClr val="000000"/>
                    </a:solidFill>
                    <a:effectLst/>
                    <a:uLnTx/>
                    <a:uFillTx/>
                    <a:cs typeface="+mn-ea"/>
                    <a:sym typeface="+mn-lt"/>
                  </a:endParaRPr>
                </a:p>
              </p:txBody>
            </p:sp>
            <p:sp>
              <p:nvSpPr>
                <p:cNvPr id="9" name="任意多边形: 形状 18"/>
                <p:cNvSpPr/>
                <p:nvPr>
                  <p:custDataLst>
                    <p:tags r:id="rId72"/>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40" name="文本框 39"/>
                <p:cNvSpPr txBox="1"/>
                <p:nvPr>
                  <p:custDataLst>
                    <p:tags r:id="rId73"/>
                  </p:custDataLst>
                </p:nvPr>
              </p:nvSpPr>
              <p:spPr>
                <a:xfrm>
                  <a:off x="1699474" y="972823"/>
                  <a:ext cx="1097280" cy="534132"/>
                </a:xfrm>
                <a:prstGeom prst="rect">
                  <a:avLst/>
                </a:prstGeom>
                <a:noFill/>
              </p:spPr>
              <p:txBody>
                <a:bodyPr wrap="non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41" name="图片 40" descr="32303137373532353b32303137393931383bc9faceefcfd4cea2beb5cfb8b0fb"/>
              <p:cNvPicPr>
                <a:picLocks noChangeAspect="1"/>
              </p:cNvPicPr>
              <p:nvPr>
                <p:custDataLst>
                  <p:tags r:id="rId74"/>
                </p:custDataLst>
              </p:nvPr>
            </p:nvPicPr>
            <p:blipFill>
              <a:blip r:embed="rId75"/>
              <a:stretch>
                <a:fillRect/>
              </a:stretch>
            </p:blipFill>
            <p:spPr>
              <a:xfrm>
                <a:off x="1119" y="262"/>
                <a:ext cx="719" cy="719"/>
              </a:xfrm>
              <a:prstGeom prst="rect">
                <a:avLst/>
              </a:prstGeom>
            </p:spPr>
          </p:pic>
        </p:grpSp>
        <p:sp>
          <p:nvSpPr>
            <p:cNvPr id="42" name="文本框 41"/>
            <p:cNvSpPr txBox="1"/>
            <p:nvPr>
              <p:custDataLst>
                <p:tags r:id="rId76"/>
              </p:custDataLst>
            </p:nvPr>
          </p:nvSpPr>
          <p:spPr>
            <a:xfrm>
              <a:off x="805" y="1040"/>
              <a:ext cx="9170"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 细胞核的功能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randombar(horizontal)">
                                      <p:cBhvr>
                                        <p:cTn id="7" dur="500"/>
                                        <p:tgtEl>
                                          <p:spTgt spid="7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2"/>
                                        </p:tgtEl>
                                        <p:attrNameLst>
                                          <p:attrName>style.visibility</p:attrName>
                                        </p:attrNameLst>
                                      </p:cBhvr>
                                      <p:to>
                                        <p:strVal val="visible"/>
                                      </p:to>
                                    </p:set>
                                    <p:animEffect transition="in" filter="wipe(left)">
                                      <p:cBhvr>
                                        <p:cTn id="12" dur="500"/>
                                        <p:tgtEl>
                                          <p:spTgt spid="62"/>
                                        </p:tgtEl>
                                      </p:cBhvr>
                                    </p:animEffect>
                                  </p:childTnLst>
                                </p:cTn>
                              </p:par>
                            </p:childTnLst>
                          </p:cTn>
                        </p:par>
                        <p:par>
                          <p:cTn id="13" fill="hold">
                            <p:stCondLst>
                              <p:cond delay="500"/>
                            </p:stCondLst>
                            <p:childTnLst>
                              <p:par>
                                <p:cTn id="14" presetID="42" presetClass="entr" presetSubtype="0" fill="hold" nodeType="afterEffect">
                                  <p:stCondLst>
                                    <p:cond delay="0"/>
                                  </p:stCondLst>
                                  <p:childTnLst>
                                    <p:set>
                                      <p:cBhvr>
                                        <p:cTn id="15" dur="1" fill="hold">
                                          <p:stCondLst>
                                            <p:cond delay="0"/>
                                          </p:stCondLst>
                                        </p:cTn>
                                        <p:tgtEl>
                                          <p:spTgt spid="63"/>
                                        </p:tgtEl>
                                        <p:attrNameLst>
                                          <p:attrName>style.visibility</p:attrName>
                                        </p:attrNameLst>
                                      </p:cBhvr>
                                      <p:to>
                                        <p:strVal val="visible"/>
                                      </p:to>
                                    </p:set>
                                    <p:animEffect transition="in" filter="fade">
                                      <p:cBhvr>
                                        <p:cTn id="16" dur="1000"/>
                                        <p:tgtEl>
                                          <p:spTgt spid="63"/>
                                        </p:tgtEl>
                                      </p:cBhvr>
                                    </p:animEffect>
                                    <p:anim calcmode="lin" valueType="num">
                                      <p:cBhvr>
                                        <p:cTn id="17" dur="1000" fill="hold"/>
                                        <p:tgtEl>
                                          <p:spTgt spid="63"/>
                                        </p:tgtEl>
                                        <p:attrNameLst>
                                          <p:attrName>ppt_x</p:attrName>
                                        </p:attrNameLst>
                                      </p:cBhvr>
                                      <p:tavLst>
                                        <p:tav tm="0">
                                          <p:val>
                                            <p:strVal val="#ppt_x"/>
                                          </p:val>
                                        </p:tav>
                                        <p:tav tm="100000">
                                          <p:val>
                                            <p:strVal val="#ppt_x"/>
                                          </p:val>
                                        </p:tav>
                                      </p:tavLst>
                                    </p:anim>
                                    <p:anim calcmode="lin" valueType="num">
                                      <p:cBhvr>
                                        <p:cTn id="18" dur="1000" fill="hold"/>
                                        <p:tgtEl>
                                          <p:spTgt spid="63"/>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7"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1000"/>
                                        <p:tgtEl>
                                          <p:spTgt spid="25"/>
                                        </p:tgtEl>
                                      </p:cBhvr>
                                    </p:animEffect>
                                    <p:anim calcmode="lin" valueType="num">
                                      <p:cBhvr>
                                        <p:cTn id="24" dur="1000" fill="hold"/>
                                        <p:tgtEl>
                                          <p:spTgt spid="25"/>
                                        </p:tgtEl>
                                        <p:attrNameLst>
                                          <p:attrName>ppt_x</p:attrName>
                                        </p:attrNameLst>
                                      </p:cBhvr>
                                      <p:tavLst>
                                        <p:tav tm="0">
                                          <p:val>
                                            <p:strVal val="#ppt_x"/>
                                          </p:val>
                                        </p:tav>
                                        <p:tav tm="100000">
                                          <p:val>
                                            <p:strVal val="#ppt_x"/>
                                          </p:val>
                                        </p:tav>
                                      </p:tavLst>
                                    </p:anim>
                                    <p:anim calcmode="lin" valueType="num">
                                      <p:cBhvr>
                                        <p:cTn id="25" dur="1000" fill="hold"/>
                                        <p:tgtEl>
                                          <p:spTgt spid="25"/>
                                        </p:tgtEl>
                                        <p:attrNameLst>
                                          <p:attrName>ppt_y</p:attrName>
                                        </p:attrNameLst>
                                      </p:cBhvr>
                                      <p:tavLst>
                                        <p:tav tm="0">
                                          <p:val>
                                            <p:strVal val="#ppt_y-.1"/>
                                          </p:val>
                                        </p:tav>
                                        <p:tav tm="100000">
                                          <p:val>
                                            <p:strVal val="#ppt_y"/>
                                          </p:val>
                                        </p:tav>
                                      </p:tavLst>
                                    </p:anim>
                                  </p:childTnLst>
                                </p:cTn>
                              </p:par>
                              <p:par>
                                <p:cTn id="26" presetID="47" presetClass="entr" presetSubtype="0" fill="hold" grpId="0"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1000"/>
                                        <p:tgtEl>
                                          <p:spTgt spid="27"/>
                                        </p:tgtEl>
                                      </p:cBhvr>
                                    </p:animEffect>
                                    <p:anim calcmode="lin" valueType="num">
                                      <p:cBhvr>
                                        <p:cTn id="29" dur="1000" fill="hold"/>
                                        <p:tgtEl>
                                          <p:spTgt spid="27"/>
                                        </p:tgtEl>
                                        <p:attrNameLst>
                                          <p:attrName>ppt_x</p:attrName>
                                        </p:attrNameLst>
                                      </p:cBhvr>
                                      <p:tavLst>
                                        <p:tav tm="0">
                                          <p:val>
                                            <p:strVal val="#ppt_x"/>
                                          </p:val>
                                        </p:tav>
                                        <p:tav tm="100000">
                                          <p:val>
                                            <p:strVal val="#ppt_x"/>
                                          </p:val>
                                        </p:tav>
                                      </p:tavLst>
                                    </p:anim>
                                    <p:anim calcmode="lin" valueType="num">
                                      <p:cBhvr>
                                        <p:cTn id="30" dur="1000" fill="hold"/>
                                        <p:tgtEl>
                                          <p:spTgt spid="27"/>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fade">
                                      <p:cBhvr>
                                        <p:cTn id="33" dur="1000"/>
                                        <p:tgtEl>
                                          <p:spTgt spid="34"/>
                                        </p:tgtEl>
                                      </p:cBhvr>
                                    </p:animEffect>
                                    <p:anim calcmode="lin" valueType="num">
                                      <p:cBhvr>
                                        <p:cTn id="34" dur="1000" fill="hold"/>
                                        <p:tgtEl>
                                          <p:spTgt spid="34"/>
                                        </p:tgtEl>
                                        <p:attrNameLst>
                                          <p:attrName>ppt_x</p:attrName>
                                        </p:attrNameLst>
                                      </p:cBhvr>
                                      <p:tavLst>
                                        <p:tav tm="0">
                                          <p:val>
                                            <p:strVal val="#ppt_x"/>
                                          </p:val>
                                        </p:tav>
                                        <p:tav tm="100000">
                                          <p:val>
                                            <p:strVal val="#ppt_x"/>
                                          </p:val>
                                        </p:tav>
                                      </p:tavLst>
                                    </p:anim>
                                    <p:anim calcmode="lin" valueType="num">
                                      <p:cBhvr>
                                        <p:cTn id="35" dur="1000" fill="hold"/>
                                        <p:tgtEl>
                                          <p:spTgt spid="34"/>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fade">
                                      <p:cBhvr>
                                        <p:cTn id="38" dur="1000"/>
                                        <p:tgtEl>
                                          <p:spTgt spid="26"/>
                                        </p:tgtEl>
                                      </p:cBhvr>
                                    </p:animEffect>
                                    <p:anim calcmode="lin" valueType="num">
                                      <p:cBhvr>
                                        <p:cTn id="39" dur="1000" fill="hold"/>
                                        <p:tgtEl>
                                          <p:spTgt spid="26"/>
                                        </p:tgtEl>
                                        <p:attrNameLst>
                                          <p:attrName>ppt_x</p:attrName>
                                        </p:attrNameLst>
                                      </p:cBhvr>
                                      <p:tavLst>
                                        <p:tav tm="0">
                                          <p:val>
                                            <p:strVal val="#ppt_x"/>
                                          </p:val>
                                        </p:tav>
                                        <p:tav tm="100000">
                                          <p:val>
                                            <p:strVal val="#ppt_x"/>
                                          </p:val>
                                        </p:tav>
                                      </p:tavLst>
                                    </p:anim>
                                    <p:anim calcmode="lin" valueType="num">
                                      <p:cBhvr>
                                        <p:cTn id="40"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7" presetClass="entr" presetSubtype="0" fill="hold" grpId="0" nodeType="clickEffect">
                                  <p:stCondLst>
                                    <p:cond delay="0"/>
                                  </p:stCondLst>
                                  <p:childTnLst>
                                    <p:set>
                                      <p:cBhvr>
                                        <p:cTn id="44" dur="1" fill="hold">
                                          <p:stCondLst>
                                            <p:cond delay="0"/>
                                          </p:stCondLst>
                                        </p:cTn>
                                        <p:tgtEl>
                                          <p:spTgt spid="72"/>
                                        </p:tgtEl>
                                        <p:attrNameLst>
                                          <p:attrName>style.visibility</p:attrName>
                                        </p:attrNameLst>
                                      </p:cBhvr>
                                      <p:to>
                                        <p:strVal val="visible"/>
                                      </p:to>
                                    </p:set>
                                    <p:animEffect transition="in" filter="fade">
                                      <p:cBhvr>
                                        <p:cTn id="45" dur="1000"/>
                                        <p:tgtEl>
                                          <p:spTgt spid="72"/>
                                        </p:tgtEl>
                                      </p:cBhvr>
                                    </p:animEffect>
                                    <p:anim calcmode="lin" valueType="num">
                                      <p:cBhvr>
                                        <p:cTn id="46" dur="1000" fill="hold"/>
                                        <p:tgtEl>
                                          <p:spTgt spid="72"/>
                                        </p:tgtEl>
                                        <p:attrNameLst>
                                          <p:attrName>ppt_x</p:attrName>
                                        </p:attrNameLst>
                                      </p:cBhvr>
                                      <p:tavLst>
                                        <p:tav tm="0">
                                          <p:val>
                                            <p:strVal val="#ppt_x"/>
                                          </p:val>
                                        </p:tav>
                                        <p:tav tm="100000">
                                          <p:val>
                                            <p:strVal val="#ppt_x"/>
                                          </p:val>
                                        </p:tav>
                                      </p:tavLst>
                                    </p:anim>
                                    <p:anim calcmode="lin" valueType="num">
                                      <p:cBhvr>
                                        <p:cTn id="47" dur="1000" fill="hold"/>
                                        <p:tgtEl>
                                          <p:spTgt spid="72"/>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43"/>
                                        </p:tgtEl>
                                        <p:attrNameLst>
                                          <p:attrName>style.visibility</p:attrName>
                                        </p:attrNameLst>
                                      </p:cBhvr>
                                      <p:to>
                                        <p:strVal val="visible"/>
                                      </p:to>
                                    </p:set>
                                    <p:animEffect transition="in" filter="fade">
                                      <p:cBhvr>
                                        <p:cTn id="50" dur="1000"/>
                                        <p:tgtEl>
                                          <p:spTgt spid="43"/>
                                        </p:tgtEl>
                                      </p:cBhvr>
                                    </p:animEffect>
                                    <p:anim calcmode="lin" valueType="num">
                                      <p:cBhvr>
                                        <p:cTn id="51" dur="1000" fill="hold"/>
                                        <p:tgtEl>
                                          <p:spTgt spid="43"/>
                                        </p:tgtEl>
                                        <p:attrNameLst>
                                          <p:attrName>ppt_x</p:attrName>
                                        </p:attrNameLst>
                                      </p:cBhvr>
                                      <p:tavLst>
                                        <p:tav tm="0">
                                          <p:val>
                                            <p:strVal val="#ppt_x"/>
                                          </p:val>
                                        </p:tav>
                                        <p:tav tm="100000">
                                          <p:val>
                                            <p:strVal val="#ppt_x"/>
                                          </p:val>
                                        </p:tav>
                                      </p:tavLst>
                                    </p:anim>
                                    <p:anim calcmode="lin" valueType="num">
                                      <p:cBhvr>
                                        <p:cTn id="52"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79"/>
                                        </p:tgtEl>
                                        <p:attrNameLst>
                                          <p:attrName>style.visibility</p:attrName>
                                        </p:attrNameLst>
                                      </p:cBhvr>
                                      <p:to>
                                        <p:strVal val="visible"/>
                                      </p:to>
                                    </p:set>
                                    <p:animEffect transition="in" filter="barn(inVertical)">
                                      <p:cBhvr>
                                        <p:cTn id="57" dur="500"/>
                                        <p:tgtEl>
                                          <p:spTgt spid="79"/>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81"/>
                                        </p:tgtEl>
                                        <p:attrNameLst>
                                          <p:attrName>style.visibility</p:attrName>
                                        </p:attrNameLst>
                                      </p:cBhvr>
                                      <p:to>
                                        <p:strVal val="visible"/>
                                      </p:to>
                                    </p:set>
                                    <p:animEffect transition="in" filter="barn(inVertical)">
                                      <p:cBhvr>
                                        <p:cTn id="62" dur="500"/>
                                        <p:tgtEl>
                                          <p:spTgt spid="81"/>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87"/>
                                        </p:tgtEl>
                                        <p:attrNameLst>
                                          <p:attrName>style.visibility</p:attrName>
                                        </p:attrNameLst>
                                      </p:cBhvr>
                                      <p:to>
                                        <p:strVal val="visible"/>
                                      </p:to>
                                    </p:set>
                                    <p:anim calcmode="lin" valueType="num">
                                      <p:cBhvr additive="base">
                                        <p:cTn id="67" dur="500" fill="hold"/>
                                        <p:tgtEl>
                                          <p:spTgt spid="87"/>
                                        </p:tgtEl>
                                        <p:attrNameLst>
                                          <p:attrName>ppt_x</p:attrName>
                                        </p:attrNameLst>
                                      </p:cBhvr>
                                      <p:tavLst>
                                        <p:tav tm="0">
                                          <p:val>
                                            <p:strVal val="#ppt_x"/>
                                          </p:val>
                                        </p:tav>
                                        <p:tav tm="100000">
                                          <p:val>
                                            <p:strVal val="#ppt_x"/>
                                          </p:val>
                                        </p:tav>
                                      </p:tavLst>
                                    </p:anim>
                                    <p:anim calcmode="lin" valueType="num">
                                      <p:cBhvr additive="base">
                                        <p:cTn id="68" dur="500" fill="hold"/>
                                        <p:tgtEl>
                                          <p:spTgt spid="87"/>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0"/>
                                        </p:tgtEl>
                                        <p:attrNameLst>
                                          <p:attrName>style.visibility</p:attrName>
                                        </p:attrNameLst>
                                      </p:cBhvr>
                                      <p:to>
                                        <p:strVal val="visible"/>
                                      </p:to>
                                    </p:set>
                                    <p:anim calcmode="lin" valueType="num">
                                      <p:cBhvr additive="base">
                                        <p:cTn id="73" dur="500" fill="hold"/>
                                        <p:tgtEl>
                                          <p:spTgt spid="10"/>
                                        </p:tgtEl>
                                        <p:attrNameLst>
                                          <p:attrName>ppt_x</p:attrName>
                                        </p:attrNameLst>
                                      </p:cBhvr>
                                      <p:tavLst>
                                        <p:tav tm="0">
                                          <p:val>
                                            <p:strVal val="#ppt_x"/>
                                          </p:val>
                                        </p:tav>
                                        <p:tav tm="100000">
                                          <p:val>
                                            <p:strVal val="#ppt_x"/>
                                          </p:val>
                                        </p:tav>
                                      </p:tavLst>
                                    </p:anim>
                                    <p:anim calcmode="lin" valueType="num">
                                      <p:cBhvr additive="base">
                                        <p:cTn id="7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16" presetClass="entr" presetSubtype="21" fill="hold" grpId="0" nodeType="clickEffect">
                                  <p:stCondLst>
                                    <p:cond delay="0"/>
                                  </p:stCondLst>
                                  <p:childTnLst>
                                    <p:set>
                                      <p:cBhvr>
                                        <p:cTn id="78" dur="1" fill="hold">
                                          <p:stCondLst>
                                            <p:cond delay="0"/>
                                          </p:stCondLst>
                                        </p:cTn>
                                        <p:tgtEl>
                                          <p:spTgt spid="80"/>
                                        </p:tgtEl>
                                        <p:attrNameLst>
                                          <p:attrName>style.visibility</p:attrName>
                                        </p:attrNameLst>
                                      </p:cBhvr>
                                      <p:to>
                                        <p:strVal val="visible"/>
                                      </p:to>
                                    </p:set>
                                    <p:animEffect transition="in" filter="barn(inVertical)">
                                      <p:cBhvr>
                                        <p:cTn id="79" dur="500"/>
                                        <p:tgtEl>
                                          <p:spTgt spid="80"/>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nodeType="clickEffect">
                                  <p:stCondLst>
                                    <p:cond delay="0"/>
                                  </p:stCondLst>
                                  <p:childTnLst>
                                    <p:set>
                                      <p:cBhvr>
                                        <p:cTn id="83" dur="1" fill="hold">
                                          <p:stCondLst>
                                            <p:cond delay="0"/>
                                          </p:stCondLst>
                                        </p:cTn>
                                        <p:tgtEl>
                                          <p:spTgt spid="64"/>
                                        </p:tgtEl>
                                        <p:attrNameLst>
                                          <p:attrName>style.visibility</p:attrName>
                                        </p:attrNameLst>
                                      </p:cBhvr>
                                      <p:to>
                                        <p:strVal val="visible"/>
                                      </p:to>
                                    </p:set>
                                    <p:animEffect transition="in" filter="wipe(left)">
                                      <p:cBhvr>
                                        <p:cTn id="84" dur="500"/>
                                        <p:tgtEl>
                                          <p:spTgt spid="64"/>
                                        </p:tgtEl>
                                      </p:cBhvr>
                                    </p:animEffect>
                                  </p:childTnLst>
                                </p:cTn>
                              </p:par>
                            </p:childTnLst>
                          </p:cTn>
                        </p:par>
                        <p:par>
                          <p:cTn id="85" fill="hold">
                            <p:stCondLst>
                              <p:cond delay="500"/>
                            </p:stCondLst>
                            <p:childTnLst>
                              <p:par>
                                <p:cTn id="86" presetID="42" presetClass="entr" presetSubtype="0" fill="hold" nodeType="afterEffect">
                                  <p:stCondLst>
                                    <p:cond delay="0"/>
                                  </p:stCondLst>
                                  <p:childTnLst>
                                    <p:set>
                                      <p:cBhvr>
                                        <p:cTn id="87" dur="1" fill="hold">
                                          <p:stCondLst>
                                            <p:cond delay="0"/>
                                          </p:stCondLst>
                                        </p:cTn>
                                        <p:tgtEl>
                                          <p:spTgt spid="65"/>
                                        </p:tgtEl>
                                        <p:attrNameLst>
                                          <p:attrName>style.visibility</p:attrName>
                                        </p:attrNameLst>
                                      </p:cBhvr>
                                      <p:to>
                                        <p:strVal val="visible"/>
                                      </p:to>
                                    </p:set>
                                    <p:animEffect transition="in" filter="fade">
                                      <p:cBhvr>
                                        <p:cTn id="88" dur="1000"/>
                                        <p:tgtEl>
                                          <p:spTgt spid="65"/>
                                        </p:tgtEl>
                                      </p:cBhvr>
                                    </p:animEffect>
                                    <p:anim calcmode="lin" valueType="num">
                                      <p:cBhvr>
                                        <p:cTn id="89" dur="1000" fill="hold"/>
                                        <p:tgtEl>
                                          <p:spTgt spid="65"/>
                                        </p:tgtEl>
                                        <p:attrNameLst>
                                          <p:attrName>ppt_x</p:attrName>
                                        </p:attrNameLst>
                                      </p:cBhvr>
                                      <p:tavLst>
                                        <p:tav tm="0">
                                          <p:val>
                                            <p:strVal val="#ppt_x"/>
                                          </p:val>
                                        </p:tav>
                                        <p:tav tm="100000">
                                          <p:val>
                                            <p:strVal val="#ppt_x"/>
                                          </p:val>
                                        </p:tav>
                                      </p:tavLst>
                                    </p:anim>
                                    <p:anim calcmode="lin" valueType="num">
                                      <p:cBhvr>
                                        <p:cTn id="90" dur="1000" fill="hold"/>
                                        <p:tgtEl>
                                          <p:spTgt spid="65"/>
                                        </p:tgtEl>
                                        <p:attrNameLst>
                                          <p:attrName>ppt_y</p:attrName>
                                        </p:attrNameLst>
                                      </p:cBhvr>
                                      <p:tavLst>
                                        <p:tav tm="0">
                                          <p:val>
                                            <p:strVal val="#ppt_y+.1"/>
                                          </p:val>
                                        </p:tav>
                                        <p:tav tm="100000">
                                          <p:val>
                                            <p:strVal val="#ppt_y"/>
                                          </p:val>
                                        </p:tav>
                                      </p:tavLst>
                                    </p:anim>
                                  </p:childTnLst>
                                </p:cTn>
                              </p:par>
                            </p:childTnLst>
                          </p:cTn>
                        </p:par>
                        <p:par>
                          <p:cTn id="91" fill="hold">
                            <p:stCondLst>
                              <p:cond delay="1500"/>
                            </p:stCondLst>
                            <p:childTnLst>
                              <p:par>
                                <p:cTn id="92" presetID="22" presetClass="entr" presetSubtype="4" fill="hold" nodeType="afterEffect">
                                  <p:stCondLst>
                                    <p:cond delay="0"/>
                                  </p:stCondLst>
                                  <p:childTnLst>
                                    <p:set>
                                      <p:cBhvr>
                                        <p:cTn id="93" dur="1" fill="hold">
                                          <p:stCondLst>
                                            <p:cond delay="0"/>
                                          </p:stCondLst>
                                        </p:cTn>
                                        <p:tgtEl>
                                          <p:spTgt spid="66"/>
                                        </p:tgtEl>
                                        <p:attrNameLst>
                                          <p:attrName>style.visibility</p:attrName>
                                        </p:attrNameLst>
                                      </p:cBhvr>
                                      <p:to>
                                        <p:strVal val="visible"/>
                                      </p:to>
                                    </p:set>
                                    <p:animEffect transition="in" filter="wipe(down)">
                                      <p:cBhvr>
                                        <p:cTn id="94" dur="500"/>
                                        <p:tgtEl>
                                          <p:spTgt spid="66"/>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nodeType="clickEffect">
                                  <p:stCondLst>
                                    <p:cond delay="0"/>
                                  </p:stCondLst>
                                  <p:childTnLst>
                                    <p:set>
                                      <p:cBhvr>
                                        <p:cTn id="98" dur="1" fill="hold">
                                          <p:stCondLst>
                                            <p:cond delay="0"/>
                                          </p:stCondLst>
                                        </p:cTn>
                                        <p:tgtEl>
                                          <p:spTgt spid="68"/>
                                        </p:tgtEl>
                                        <p:attrNameLst>
                                          <p:attrName>style.visibility</p:attrName>
                                        </p:attrNameLst>
                                      </p:cBhvr>
                                      <p:to>
                                        <p:strVal val="visible"/>
                                      </p:to>
                                    </p:set>
                                    <p:animEffect transition="in" filter="wipe(left)">
                                      <p:cBhvr>
                                        <p:cTn id="99" dur="500"/>
                                        <p:tgtEl>
                                          <p:spTgt spid="68"/>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nodeType="clickEffect">
                                  <p:stCondLst>
                                    <p:cond delay="0"/>
                                  </p:stCondLst>
                                  <p:childTnLst>
                                    <p:set>
                                      <p:cBhvr>
                                        <p:cTn id="103" dur="1" fill="hold">
                                          <p:stCondLst>
                                            <p:cond delay="0"/>
                                          </p:stCondLst>
                                        </p:cTn>
                                        <p:tgtEl>
                                          <p:spTgt spid="70"/>
                                        </p:tgtEl>
                                        <p:attrNameLst>
                                          <p:attrName>style.visibility</p:attrName>
                                        </p:attrNameLst>
                                      </p:cBhvr>
                                      <p:to>
                                        <p:strVal val="visible"/>
                                      </p:to>
                                    </p:set>
                                    <p:animEffect transition="in" filter="wipe(left)">
                                      <p:cBhvr>
                                        <p:cTn id="104" dur="500"/>
                                        <p:tgtEl>
                                          <p:spTgt spid="70"/>
                                        </p:tgtEl>
                                      </p:cBhvr>
                                    </p:animEffect>
                                  </p:childTnLst>
                                </p:cTn>
                              </p:par>
                            </p:childTnLst>
                          </p:cTn>
                        </p:par>
                      </p:childTnLst>
                    </p:cTn>
                  </p:par>
                  <p:par>
                    <p:cTn id="105" fill="hold">
                      <p:stCondLst>
                        <p:cond delay="indefinite"/>
                      </p:stCondLst>
                      <p:childTnLst>
                        <p:par>
                          <p:cTn id="106" fill="hold">
                            <p:stCondLst>
                              <p:cond delay="0"/>
                            </p:stCondLst>
                            <p:childTnLst>
                              <p:par>
                                <p:cTn id="107" presetID="2" presetClass="entr" presetSubtype="8" fill="hold" grpId="0" nodeType="clickEffect">
                                  <p:stCondLst>
                                    <p:cond delay="0"/>
                                  </p:stCondLst>
                                  <p:childTnLst>
                                    <p:set>
                                      <p:cBhvr>
                                        <p:cTn id="108" dur="1" fill="hold">
                                          <p:stCondLst>
                                            <p:cond delay="0"/>
                                          </p:stCondLst>
                                        </p:cTn>
                                        <p:tgtEl>
                                          <p:spTgt spid="73"/>
                                        </p:tgtEl>
                                        <p:attrNameLst>
                                          <p:attrName>style.visibility</p:attrName>
                                        </p:attrNameLst>
                                      </p:cBhvr>
                                      <p:to>
                                        <p:strVal val="visible"/>
                                      </p:to>
                                    </p:set>
                                    <p:anim calcmode="lin" valueType="num">
                                      <p:cBhvr additive="base">
                                        <p:cTn id="109" dur="500" fill="hold"/>
                                        <p:tgtEl>
                                          <p:spTgt spid="73"/>
                                        </p:tgtEl>
                                        <p:attrNameLst>
                                          <p:attrName>ppt_x</p:attrName>
                                        </p:attrNameLst>
                                      </p:cBhvr>
                                      <p:tavLst>
                                        <p:tav tm="0">
                                          <p:val>
                                            <p:strVal val="0-#ppt_w/2"/>
                                          </p:val>
                                        </p:tav>
                                        <p:tav tm="100000">
                                          <p:val>
                                            <p:strVal val="#ppt_x"/>
                                          </p:val>
                                        </p:tav>
                                      </p:tavLst>
                                    </p:anim>
                                    <p:anim calcmode="lin" valueType="num">
                                      <p:cBhvr additive="base">
                                        <p:cTn id="110" dur="500" fill="hold"/>
                                        <p:tgtEl>
                                          <p:spTgt spid="73"/>
                                        </p:tgtEl>
                                        <p:attrNameLst>
                                          <p:attrName>ppt_y</p:attrName>
                                        </p:attrNameLst>
                                      </p:cBhvr>
                                      <p:tavLst>
                                        <p:tav tm="0">
                                          <p:val>
                                            <p:strVal val="#ppt_y"/>
                                          </p:val>
                                        </p:tav>
                                        <p:tav tm="100000">
                                          <p:val>
                                            <p:strVal val="#ppt_y"/>
                                          </p:val>
                                        </p:tav>
                                      </p:tavLst>
                                    </p:anim>
                                  </p:childTnLst>
                                </p:cTn>
                              </p:par>
                              <p:par>
                                <p:cTn id="111" presetID="2" presetClass="entr" presetSubtype="8" fill="hold" grpId="0" nodeType="withEffect">
                                  <p:stCondLst>
                                    <p:cond delay="0"/>
                                  </p:stCondLst>
                                  <p:childTnLst>
                                    <p:set>
                                      <p:cBhvr>
                                        <p:cTn id="112" dur="1" fill="hold">
                                          <p:stCondLst>
                                            <p:cond delay="0"/>
                                          </p:stCondLst>
                                        </p:cTn>
                                        <p:tgtEl>
                                          <p:spTgt spid="74"/>
                                        </p:tgtEl>
                                        <p:attrNameLst>
                                          <p:attrName>style.visibility</p:attrName>
                                        </p:attrNameLst>
                                      </p:cBhvr>
                                      <p:to>
                                        <p:strVal val="visible"/>
                                      </p:to>
                                    </p:set>
                                    <p:anim calcmode="lin" valueType="num">
                                      <p:cBhvr additive="base">
                                        <p:cTn id="113" dur="500" fill="hold"/>
                                        <p:tgtEl>
                                          <p:spTgt spid="74"/>
                                        </p:tgtEl>
                                        <p:attrNameLst>
                                          <p:attrName>ppt_x</p:attrName>
                                        </p:attrNameLst>
                                      </p:cBhvr>
                                      <p:tavLst>
                                        <p:tav tm="0">
                                          <p:val>
                                            <p:strVal val="0-#ppt_w/2"/>
                                          </p:val>
                                        </p:tav>
                                        <p:tav tm="100000">
                                          <p:val>
                                            <p:strVal val="#ppt_x"/>
                                          </p:val>
                                        </p:tav>
                                      </p:tavLst>
                                    </p:anim>
                                    <p:anim calcmode="lin" valueType="num">
                                      <p:cBhvr additive="base">
                                        <p:cTn id="114" dur="500" fill="hold"/>
                                        <p:tgtEl>
                                          <p:spTgt spid="74"/>
                                        </p:tgtEl>
                                        <p:attrNameLst>
                                          <p:attrName>ppt_y</p:attrName>
                                        </p:attrNameLst>
                                      </p:cBhvr>
                                      <p:tavLst>
                                        <p:tav tm="0">
                                          <p:val>
                                            <p:strVal val="#ppt_y"/>
                                          </p:val>
                                        </p:tav>
                                        <p:tav tm="100000">
                                          <p:val>
                                            <p:strVal val="#ppt_y"/>
                                          </p:val>
                                        </p:tav>
                                      </p:tavLst>
                                    </p:anim>
                                  </p:childTnLst>
                                </p:cTn>
                              </p:par>
                              <p:par>
                                <p:cTn id="115" presetID="2" presetClass="entr" presetSubtype="8" fill="hold" grpId="0" nodeType="withEffect">
                                  <p:stCondLst>
                                    <p:cond delay="0"/>
                                  </p:stCondLst>
                                  <p:childTnLst>
                                    <p:set>
                                      <p:cBhvr>
                                        <p:cTn id="116" dur="1" fill="hold">
                                          <p:stCondLst>
                                            <p:cond delay="0"/>
                                          </p:stCondLst>
                                        </p:cTn>
                                        <p:tgtEl>
                                          <p:spTgt spid="75"/>
                                        </p:tgtEl>
                                        <p:attrNameLst>
                                          <p:attrName>style.visibility</p:attrName>
                                        </p:attrNameLst>
                                      </p:cBhvr>
                                      <p:to>
                                        <p:strVal val="visible"/>
                                      </p:to>
                                    </p:set>
                                    <p:anim calcmode="lin" valueType="num">
                                      <p:cBhvr additive="base">
                                        <p:cTn id="117" dur="500" fill="hold"/>
                                        <p:tgtEl>
                                          <p:spTgt spid="75"/>
                                        </p:tgtEl>
                                        <p:attrNameLst>
                                          <p:attrName>ppt_x</p:attrName>
                                        </p:attrNameLst>
                                      </p:cBhvr>
                                      <p:tavLst>
                                        <p:tav tm="0">
                                          <p:val>
                                            <p:strVal val="0-#ppt_w/2"/>
                                          </p:val>
                                        </p:tav>
                                        <p:tav tm="100000">
                                          <p:val>
                                            <p:strVal val="#ppt_x"/>
                                          </p:val>
                                        </p:tav>
                                      </p:tavLst>
                                    </p:anim>
                                    <p:anim calcmode="lin" valueType="num">
                                      <p:cBhvr additive="base">
                                        <p:cTn id="118" dur="500" fill="hold"/>
                                        <p:tgtEl>
                                          <p:spTgt spid="75"/>
                                        </p:tgtEl>
                                        <p:attrNameLst>
                                          <p:attrName>ppt_y</p:attrName>
                                        </p:attrNameLst>
                                      </p:cBhvr>
                                      <p:tavLst>
                                        <p:tav tm="0">
                                          <p:val>
                                            <p:strVal val="#ppt_y"/>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16" presetClass="entr" presetSubtype="21" fill="hold" grpId="0" nodeType="clickEffect">
                                  <p:stCondLst>
                                    <p:cond delay="0"/>
                                  </p:stCondLst>
                                  <p:childTnLst>
                                    <p:set>
                                      <p:cBhvr>
                                        <p:cTn id="122" dur="1" fill="hold">
                                          <p:stCondLst>
                                            <p:cond delay="0"/>
                                          </p:stCondLst>
                                        </p:cTn>
                                        <p:tgtEl>
                                          <p:spTgt spid="85"/>
                                        </p:tgtEl>
                                        <p:attrNameLst>
                                          <p:attrName>style.visibility</p:attrName>
                                        </p:attrNameLst>
                                      </p:cBhvr>
                                      <p:to>
                                        <p:strVal val="visible"/>
                                      </p:to>
                                    </p:set>
                                    <p:animEffect transition="in" filter="barn(inVertical)">
                                      <p:cBhvr>
                                        <p:cTn id="123" dur="500"/>
                                        <p:tgtEl>
                                          <p:spTgt spid="85"/>
                                        </p:tgtEl>
                                      </p:cBhvr>
                                    </p:animEffect>
                                  </p:childTnLst>
                                </p:cTn>
                              </p:par>
                            </p:childTnLst>
                          </p:cTn>
                        </p:par>
                      </p:childTnLst>
                    </p:cTn>
                  </p:par>
                  <p:par>
                    <p:cTn id="124" fill="hold">
                      <p:stCondLst>
                        <p:cond delay="indefinite"/>
                      </p:stCondLst>
                      <p:childTnLst>
                        <p:par>
                          <p:cTn id="125" fill="hold">
                            <p:stCondLst>
                              <p:cond delay="0"/>
                            </p:stCondLst>
                            <p:childTnLst>
                              <p:par>
                                <p:cTn id="126" presetID="16" presetClass="entr" presetSubtype="21" fill="hold" grpId="0" nodeType="clickEffect">
                                  <p:stCondLst>
                                    <p:cond delay="0"/>
                                  </p:stCondLst>
                                  <p:childTnLst>
                                    <p:set>
                                      <p:cBhvr>
                                        <p:cTn id="127" dur="1" fill="hold">
                                          <p:stCondLst>
                                            <p:cond delay="0"/>
                                          </p:stCondLst>
                                        </p:cTn>
                                        <p:tgtEl>
                                          <p:spTgt spid="84"/>
                                        </p:tgtEl>
                                        <p:attrNameLst>
                                          <p:attrName>style.visibility</p:attrName>
                                        </p:attrNameLst>
                                      </p:cBhvr>
                                      <p:to>
                                        <p:strVal val="visible"/>
                                      </p:to>
                                    </p:set>
                                    <p:animEffect transition="in" filter="barn(inVertical)">
                                      <p:cBhvr>
                                        <p:cTn id="128" dur="500"/>
                                        <p:tgtEl>
                                          <p:spTgt spid="84"/>
                                        </p:tgtEl>
                                      </p:cBhvr>
                                    </p:animEffect>
                                  </p:childTnLst>
                                </p:cTn>
                              </p:par>
                              <p:par>
                                <p:cTn id="129" presetID="16" presetClass="entr" presetSubtype="21" fill="hold" grpId="0" nodeType="withEffect">
                                  <p:stCondLst>
                                    <p:cond delay="0"/>
                                  </p:stCondLst>
                                  <p:childTnLst>
                                    <p:set>
                                      <p:cBhvr>
                                        <p:cTn id="130" dur="1" fill="hold">
                                          <p:stCondLst>
                                            <p:cond delay="0"/>
                                          </p:stCondLst>
                                        </p:cTn>
                                        <p:tgtEl>
                                          <p:spTgt spid="86"/>
                                        </p:tgtEl>
                                        <p:attrNameLst>
                                          <p:attrName>style.visibility</p:attrName>
                                        </p:attrNameLst>
                                      </p:cBhvr>
                                      <p:to>
                                        <p:strVal val="visible"/>
                                      </p:to>
                                    </p:set>
                                    <p:animEffect transition="in" filter="barn(inVertical)">
                                      <p:cBhvr>
                                        <p:cTn id="131" dur="500"/>
                                        <p:tgtEl>
                                          <p:spTgt spid="86"/>
                                        </p:tgtEl>
                                      </p:cBhvr>
                                    </p:animEffect>
                                  </p:childTnLst>
                                </p:cTn>
                              </p:par>
                            </p:childTnLst>
                          </p:cTn>
                        </p:par>
                      </p:childTnLst>
                    </p:cTn>
                  </p:par>
                  <p:par>
                    <p:cTn id="132" fill="hold">
                      <p:stCondLst>
                        <p:cond delay="indefinite"/>
                      </p:stCondLst>
                      <p:childTnLst>
                        <p:par>
                          <p:cTn id="133" fill="hold">
                            <p:stCondLst>
                              <p:cond delay="0"/>
                            </p:stCondLst>
                            <p:childTnLst>
                              <p:par>
                                <p:cTn id="134" presetID="2" presetClass="entr" presetSubtype="4" fill="hold" grpId="0" nodeType="clickEffect">
                                  <p:stCondLst>
                                    <p:cond delay="0"/>
                                  </p:stCondLst>
                                  <p:childTnLst>
                                    <p:set>
                                      <p:cBhvr>
                                        <p:cTn id="135" dur="1" fill="hold">
                                          <p:stCondLst>
                                            <p:cond delay="0"/>
                                          </p:stCondLst>
                                        </p:cTn>
                                        <p:tgtEl>
                                          <p:spTgt spid="82"/>
                                        </p:tgtEl>
                                        <p:attrNameLst>
                                          <p:attrName>style.visibility</p:attrName>
                                        </p:attrNameLst>
                                      </p:cBhvr>
                                      <p:to>
                                        <p:strVal val="visible"/>
                                      </p:to>
                                    </p:set>
                                    <p:anim calcmode="lin" valueType="num">
                                      <p:cBhvr additive="base">
                                        <p:cTn id="136" dur="500" fill="hold"/>
                                        <p:tgtEl>
                                          <p:spTgt spid="82"/>
                                        </p:tgtEl>
                                        <p:attrNameLst>
                                          <p:attrName>ppt_x</p:attrName>
                                        </p:attrNameLst>
                                      </p:cBhvr>
                                      <p:tavLst>
                                        <p:tav tm="0">
                                          <p:val>
                                            <p:strVal val="#ppt_x"/>
                                          </p:val>
                                        </p:tav>
                                        <p:tav tm="100000">
                                          <p:val>
                                            <p:strVal val="#ppt_x"/>
                                          </p:val>
                                        </p:tav>
                                      </p:tavLst>
                                    </p:anim>
                                    <p:anim calcmode="lin" valueType="num">
                                      <p:cBhvr additive="base">
                                        <p:cTn id="137" dur="500" fill="hold"/>
                                        <p:tgtEl>
                                          <p:spTgt spid="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p:bldP spid="10" grpId="0" animBg="1"/>
      <p:bldP spid="25" grpId="0"/>
      <p:bldP spid="26" grpId="0"/>
      <p:bldP spid="27" grpId="0"/>
      <p:bldP spid="34" grpId="0"/>
      <p:bldP spid="43" grpId="0" animBg="1"/>
      <p:bldP spid="72" grpId="0" animBg="1"/>
      <p:bldP spid="73" grpId="0" animBg="1"/>
      <p:bldP spid="74" grpId="0" animBg="1"/>
      <p:bldP spid="75" grpId="0" animBg="1"/>
      <p:bldP spid="79" grpId="0"/>
      <p:bldP spid="80" grpId="0"/>
      <p:bldP spid="81" grpId="0"/>
      <p:bldP spid="84" grpId="0"/>
      <p:bldP spid="85" grpId="0"/>
      <p:bldP spid="86" grpId="0"/>
      <p:bldP spid="8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p:cNvSpPr/>
          <p:nvPr>
            <p:custDataLst>
              <p:tags r:id="rId1"/>
            </p:custDataLst>
          </p:nvPr>
        </p:nvSpPr>
        <p:spPr>
          <a:xfrm>
            <a:off x="145919" y="1345198"/>
            <a:ext cx="2202815" cy="521970"/>
          </a:xfrm>
          <a:prstGeom prst="rect">
            <a:avLst/>
          </a:prstGeom>
        </p:spPr>
        <p:txBody>
          <a:bodyPr vert="horz" wrap="none" lIns="91440" tIns="45720" rIns="91440" bIns="45720" rtlCol="0" anchor="t">
            <a:spAutoFit/>
          </a:bodyPr>
          <a:lstStyle/>
          <a:p>
            <a:r>
              <a:rPr lang="en-US" altLang="zh-CN" sz="2800" b="1" kern="100" smtClean="0">
                <a:solidFill>
                  <a:srgbClr val="FF000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(1)</a:t>
            </a:r>
            <a:r>
              <a:rPr lang="zh-CN" altLang="en-US" sz="2800" b="1" kern="100" smtClean="0">
                <a:solidFill>
                  <a:srgbClr val="FF000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探索实验</a:t>
            </a:r>
            <a:r>
              <a:rPr lang="en-US" altLang="zh-CN" sz="2800" b="1" kern="100" smtClean="0">
                <a:solidFill>
                  <a:srgbClr val="FF000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endParaRPr lang="en-US" altLang="zh-CN" sz="2800" b="1" kern="100" smtClean="0">
              <a:solidFill>
                <a:srgbClr val="FF000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28" name="矩形 27"/>
          <p:cNvSpPr/>
          <p:nvPr>
            <p:custDataLst>
              <p:tags r:id="rId2"/>
            </p:custDataLst>
          </p:nvPr>
        </p:nvSpPr>
        <p:spPr>
          <a:xfrm>
            <a:off x="2549487" y="1343380"/>
            <a:ext cx="8637301" cy="523220"/>
          </a:xfrm>
          <a:prstGeom prst="rect">
            <a:avLst/>
          </a:prstGeom>
          <a:noFill/>
        </p:spPr>
        <p:txBody>
          <a:bodyPr vert="horz" wrap="none" lIns="91440" tIns="45720" rIns="91440" bIns="45720" rtlCol="0" anchor="t">
            <a:spAutoFit/>
          </a:bodyPr>
          <a:lstStyle/>
          <a:p>
            <a:r>
              <a:rPr lang="en-US" altLang="zh-CN" sz="2800" b="1" kern="100" smtClean="0">
                <a:solidFill>
                  <a:srgbClr val="7030A0"/>
                </a:solidFill>
                <a:uFill>
                  <a:solidFill>
                    <a:schemeClr val="tx1"/>
                  </a:solidFill>
                </a:uFill>
                <a:latin typeface="仿宋" panose="02010609060101010101" pitchFamily="49" charset="-122"/>
                <a:ea typeface="仿宋" panose="02010609060101010101" pitchFamily="49" charset="-122"/>
                <a:cs typeface="Times New Roman" panose="02020603050405020304" charset="0"/>
                <a:sym typeface="Times New Roman" panose="02020603050405020304"/>
              </a:rPr>
              <a:t>(2)</a:t>
            </a:r>
            <a:r>
              <a:rPr lang="zh-CN" altLang="en-US" sz="2800" b="1" kern="100" smtClean="0">
                <a:solidFill>
                  <a:srgbClr val="7030A0"/>
                </a:solidFill>
                <a:uFill>
                  <a:solidFill>
                    <a:schemeClr val="tx1"/>
                  </a:solidFill>
                </a:uFill>
                <a:latin typeface="+mj-ea"/>
                <a:ea typeface="+mj-ea"/>
                <a:cs typeface="Times New Roman" panose="02020603050405020304" charset="0"/>
                <a:sym typeface="Times New Roman" panose="02020603050405020304"/>
              </a:rPr>
              <a:t>探索成果</a:t>
            </a:r>
            <a:r>
              <a:rPr lang="zh-CN" altLang="en-US" sz="2800" b="1" kern="100" smtClean="0">
                <a:solidFill>
                  <a:srgbClr val="7030A0"/>
                </a:solidFill>
                <a:uFill>
                  <a:solidFill>
                    <a:schemeClr val="tx1"/>
                  </a:solidFill>
                </a:uFill>
                <a:latin typeface="仿宋" panose="02010609060101010101" pitchFamily="49" charset="-122"/>
                <a:ea typeface="仿宋" panose="02010609060101010101" pitchFamily="49" charset="-122"/>
                <a:cs typeface="Times New Roman" panose="02020603050405020304" charset="0"/>
                <a:sym typeface="Times New Roman" panose="02020603050405020304"/>
              </a:rPr>
              <a:t>：</a:t>
            </a:r>
            <a:r>
              <a:rPr lang="zh-CN" altLang="en-US" sz="2800" b="1" kern="100" smtClean="0">
                <a:uFill>
                  <a:solidFill>
                    <a:schemeClr val="tx1"/>
                  </a:solidFill>
                </a:uFill>
                <a:latin typeface="+mj-ea"/>
                <a:ea typeface="+mj-ea"/>
                <a:cs typeface="Times New Roman" panose="02020603050405020304" charset="0"/>
                <a:sym typeface="Times New Roman" panose="02020603050405020304"/>
              </a:rPr>
              <a:t>细胞核</a:t>
            </a:r>
            <a:r>
              <a:rPr lang="zh-CN" altLang="en-US" sz="2800" b="1" kern="100" smtClean="0">
                <a:uFill>
                  <a:solidFill>
                    <a:schemeClr val="tx1"/>
                  </a:solidFill>
                </a:uFill>
                <a:latin typeface="仿宋" panose="02010609060101010101" pitchFamily="49" charset="-122"/>
                <a:ea typeface="仿宋" panose="02010609060101010101" pitchFamily="49" charset="-122"/>
                <a:cs typeface="Times New Roman" panose="02020603050405020304" charset="0"/>
                <a:sym typeface="Times New Roman" panose="02020603050405020304"/>
              </a:rPr>
              <a:t>是</a:t>
            </a:r>
            <a:r>
              <a:rPr lang="zh-CN" altLang="en-US" sz="2800" b="1" u="sng" kern="100">
                <a:solidFill>
                  <a:schemeClr val="bg1"/>
                </a:solidFill>
                <a:uFill>
                  <a:solidFill>
                    <a:schemeClr val="tx1"/>
                  </a:solidFill>
                </a:uFill>
                <a:latin typeface="+mj-ea"/>
                <a:ea typeface="+mj-ea"/>
                <a:cs typeface="Times New Roman" panose="02020603050405020304" charset="0"/>
                <a:sym typeface="Times New Roman" panose="02020603050405020304"/>
              </a:rPr>
              <a:t>细胞代谢和遗传</a:t>
            </a:r>
            <a:r>
              <a:rPr lang="zh-CN" altLang="en-US" sz="2800" b="1" kern="100" smtClean="0">
                <a:uFill>
                  <a:solidFill>
                    <a:schemeClr val="tx1"/>
                  </a:solidFill>
                </a:uFill>
                <a:latin typeface="仿宋" panose="02010609060101010101" pitchFamily="49" charset="-122"/>
                <a:ea typeface="仿宋" panose="02010609060101010101" pitchFamily="49" charset="-122"/>
                <a:cs typeface="Times New Roman" panose="02020603050405020304" charset="0"/>
                <a:sym typeface="Times New Roman" panose="02020603050405020304"/>
              </a:rPr>
              <a:t>的</a:t>
            </a:r>
            <a:r>
              <a:rPr lang="zh-CN" altLang="en-US" sz="2800" b="1" u="sng" kern="100">
                <a:solidFill>
                  <a:schemeClr val="bg1"/>
                </a:solidFill>
                <a:uFill>
                  <a:solidFill>
                    <a:schemeClr val="tx1"/>
                  </a:solidFill>
                </a:uFill>
                <a:latin typeface="+mj-ea"/>
                <a:ea typeface="+mj-ea"/>
                <a:cs typeface="Times New Roman" panose="02020603050405020304" charset="0"/>
                <a:sym typeface="Times New Roman" panose="02020603050405020304"/>
              </a:rPr>
              <a:t>控制</a:t>
            </a:r>
            <a:r>
              <a:rPr lang="zh-CN" altLang="en-US" sz="2800" b="1" kern="100" smtClean="0">
                <a:uFill>
                  <a:solidFill>
                    <a:schemeClr val="tx1"/>
                  </a:solidFill>
                </a:uFill>
                <a:latin typeface="仿宋" panose="02010609060101010101" pitchFamily="49" charset="-122"/>
                <a:ea typeface="仿宋" panose="02010609060101010101" pitchFamily="49" charset="-122"/>
                <a:cs typeface="Times New Roman" panose="02020603050405020304" charset="0"/>
                <a:sym typeface="Times New Roman" panose="02020603050405020304"/>
              </a:rPr>
              <a:t>中心。</a:t>
            </a:r>
            <a:endParaRPr lang="zh-CN" altLang="en-US" sz="2800" b="1" kern="100">
              <a:uFill>
                <a:solidFill>
                  <a:schemeClr val="tx1"/>
                </a:solidFill>
              </a:uFill>
              <a:latin typeface="仿宋" panose="02010609060101010101" pitchFamily="49" charset="-122"/>
              <a:ea typeface="仿宋" panose="02010609060101010101" pitchFamily="49" charset="-122"/>
              <a:cs typeface="Times New Roman" panose="02020603050405020304" charset="0"/>
              <a:sym typeface="Times New Roman" panose="02020603050405020304"/>
            </a:endParaRPr>
          </a:p>
        </p:txBody>
      </p:sp>
      <p:sp>
        <p:nvSpPr>
          <p:cNvPr id="29" name="Text Box 131"/>
          <p:cNvSpPr txBox="1">
            <a:spLocks noChangeArrowheads="1"/>
          </p:cNvSpPr>
          <p:nvPr>
            <p:custDataLst>
              <p:tags r:id="rId3"/>
            </p:custDataLst>
          </p:nvPr>
        </p:nvSpPr>
        <p:spPr bwMode="auto">
          <a:xfrm>
            <a:off x="9133644" y="1343380"/>
            <a:ext cx="902811" cy="523092"/>
          </a:xfrm>
          <a:prstGeom prst="rect">
            <a:avLst/>
          </a:prstGeom>
          <a:noFill/>
          <a:ln>
            <a:noFill/>
          </a:ln>
          <a:effectLst/>
        </p:spPr>
        <p:txBody>
          <a:bodyPr wrap="none">
            <a:spAutoFit/>
          </a:bodyPr>
          <a:lstStyle/>
          <a:p>
            <a:pPr eaLnBrk="1" hangingPunct="1">
              <a:defRPr/>
            </a:pPr>
            <a:r>
              <a:rPr lang="zh-CN" altLang="en-US" sz="2800" b="1" smtClean="0">
                <a:solidFill>
                  <a:srgbClr val="FF0000"/>
                </a:solidFill>
                <a:latin typeface="+mn-ea"/>
              </a:rPr>
              <a:t>控制</a:t>
            </a:r>
            <a:endParaRPr lang="zh-CN" altLang="en-US" sz="2800" b="1">
              <a:solidFill>
                <a:srgbClr val="FF0000"/>
              </a:solidFill>
              <a:latin typeface="+mn-ea"/>
            </a:endParaRPr>
          </a:p>
        </p:txBody>
      </p:sp>
      <p:sp>
        <p:nvSpPr>
          <p:cNvPr id="21" name="Text Box 131"/>
          <p:cNvSpPr txBox="1">
            <a:spLocks noChangeArrowheads="1"/>
          </p:cNvSpPr>
          <p:nvPr>
            <p:custDataLst>
              <p:tags r:id="rId4"/>
            </p:custDataLst>
          </p:nvPr>
        </p:nvSpPr>
        <p:spPr bwMode="auto">
          <a:xfrm>
            <a:off x="6310988" y="1344587"/>
            <a:ext cx="2698175" cy="523092"/>
          </a:xfrm>
          <a:prstGeom prst="rect">
            <a:avLst/>
          </a:prstGeom>
          <a:noFill/>
          <a:ln>
            <a:noFill/>
          </a:ln>
          <a:effectLst/>
        </p:spPr>
        <p:txBody>
          <a:bodyPr wrap="none">
            <a:spAutoFit/>
          </a:bodyPr>
          <a:lstStyle/>
          <a:p>
            <a:pPr eaLnBrk="1" hangingPunct="1">
              <a:defRPr/>
            </a:pPr>
            <a:r>
              <a:rPr lang="zh-CN" altLang="en-US" sz="2800" b="1" smtClean="0">
                <a:solidFill>
                  <a:srgbClr val="0000FF"/>
                </a:solidFill>
                <a:latin typeface="+mn-ea"/>
              </a:rPr>
              <a:t>细胞</a:t>
            </a:r>
            <a:r>
              <a:rPr lang="zh-CN" altLang="en-US" sz="2800" b="1" smtClean="0">
                <a:solidFill>
                  <a:srgbClr val="FF0000"/>
                </a:solidFill>
                <a:latin typeface="+mn-ea"/>
              </a:rPr>
              <a:t>代谢</a:t>
            </a:r>
            <a:r>
              <a:rPr lang="zh-CN" altLang="en-US" sz="2800" b="1">
                <a:solidFill>
                  <a:srgbClr val="0000FF"/>
                </a:solidFill>
                <a:latin typeface="+mn-ea"/>
              </a:rPr>
              <a:t>和</a:t>
            </a:r>
            <a:r>
              <a:rPr lang="zh-CN" altLang="en-US" sz="2800" b="1" smtClean="0">
                <a:solidFill>
                  <a:srgbClr val="FF0000"/>
                </a:solidFill>
                <a:latin typeface="+mn-ea"/>
              </a:rPr>
              <a:t>遗传</a:t>
            </a:r>
            <a:endParaRPr lang="zh-CN" altLang="en-US" sz="2800" b="1">
              <a:solidFill>
                <a:srgbClr val="FF0000"/>
              </a:solidFill>
              <a:latin typeface="+mn-ea"/>
            </a:endParaRPr>
          </a:p>
        </p:txBody>
      </p:sp>
      <p:graphicFrame>
        <p:nvGraphicFramePr>
          <p:cNvPr id="27" name="表格 26"/>
          <p:cNvGraphicFramePr>
            <a:graphicFrameLocks noGrp="1"/>
          </p:cNvGraphicFramePr>
          <p:nvPr>
            <p:custDataLst>
              <p:tags r:id="rId5"/>
            </p:custDataLst>
          </p:nvPr>
        </p:nvGraphicFramePr>
        <p:xfrm>
          <a:off x="266700" y="1874452"/>
          <a:ext cx="11734800" cy="4944405"/>
        </p:xfrm>
        <a:graphic>
          <a:graphicData uri="http://schemas.openxmlformats.org/drawingml/2006/table">
            <a:tbl>
              <a:tblPr firstRow="1" bandRow="1">
                <a:tableStyleId>{5C22544A-7EE6-4342-B048-85BDC9FD1C3A}</a:tableStyleId>
              </a:tblPr>
              <a:tblGrid>
                <a:gridCol w="546100"/>
                <a:gridCol w="1485900"/>
                <a:gridCol w="2425700"/>
                <a:gridCol w="2425700"/>
                <a:gridCol w="2425700"/>
                <a:gridCol w="2425700"/>
              </a:tblGrid>
              <a:tr h="808033">
                <a:tc gridSpan="2">
                  <a:txBody>
                    <a:bodyPr wrap="square"/>
                    <a:lstStyle/>
                    <a:p>
                      <a:pPr algn="ctr"/>
                      <a:r>
                        <a:rPr lang="zh-CN" altLang="en-US" sz="2800" b="1" smtClean="0">
                          <a:solidFill>
                            <a:schemeClr val="tx1"/>
                          </a:solidFill>
                          <a:latin typeface="仿宋" panose="02010609060101010101" pitchFamily="49" charset="-122"/>
                          <a:ea typeface="仿宋" panose="02010609060101010101" pitchFamily="49" charset="-122"/>
                        </a:rPr>
                        <a:t>实验名称</a:t>
                      </a: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r>
                        <a:rPr kumimoji="0" lang="zh-CN" altLang="en-US" sz="2800" b="1" i="0" u="none" strike="noStrike" kern="1200" cap="none" normalizeH="0" baseline="0" smtClean="0">
                          <a:ln>
                            <a:noFill/>
                          </a:ln>
                          <a:solidFill>
                            <a:schemeClr val="tx1"/>
                          </a:solidFill>
                          <a:effectLst/>
                          <a:latin typeface="+mj-ea"/>
                          <a:ea typeface="+mj-ea"/>
                          <a:cs typeface="+mn-cs"/>
                        </a:rPr>
                        <a:t>美西螈</a:t>
                      </a:r>
                      <a:endParaRPr kumimoji="0" lang="en-US" altLang="zh-CN" sz="2800" b="1" i="0" u="none" strike="noStrike" kern="1200" cap="none" normalizeH="0" baseline="0" smtClean="0">
                        <a:ln>
                          <a:noFill/>
                        </a:ln>
                        <a:solidFill>
                          <a:schemeClr val="tx1"/>
                        </a:solidFill>
                        <a:effectLst/>
                        <a:latin typeface="+mj-ea"/>
                        <a:ea typeface="+mj-ea"/>
                        <a:cs typeface="+mn-cs"/>
                      </a:endParaRPr>
                    </a:p>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r>
                        <a:rPr kumimoji="0" lang="zh-CN" altLang="en-US"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rPr>
                        <a:t>胚胎细胞</a:t>
                      </a:r>
                      <a:r>
                        <a:rPr kumimoji="0" lang="zh-CN" altLang="en-US" sz="2800" b="1" i="0" u="none" strike="noStrike" kern="1200" cap="none" normalizeH="0" baseline="0" smtClean="0">
                          <a:ln>
                            <a:noFill/>
                          </a:ln>
                          <a:solidFill>
                            <a:srgbClr val="FF0000"/>
                          </a:solidFill>
                          <a:effectLst/>
                          <a:latin typeface="+mj-ea"/>
                          <a:ea typeface="+mj-ea"/>
                          <a:cs typeface="+mn-cs"/>
                        </a:rPr>
                        <a:t>移核</a:t>
                      </a:r>
                      <a:endParaRPr lang="zh-CN" altLang="en-US" sz="2800" b="1">
                        <a:solidFill>
                          <a:srgbClr val="FF0000"/>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r>
                        <a:rPr kumimoji="0" lang="zh-CN" altLang="en-US" sz="2800" b="1" i="0" u="none" strike="noStrike" kern="1200" cap="none" normalizeH="0" baseline="0" smtClean="0">
                          <a:ln>
                            <a:noFill/>
                          </a:ln>
                          <a:solidFill>
                            <a:schemeClr val="tx1"/>
                          </a:solidFill>
                          <a:effectLst/>
                          <a:latin typeface="+mj-ea"/>
                          <a:ea typeface="+mj-ea"/>
                          <a:cs typeface="+mn-cs"/>
                        </a:rPr>
                        <a:t>伞藻</a:t>
                      </a:r>
                      <a:endParaRPr kumimoji="0" lang="en-US" altLang="zh-CN" sz="2800" b="1" i="0" u="none" strike="noStrike" kern="1200" cap="none" normalizeH="0" baseline="0" smtClean="0">
                        <a:ln>
                          <a:noFill/>
                        </a:ln>
                        <a:solidFill>
                          <a:schemeClr val="tx1"/>
                        </a:solidFill>
                        <a:effectLst/>
                        <a:latin typeface="+mj-ea"/>
                        <a:ea typeface="+mj-ea"/>
                        <a:cs typeface="+mn-cs"/>
                      </a:endParaRPr>
                    </a:p>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r>
                        <a:rPr kumimoji="0" lang="zh-CN" altLang="en-US"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rPr>
                        <a:t>嫁接</a:t>
                      </a:r>
                      <a:r>
                        <a:rPr kumimoji="0" lang="en-US" altLang="zh-CN"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rPr>
                        <a:t>-</a:t>
                      </a:r>
                      <a:r>
                        <a:rPr kumimoji="0" lang="zh-CN" altLang="en-US" sz="2800" b="1" i="0" u="none" strike="noStrike" kern="1200" cap="none" normalizeH="0" baseline="0" smtClean="0">
                          <a:ln>
                            <a:noFill/>
                          </a:ln>
                          <a:solidFill>
                            <a:srgbClr val="FF0000"/>
                          </a:solidFill>
                          <a:effectLst/>
                          <a:latin typeface="+mj-ea"/>
                          <a:ea typeface="+mj-ea"/>
                          <a:cs typeface="+mn-cs"/>
                        </a:rPr>
                        <a:t>移核</a:t>
                      </a:r>
                      <a:endParaRPr kumimoji="0" lang="zh-CN" altLang="en-US" sz="2800" b="1" i="0" u="none" strike="noStrike" kern="1200" cap="none" normalizeH="0" baseline="0">
                        <a:ln>
                          <a:noFill/>
                        </a:ln>
                        <a:solidFill>
                          <a:srgbClr val="FF0000"/>
                        </a:solidFill>
                        <a:effectLst/>
                        <a:latin typeface="+mj-ea"/>
                        <a:ea typeface="+mj-ea"/>
                        <a:cs typeface="+mn-cs"/>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r>
                        <a:rPr kumimoji="0" lang="zh-CN" altLang="en-US" sz="2800" b="1" i="0" u="none" strike="noStrike" cap="none" normalizeH="0" baseline="0" smtClean="0">
                          <a:ln>
                            <a:noFill/>
                          </a:ln>
                          <a:solidFill>
                            <a:schemeClr val="tx1"/>
                          </a:solidFill>
                          <a:effectLst/>
                          <a:latin typeface="+mj-ea"/>
                          <a:ea typeface="+mj-ea"/>
                        </a:rPr>
                        <a:t>蝾螈</a:t>
                      </a:r>
                      <a:r>
                        <a:rPr kumimoji="0" lang="zh-CN" altLang="en-US"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rPr>
                        <a:t>受精卵</a:t>
                      </a:r>
                      <a:endParaRPr kumimoji="0" lang="en-US" altLang="zh-CN"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endParaRPr>
                    </a:p>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r>
                        <a:rPr kumimoji="0" lang="zh-CN" altLang="en-US"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rPr>
                        <a:t>横缢</a:t>
                      </a:r>
                      <a:r>
                        <a:rPr kumimoji="0" lang="en-US" altLang="zh-CN"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rPr>
                        <a:t>-</a:t>
                      </a:r>
                      <a:r>
                        <a:rPr kumimoji="0" lang="zh-CN" altLang="en-US" sz="2800" b="1" i="0" u="none" strike="noStrike" kern="1200" cap="none" normalizeH="0" baseline="0" smtClean="0">
                          <a:ln>
                            <a:noFill/>
                          </a:ln>
                          <a:solidFill>
                            <a:srgbClr val="0000FF"/>
                          </a:solidFill>
                          <a:effectLst/>
                          <a:latin typeface="+mj-ea"/>
                          <a:ea typeface="+mj-ea"/>
                          <a:cs typeface="+mn-cs"/>
                        </a:rPr>
                        <a:t>挤核</a:t>
                      </a: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r>
                        <a:rPr kumimoji="0" lang="zh-CN" altLang="en-US" sz="2800" b="1" i="0" u="none" strike="noStrike" kern="1200" cap="none" normalizeH="0" baseline="0" smtClean="0">
                          <a:ln>
                            <a:noFill/>
                          </a:ln>
                          <a:solidFill>
                            <a:schemeClr val="tx1"/>
                          </a:solidFill>
                          <a:effectLst/>
                          <a:latin typeface="+mj-ea"/>
                          <a:ea typeface="+mj-ea"/>
                          <a:cs typeface="+mn-cs"/>
                        </a:rPr>
                        <a:t>变形虫</a:t>
                      </a:r>
                      <a:endParaRPr kumimoji="0" lang="zh-CN" altLang="en-US" sz="2800" b="1" i="0" u="none" strike="noStrike" kern="1200" cap="none" normalizeH="0" baseline="0" smtClean="0">
                        <a:ln>
                          <a:noFill/>
                        </a:ln>
                        <a:solidFill>
                          <a:schemeClr val="tx1"/>
                        </a:solidFill>
                        <a:effectLst/>
                        <a:latin typeface="+mj-ea"/>
                        <a:ea typeface="+mj-ea"/>
                        <a:cs typeface="+mn-cs"/>
                      </a:endParaRPr>
                    </a:p>
                    <a:p>
                      <a:pPr marL="0" marR="0" lvl="0" indent="0" algn="ctr" defTabSz="914400" rtl="0" eaLnBrk="1" fontAlgn="base" latinLnBrk="0" hangingPunct="1">
                        <a:lnSpc>
                          <a:spcPts val="3200"/>
                        </a:lnSpc>
                        <a:spcBef>
                          <a:spcPct val="0"/>
                        </a:spcBef>
                        <a:spcAft>
                          <a:spcPct val="0"/>
                        </a:spcAft>
                        <a:buClr>
                          <a:schemeClr val="accent1"/>
                        </a:buClr>
                        <a:buSzPct val="80000"/>
                        <a:buFont typeface="Wingdings 2" panose="05020102010507070707" pitchFamily="18" charset="2"/>
                        <a:buNone/>
                      </a:pPr>
                      <a:r>
                        <a:rPr kumimoji="0" lang="zh-CN" altLang="en-US"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rPr>
                        <a:t>切割</a:t>
                      </a:r>
                      <a:r>
                        <a:rPr kumimoji="0" lang="en-US" altLang="zh-CN"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rPr>
                        <a:t>-</a:t>
                      </a:r>
                      <a:r>
                        <a:rPr kumimoji="0" lang="zh-CN" altLang="en-US" sz="2800" b="1" i="0" u="none" strike="noStrike" kern="1200" cap="none" normalizeH="0" baseline="0" smtClean="0">
                          <a:ln>
                            <a:noFill/>
                          </a:ln>
                          <a:solidFill>
                            <a:srgbClr val="0000FF"/>
                          </a:solidFill>
                          <a:effectLst/>
                          <a:latin typeface="+mj-ea"/>
                          <a:ea typeface="+mj-ea"/>
                          <a:cs typeface="+mn-cs"/>
                        </a:rPr>
                        <a:t>移核</a:t>
                      </a: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808033">
                <a:tc rowSpan="3">
                  <a:txBody>
                    <a:bodyPr wrap="square"/>
                    <a:lstStyle/>
                    <a:p>
                      <a:pPr algn="ctr"/>
                      <a:r>
                        <a:rPr lang="zh-CN" altLang="en-US" sz="2800" b="1" smtClean="0">
                          <a:solidFill>
                            <a:schemeClr val="tx1"/>
                          </a:solidFill>
                          <a:latin typeface="+mn-ea"/>
                          <a:ea typeface="+mn-ea"/>
                        </a:rPr>
                        <a:t>实验分析</a:t>
                      </a:r>
                      <a:endParaRPr lang="zh-CN" altLang="en-US" sz="2800" b="1">
                        <a:solidFill>
                          <a:schemeClr val="tx1"/>
                        </a:solidFill>
                        <a:latin typeface="+mn-ea"/>
                        <a:ea typeface="+mn-ea"/>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r>
                        <a:rPr lang="zh-CN" altLang="en-US" sz="2800" b="1" smtClean="0">
                          <a:solidFill>
                            <a:schemeClr val="tx1"/>
                          </a:solidFill>
                          <a:latin typeface="仿宋" panose="02010609060101010101" pitchFamily="49" charset="-122"/>
                          <a:ea typeface="仿宋" panose="02010609060101010101" pitchFamily="49" charset="-122"/>
                        </a:rPr>
                        <a:t>自变量</a:t>
                      </a: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808033">
                <a:tc v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r>
                        <a:rPr lang="zh-CN" altLang="en-US" sz="2800" b="1" smtClean="0">
                          <a:solidFill>
                            <a:schemeClr val="tx1"/>
                          </a:solidFill>
                          <a:latin typeface="仿宋" panose="02010609060101010101" pitchFamily="49" charset="-122"/>
                          <a:ea typeface="仿宋" panose="02010609060101010101" pitchFamily="49" charset="-122"/>
                        </a:rPr>
                        <a:t>因变量</a:t>
                      </a: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808033">
                <a:tc v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r>
                        <a:rPr lang="zh-CN" altLang="en-US" sz="2400" b="1" smtClean="0">
                          <a:solidFill>
                            <a:schemeClr val="tx1"/>
                          </a:solidFill>
                          <a:latin typeface="仿宋" panose="02010609060101010101" pitchFamily="49" charset="-122"/>
                          <a:ea typeface="仿宋" panose="02010609060101010101" pitchFamily="49" charset="-122"/>
                        </a:rPr>
                        <a:t>对照方式</a:t>
                      </a:r>
                      <a:endParaRPr lang="zh-CN" altLang="en-US" sz="24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808033">
                <a:tc gridSpan="2">
                  <a:txBody>
                    <a:bodyPr wrap="square"/>
                    <a:lstStyle/>
                    <a:p>
                      <a:pPr marL="0" algn="ctr" defTabSz="914400" rtl="0" eaLnBrk="1" latinLnBrk="0" hangingPunct="1"/>
                      <a:r>
                        <a:rPr lang="zh-CN" altLang="en-US" sz="2800" b="1" kern="1200" smtClean="0">
                          <a:solidFill>
                            <a:schemeClr val="tx1"/>
                          </a:solidFill>
                          <a:latin typeface="+mn-ea"/>
                          <a:ea typeface="+mn-ea"/>
                          <a:cs typeface="+mn-cs"/>
                        </a:rPr>
                        <a:t>实验结论</a:t>
                      </a:r>
                      <a:endParaRPr lang="zh-CN" altLang="en-US" sz="2800" b="1" kern="1200">
                        <a:solidFill>
                          <a:schemeClr val="tx1"/>
                        </a:solidFill>
                        <a:latin typeface="+mn-ea"/>
                        <a:ea typeface="+mn-ea"/>
                        <a:cs typeface="+mn-cs"/>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808033">
                <a:tc gridSpan="2">
                  <a:txBody>
                    <a:bodyPr wrap="square"/>
                    <a:lstStyle/>
                    <a:p>
                      <a:pPr marL="0" algn="ctr" defTabSz="914400" rtl="0" eaLnBrk="1" latinLnBrk="0" hangingPunct="1"/>
                      <a:r>
                        <a:rPr lang="zh-CN" altLang="en-US" sz="2800" b="1" kern="1200" smtClean="0">
                          <a:solidFill>
                            <a:schemeClr val="tx1"/>
                          </a:solidFill>
                          <a:latin typeface="+mn-ea"/>
                          <a:ea typeface="+mn-ea"/>
                          <a:cs typeface="+mn-cs"/>
                        </a:rPr>
                        <a:t>实验推论</a:t>
                      </a:r>
                      <a:endParaRPr lang="zh-CN" altLang="en-US" sz="2800" b="1" kern="1200">
                        <a:solidFill>
                          <a:schemeClr val="tx1"/>
                        </a:solidFill>
                        <a:latin typeface="+mn-ea"/>
                        <a:ea typeface="+mn-ea"/>
                        <a:cs typeface="+mn-cs"/>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wrap="square"/>
                    <a:lstStyle/>
                    <a:p>
                      <a:pPr algn="ctr"/>
                      <a:endParaRPr lang="zh-CN" altLang="en-US" sz="2800" b="1">
                        <a:solidFill>
                          <a:schemeClr val="tx1"/>
                        </a:solidFill>
                        <a:latin typeface="仿宋" panose="02010609060101010101" pitchFamily="49" charset="-122"/>
                        <a:ea typeface="仿宋"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31" name="Text Box 138"/>
          <p:cNvSpPr txBox="1">
            <a:spLocks noChangeArrowheads="1"/>
          </p:cNvSpPr>
          <p:nvPr>
            <p:custDataLst>
              <p:tags r:id="rId6"/>
            </p:custDataLst>
          </p:nvPr>
        </p:nvSpPr>
        <p:spPr bwMode="auto">
          <a:xfrm>
            <a:off x="7615950" y="2920063"/>
            <a:ext cx="1626945" cy="523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spcBef>
                <a:spcPct val="50000"/>
              </a:spcBef>
            </a:pPr>
            <a:r>
              <a:rPr lang="zh-CN" altLang="en-US" sz="2800" b="1">
                <a:solidFill>
                  <a:srgbClr val="0000FF"/>
                </a:solidFill>
                <a:latin typeface="微软雅黑" panose="020B0503020204020204" pitchFamily="34" charset="-122"/>
                <a:ea typeface="微软雅黑" panose="020B0503020204020204" pitchFamily="34" charset="-122"/>
              </a:rPr>
              <a:t>核的有无</a:t>
            </a:r>
            <a:endParaRPr lang="en-US" altLang="zh-CN" sz="2800" b="1">
              <a:solidFill>
                <a:srgbClr val="0000FF"/>
              </a:solidFill>
              <a:latin typeface="微软雅黑" panose="020B0503020204020204" pitchFamily="34" charset="-122"/>
              <a:ea typeface="微软雅黑" panose="020B0503020204020204" pitchFamily="34" charset="-122"/>
            </a:endParaRPr>
          </a:p>
        </p:txBody>
      </p:sp>
      <p:sp>
        <p:nvSpPr>
          <p:cNvPr id="32" name="Text Box 61"/>
          <p:cNvSpPr txBox="1">
            <a:spLocks noChangeArrowheads="1"/>
          </p:cNvSpPr>
          <p:nvPr>
            <p:custDataLst>
              <p:tags r:id="rId7"/>
            </p:custDataLst>
          </p:nvPr>
        </p:nvSpPr>
        <p:spPr bwMode="auto">
          <a:xfrm>
            <a:off x="2749355" y="2924126"/>
            <a:ext cx="1626945" cy="523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spcBef>
                <a:spcPct val="50000"/>
              </a:spcBef>
            </a:pPr>
            <a:r>
              <a:rPr lang="zh-CN" altLang="en-US" sz="2800" b="1">
                <a:solidFill>
                  <a:srgbClr val="FF0000"/>
                </a:solidFill>
                <a:latin typeface="微软雅黑" panose="020B0503020204020204" pitchFamily="34" charset="-122"/>
                <a:ea typeface="微软雅黑" panose="020B0503020204020204" pitchFamily="34" charset="-122"/>
              </a:rPr>
              <a:t>核的种类</a:t>
            </a:r>
            <a:endParaRPr lang="en-US" altLang="zh-CN" sz="2800" b="1">
              <a:solidFill>
                <a:srgbClr val="FF0000"/>
              </a:solidFill>
              <a:latin typeface="微软雅黑" panose="020B0503020204020204" pitchFamily="34" charset="-122"/>
              <a:ea typeface="微软雅黑" panose="020B0503020204020204" pitchFamily="34" charset="-122"/>
            </a:endParaRPr>
          </a:p>
        </p:txBody>
      </p:sp>
      <p:sp>
        <p:nvSpPr>
          <p:cNvPr id="33" name="Text Box 61"/>
          <p:cNvSpPr txBox="1">
            <a:spLocks noChangeArrowheads="1"/>
          </p:cNvSpPr>
          <p:nvPr>
            <p:custDataLst>
              <p:tags r:id="rId8"/>
            </p:custDataLst>
          </p:nvPr>
        </p:nvSpPr>
        <p:spPr bwMode="auto">
          <a:xfrm>
            <a:off x="5092123" y="2975071"/>
            <a:ext cx="1620535" cy="480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lgn="ctr">
              <a:lnSpc>
                <a:spcPts val="3000"/>
              </a:lnSpc>
              <a:defRPr sz="2800" b="1">
                <a:solidFill>
                  <a:srgbClr val="0000FF"/>
                </a:solidFill>
                <a:latin typeface="华文新魏" panose="02010800040101010101" pitchFamily="2" charset="-122"/>
                <a:ea typeface="华文新魏" panose="02010800040101010101" pitchFamily="2" charset="-122"/>
              </a:defRPr>
            </a:lvl1pPr>
            <a:lvl2pPr marL="742950" indent="-285750">
              <a:defRPr>
                <a:latin typeface="Arial" panose="020B0604020202020204" pitchFamily="34" charset="0"/>
                <a:ea typeface="宋体" panose="02010600030101010101" pitchFamily="2" charset="-122"/>
              </a:defRPr>
            </a:lvl2pPr>
            <a:lvl3pPr marL="1143000" indent="-228600">
              <a:defRPr>
                <a:latin typeface="Arial" panose="020B0604020202020204" pitchFamily="34" charset="0"/>
                <a:ea typeface="宋体" panose="02010600030101010101" pitchFamily="2" charset="-122"/>
              </a:defRPr>
            </a:lvl3pPr>
            <a:lvl4pPr marL="1600200" indent="-228600">
              <a:defRPr>
                <a:latin typeface="Arial" panose="020B0604020202020204" pitchFamily="34" charset="0"/>
                <a:ea typeface="宋体" panose="02010600030101010101" pitchFamily="2" charset="-122"/>
              </a:defRPr>
            </a:lvl4pPr>
            <a:lvl5pPr marL="2057400" indent="-22860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r>
              <a:rPr lang="zh-CN" altLang="en-US" sz="2800">
                <a:solidFill>
                  <a:srgbClr val="FF0000"/>
                </a:solidFill>
                <a:latin typeface="微软雅黑" panose="020B0503020204020204" pitchFamily="34" charset="-122"/>
                <a:ea typeface="微软雅黑" panose="020B0503020204020204" pitchFamily="34" charset="-122"/>
              </a:rPr>
              <a:t>核的种类</a:t>
            </a:r>
            <a:endParaRPr lang="en-US" altLang="zh-CN" sz="2800">
              <a:solidFill>
                <a:srgbClr val="FF0000"/>
              </a:solidFill>
              <a:latin typeface="微软雅黑" panose="020B0503020204020204" pitchFamily="34" charset="-122"/>
              <a:ea typeface="微软雅黑" panose="020B0503020204020204" pitchFamily="34" charset="-122"/>
            </a:endParaRPr>
          </a:p>
        </p:txBody>
      </p:sp>
      <p:sp>
        <p:nvSpPr>
          <p:cNvPr id="34" name="Text Box 138"/>
          <p:cNvSpPr txBox="1">
            <a:spLocks noChangeArrowheads="1"/>
          </p:cNvSpPr>
          <p:nvPr>
            <p:custDataLst>
              <p:tags r:id="rId9"/>
            </p:custDataLst>
          </p:nvPr>
        </p:nvSpPr>
        <p:spPr bwMode="auto">
          <a:xfrm>
            <a:off x="10012729" y="2907363"/>
            <a:ext cx="1626945" cy="523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spcBef>
                <a:spcPct val="50000"/>
              </a:spcBef>
            </a:pPr>
            <a:r>
              <a:rPr lang="zh-CN" altLang="en-US" sz="2800" b="1">
                <a:solidFill>
                  <a:srgbClr val="0000FF"/>
                </a:solidFill>
                <a:latin typeface="微软雅黑" panose="020B0503020204020204" pitchFamily="34" charset="-122"/>
                <a:ea typeface="微软雅黑" panose="020B0503020204020204" pitchFamily="34" charset="-122"/>
              </a:rPr>
              <a:t>核的有无</a:t>
            </a:r>
            <a:endParaRPr lang="en-US" altLang="zh-CN" sz="2800" b="1">
              <a:solidFill>
                <a:srgbClr val="0000FF"/>
              </a:solidFill>
              <a:latin typeface="微软雅黑" panose="020B0503020204020204" pitchFamily="34" charset="-122"/>
              <a:ea typeface="微软雅黑" panose="020B0503020204020204" pitchFamily="34" charset="-122"/>
            </a:endParaRPr>
          </a:p>
        </p:txBody>
      </p:sp>
      <p:sp>
        <p:nvSpPr>
          <p:cNvPr id="64" name="矩形 63"/>
          <p:cNvSpPr/>
          <p:nvPr>
            <p:custDataLst>
              <p:tags r:id="rId10"/>
            </p:custDataLst>
          </p:nvPr>
        </p:nvSpPr>
        <p:spPr>
          <a:xfrm>
            <a:off x="2790449" y="3757279"/>
            <a:ext cx="1620957" cy="523092"/>
          </a:xfrm>
          <a:prstGeom prst="rect">
            <a:avLst/>
          </a:prstGeom>
          <a:noFill/>
          <a:ln w="9525">
            <a:noFill/>
          </a:ln>
        </p:spPr>
        <p:txBody>
          <a:bodyPr wrap="none" anchor="t" anchorCtr="0">
            <a:spAutoFit/>
          </a:bodyPr>
          <a:lstStyle/>
          <a:p>
            <a:r>
              <a:rPr lang="zh-CN" altLang="en-US" sz="2800" b="1" smtClean="0">
                <a:solidFill>
                  <a:srgbClr val="FF0000"/>
                </a:solidFill>
                <a:latin typeface="+mj-ea"/>
                <a:ea typeface="+mj-ea"/>
                <a:sym typeface="+mn-ea"/>
              </a:rPr>
              <a:t>子代肤色</a:t>
            </a:r>
            <a:endParaRPr lang="en-US" altLang="zh-CN" sz="2800" b="1">
              <a:solidFill>
                <a:srgbClr val="FF0000"/>
              </a:solidFill>
              <a:latin typeface="+mj-ea"/>
              <a:ea typeface="+mj-ea"/>
              <a:sym typeface="+mn-ea"/>
            </a:endParaRPr>
          </a:p>
        </p:txBody>
      </p:sp>
      <p:sp>
        <p:nvSpPr>
          <p:cNvPr id="65" name="矩形 64"/>
          <p:cNvSpPr/>
          <p:nvPr>
            <p:custDataLst>
              <p:tags r:id="rId11"/>
            </p:custDataLst>
          </p:nvPr>
        </p:nvSpPr>
        <p:spPr>
          <a:xfrm>
            <a:off x="5123257" y="3757279"/>
            <a:ext cx="1620957" cy="523092"/>
          </a:xfrm>
          <a:prstGeom prst="rect">
            <a:avLst/>
          </a:prstGeom>
          <a:noFill/>
          <a:ln w="9525">
            <a:noFill/>
          </a:ln>
        </p:spPr>
        <p:txBody>
          <a:bodyPr wrap="none" anchor="t" anchorCtr="0">
            <a:spAutoFit/>
          </a:bodyPr>
          <a:lstStyle/>
          <a:p>
            <a:r>
              <a:rPr lang="zh-CN" altLang="en-US" sz="2800" b="1">
                <a:solidFill>
                  <a:srgbClr val="FF0000"/>
                </a:solidFill>
                <a:latin typeface="+mj-ea"/>
                <a:ea typeface="+mj-ea"/>
                <a:sym typeface="+mn-ea"/>
              </a:rPr>
              <a:t>伞</a:t>
            </a:r>
            <a:r>
              <a:rPr lang="zh-CN" altLang="en-US" sz="2800" b="1" smtClean="0">
                <a:solidFill>
                  <a:srgbClr val="FF0000"/>
                </a:solidFill>
                <a:latin typeface="+mj-ea"/>
                <a:ea typeface="+mj-ea"/>
                <a:sym typeface="+mn-ea"/>
              </a:rPr>
              <a:t>帽形状</a:t>
            </a:r>
            <a:endParaRPr lang="en-US" altLang="zh-CN" sz="2800" b="1">
              <a:solidFill>
                <a:srgbClr val="FF0000"/>
              </a:solidFill>
              <a:latin typeface="+mj-ea"/>
              <a:ea typeface="+mj-ea"/>
              <a:sym typeface="+mn-ea"/>
            </a:endParaRPr>
          </a:p>
        </p:txBody>
      </p:sp>
      <p:sp>
        <p:nvSpPr>
          <p:cNvPr id="66" name="矩形 65"/>
          <p:cNvSpPr/>
          <p:nvPr>
            <p:custDataLst>
              <p:tags r:id="rId12"/>
            </p:custDataLst>
          </p:nvPr>
        </p:nvSpPr>
        <p:spPr>
          <a:xfrm>
            <a:off x="9515213" y="3757279"/>
            <a:ext cx="2563522" cy="523092"/>
          </a:xfrm>
          <a:prstGeom prst="rect">
            <a:avLst/>
          </a:prstGeom>
          <a:noFill/>
          <a:ln w="9525">
            <a:noFill/>
          </a:ln>
        </p:spPr>
        <p:txBody>
          <a:bodyPr wrap="none" anchor="t" anchorCtr="0">
            <a:spAutoFit/>
          </a:bodyPr>
          <a:lstStyle/>
          <a:p>
            <a:r>
              <a:rPr lang="zh-CN" altLang="en-US" sz="2800" b="1" spc="-150" smtClean="0">
                <a:solidFill>
                  <a:srgbClr val="0000FF"/>
                </a:solidFill>
                <a:latin typeface="+mj-ea"/>
                <a:ea typeface="+mj-ea"/>
                <a:sym typeface="+mn-ea"/>
              </a:rPr>
              <a:t>摄食等生命活动</a:t>
            </a:r>
            <a:endParaRPr lang="en-US" altLang="zh-CN" sz="2800" b="1" spc="-150">
              <a:solidFill>
                <a:srgbClr val="0000FF"/>
              </a:solidFill>
              <a:latin typeface="+mj-ea"/>
              <a:ea typeface="+mj-ea"/>
              <a:sym typeface="+mn-ea"/>
            </a:endParaRPr>
          </a:p>
        </p:txBody>
      </p:sp>
      <p:sp>
        <p:nvSpPr>
          <p:cNvPr id="67" name="矩形 66"/>
          <p:cNvSpPr/>
          <p:nvPr>
            <p:custDataLst>
              <p:tags r:id="rId13"/>
            </p:custDataLst>
          </p:nvPr>
        </p:nvSpPr>
        <p:spPr>
          <a:xfrm>
            <a:off x="7232821" y="3736565"/>
            <a:ext cx="2339102" cy="523092"/>
          </a:xfrm>
          <a:prstGeom prst="rect">
            <a:avLst/>
          </a:prstGeom>
          <a:noFill/>
          <a:ln w="9525">
            <a:noFill/>
          </a:ln>
        </p:spPr>
        <p:txBody>
          <a:bodyPr wrap="none" anchor="t" anchorCtr="0">
            <a:spAutoFit/>
          </a:bodyPr>
          <a:lstStyle/>
          <a:p>
            <a:r>
              <a:rPr lang="zh-CN" altLang="en-US" sz="2800" b="1" smtClean="0">
                <a:solidFill>
                  <a:srgbClr val="0000FF"/>
                </a:solidFill>
                <a:latin typeface="+mj-ea"/>
                <a:ea typeface="+mj-ea"/>
                <a:sym typeface="+mn-ea"/>
              </a:rPr>
              <a:t>细胞分裂分化</a:t>
            </a:r>
            <a:endParaRPr lang="en-US" altLang="zh-CN" sz="2800" b="1">
              <a:solidFill>
                <a:srgbClr val="0000FF"/>
              </a:solidFill>
              <a:latin typeface="+mj-ea"/>
              <a:ea typeface="+mj-ea"/>
              <a:sym typeface="+mn-ea"/>
            </a:endParaRPr>
          </a:p>
        </p:txBody>
      </p:sp>
      <p:sp>
        <p:nvSpPr>
          <p:cNvPr id="68" name="矩形 67"/>
          <p:cNvSpPr/>
          <p:nvPr>
            <p:custDataLst>
              <p:tags r:id="rId14"/>
            </p:custDataLst>
          </p:nvPr>
        </p:nvSpPr>
        <p:spPr>
          <a:xfrm>
            <a:off x="5540445" y="4568525"/>
            <a:ext cx="3230372" cy="523092"/>
          </a:xfrm>
          <a:prstGeom prst="rect">
            <a:avLst/>
          </a:prstGeom>
          <a:noFill/>
          <a:ln w="9525">
            <a:noFill/>
          </a:ln>
        </p:spPr>
        <p:txBody>
          <a:bodyPr wrap="none" anchor="t" anchorCtr="0">
            <a:spAutoFit/>
          </a:bodyPr>
          <a:lstStyle/>
          <a:p>
            <a:r>
              <a:rPr lang="zh-CN" altLang="en-US" sz="2800" b="1" spc="-150" smtClean="0">
                <a:solidFill>
                  <a:srgbClr val="FF0000"/>
                </a:solidFill>
                <a:latin typeface="+mj-ea"/>
                <a:ea typeface="+mj-ea"/>
                <a:sym typeface="+mn-ea"/>
              </a:rPr>
              <a:t>自身对照 </a:t>
            </a:r>
            <a:r>
              <a:rPr lang="en-US" altLang="zh-CN" sz="2800" b="1" spc="-150" smtClean="0">
                <a:solidFill>
                  <a:srgbClr val="0000FF"/>
                </a:solidFill>
                <a:latin typeface="+mj-ea"/>
                <a:ea typeface="+mj-ea"/>
                <a:sym typeface="+mn-ea"/>
              </a:rPr>
              <a:t>/</a:t>
            </a:r>
            <a:r>
              <a:rPr lang="en-US" altLang="zh-CN" sz="2800" b="1" spc="-150" smtClean="0">
                <a:solidFill>
                  <a:srgbClr val="FF0000"/>
                </a:solidFill>
                <a:latin typeface="+mj-ea"/>
                <a:ea typeface="+mj-ea"/>
                <a:sym typeface="+mn-ea"/>
              </a:rPr>
              <a:t> </a:t>
            </a:r>
            <a:r>
              <a:rPr lang="zh-CN" altLang="en-US" sz="2800" b="1" spc="-150" smtClean="0">
                <a:solidFill>
                  <a:srgbClr val="FF0000"/>
                </a:solidFill>
                <a:latin typeface="+mj-ea"/>
                <a:ea typeface="+mj-ea"/>
                <a:sym typeface="+mn-ea"/>
              </a:rPr>
              <a:t>相互对照</a:t>
            </a:r>
            <a:endParaRPr lang="en-US" altLang="zh-CN" sz="2800" b="1" spc="-150">
              <a:solidFill>
                <a:srgbClr val="FF0000"/>
              </a:solidFill>
              <a:latin typeface="+mj-ea"/>
              <a:ea typeface="+mj-ea"/>
              <a:sym typeface="+mn-ea"/>
            </a:endParaRPr>
          </a:p>
        </p:txBody>
      </p:sp>
      <p:sp>
        <p:nvSpPr>
          <p:cNvPr id="70" name="Text Box 27"/>
          <p:cNvSpPr txBox="1">
            <a:spLocks noChangeArrowheads="1"/>
          </p:cNvSpPr>
          <p:nvPr>
            <p:custDataLst>
              <p:tags r:id="rId15"/>
            </p:custDataLst>
          </p:nvPr>
        </p:nvSpPr>
        <p:spPr bwMode="auto">
          <a:xfrm>
            <a:off x="9569111" y="5349676"/>
            <a:ext cx="2428870" cy="523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800" b="1" spc="-300" smtClean="0">
                <a:solidFill>
                  <a:srgbClr val="0000FF"/>
                </a:solidFill>
                <a:latin typeface="+mj-ea"/>
                <a:ea typeface="+mj-ea"/>
              </a:rPr>
              <a:t>核控制</a:t>
            </a:r>
            <a:r>
              <a:rPr lang="zh-CN" altLang="en-US" sz="2800" b="1" spc="-300">
                <a:solidFill>
                  <a:srgbClr val="0000FF"/>
                </a:solidFill>
                <a:latin typeface="+mj-ea"/>
                <a:ea typeface="+mj-ea"/>
              </a:rPr>
              <a:t>生命活动</a:t>
            </a:r>
            <a:endParaRPr lang="zh-CN" altLang="en-US" sz="2800" b="1" spc="-300">
              <a:solidFill>
                <a:srgbClr val="0000FF"/>
              </a:solidFill>
              <a:latin typeface="+mj-ea"/>
              <a:ea typeface="+mj-ea"/>
            </a:endParaRPr>
          </a:p>
        </p:txBody>
      </p:sp>
      <p:sp>
        <p:nvSpPr>
          <p:cNvPr id="71" name="Text Box 28"/>
          <p:cNvSpPr txBox="1">
            <a:spLocks noChangeArrowheads="1"/>
          </p:cNvSpPr>
          <p:nvPr>
            <p:custDataLst>
              <p:tags r:id="rId16"/>
            </p:custDataLst>
          </p:nvPr>
        </p:nvSpPr>
        <p:spPr bwMode="auto">
          <a:xfrm>
            <a:off x="7124436" y="5381003"/>
            <a:ext cx="2428870" cy="523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defPPr>
              <a:defRPr lang="zh-CN"/>
            </a:defPPr>
            <a:lvl1pPr algn="ctr">
              <a:defRPr sz="2800" b="1">
                <a:solidFill>
                  <a:srgbClr val="FF0000"/>
                </a:solidFill>
                <a:latin typeface="+mj-ea"/>
                <a:ea typeface="+mj-ea"/>
              </a:defRPr>
            </a:lvl1pPr>
            <a:lvl2pPr marL="742950" indent="-285750">
              <a:defRPr>
                <a:latin typeface="Arial" panose="020B0604020202020204" pitchFamily="34" charset="0"/>
                <a:ea typeface="宋体" panose="02010600030101010101" pitchFamily="2" charset="-122"/>
              </a:defRPr>
            </a:lvl2pPr>
            <a:lvl3pPr marL="1143000" indent="-228600">
              <a:defRPr>
                <a:latin typeface="Arial" panose="020B0604020202020204" pitchFamily="34" charset="0"/>
                <a:ea typeface="宋体" panose="02010600030101010101" pitchFamily="2" charset="-122"/>
              </a:defRPr>
            </a:lvl3pPr>
            <a:lvl4pPr marL="1600200" indent="-228600">
              <a:defRPr>
                <a:latin typeface="Arial" panose="020B0604020202020204" pitchFamily="34" charset="0"/>
                <a:ea typeface="宋体" panose="02010600030101010101" pitchFamily="2" charset="-122"/>
              </a:defRPr>
            </a:lvl4pPr>
            <a:lvl5pPr marL="2057400" indent="-22860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r>
              <a:rPr lang="zh-CN" altLang="en-US" spc="-300" smtClean="0">
                <a:solidFill>
                  <a:srgbClr val="0000FF"/>
                </a:solidFill>
              </a:rPr>
              <a:t>核控制分裂</a:t>
            </a:r>
            <a:r>
              <a:rPr lang="zh-CN" altLang="en-US" spc="-300">
                <a:solidFill>
                  <a:srgbClr val="0000FF"/>
                </a:solidFill>
              </a:rPr>
              <a:t>分化</a:t>
            </a:r>
            <a:endParaRPr lang="zh-CN" altLang="en-US" spc="-300">
              <a:solidFill>
                <a:srgbClr val="0000FF"/>
              </a:solidFill>
            </a:endParaRPr>
          </a:p>
        </p:txBody>
      </p:sp>
      <p:sp>
        <p:nvSpPr>
          <p:cNvPr id="72" name="Text Box 29"/>
          <p:cNvSpPr txBox="1">
            <a:spLocks noChangeArrowheads="1"/>
          </p:cNvSpPr>
          <p:nvPr>
            <p:custDataLst>
              <p:tags r:id="rId17"/>
            </p:custDataLst>
          </p:nvPr>
        </p:nvSpPr>
        <p:spPr bwMode="auto">
          <a:xfrm>
            <a:off x="2284891" y="5370308"/>
            <a:ext cx="2428870" cy="523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800" b="1" spc="-300" smtClean="0">
                <a:solidFill>
                  <a:srgbClr val="FF0000"/>
                </a:solidFill>
                <a:latin typeface="+mj-ea"/>
                <a:ea typeface="+mj-ea"/>
              </a:rPr>
              <a:t>核控制肤色遗传</a:t>
            </a:r>
            <a:endParaRPr lang="zh-CN" altLang="en-US" sz="2800" b="1" spc="-300">
              <a:solidFill>
                <a:srgbClr val="FF0000"/>
              </a:solidFill>
              <a:latin typeface="+mj-ea"/>
              <a:ea typeface="+mj-ea"/>
            </a:endParaRPr>
          </a:p>
        </p:txBody>
      </p:sp>
      <p:sp>
        <p:nvSpPr>
          <p:cNvPr id="73" name="Text Box 30"/>
          <p:cNvSpPr txBox="1">
            <a:spLocks noChangeArrowheads="1"/>
          </p:cNvSpPr>
          <p:nvPr>
            <p:custDataLst>
              <p:tags r:id="rId18"/>
            </p:custDataLst>
          </p:nvPr>
        </p:nvSpPr>
        <p:spPr bwMode="auto">
          <a:xfrm>
            <a:off x="4679644" y="5378998"/>
            <a:ext cx="2428870" cy="523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800" b="1" spc="-300" smtClean="0">
                <a:solidFill>
                  <a:srgbClr val="FF0000"/>
                </a:solidFill>
                <a:latin typeface="+mj-ea"/>
                <a:ea typeface="+mj-ea"/>
              </a:rPr>
              <a:t>核</a:t>
            </a:r>
            <a:r>
              <a:rPr lang="zh-CN" altLang="en-US" sz="2800" b="1" spc="-300">
                <a:solidFill>
                  <a:srgbClr val="FF0000"/>
                </a:solidFill>
                <a:latin typeface="+mj-ea"/>
                <a:ea typeface="+mj-ea"/>
              </a:rPr>
              <a:t>控制</a:t>
            </a:r>
            <a:r>
              <a:rPr lang="zh-CN" altLang="en-US" sz="2800" b="1" spc="-300" smtClean="0">
                <a:solidFill>
                  <a:srgbClr val="FF0000"/>
                </a:solidFill>
                <a:latin typeface="+mj-ea"/>
                <a:ea typeface="+mj-ea"/>
              </a:rPr>
              <a:t>帽形遗传</a:t>
            </a:r>
            <a:endParaRPr lang="zh-CN" altLang="en-US" sz="2800" b="1" spc="-300">
              <a:solidFill>
                <a:srgbClr val="FF0000"/>
              </a:solidFill>
              <a:latin typeface="+mj-ea"/>
              <a:ea typeface="+mj-ea"/>
            </a:endParaRPr>
          </a:p>
        </p:txBody>
      </p:sp>
      <p:sp>
        <p:nvSpPr>
          <p:cNvPr id="74" name="Rectangle 48"/>
          <p:cNvSpPr>
            <a:spLocks noChangeArrowheads="1"/>
          </p:cNvSpPr>
          <p:nvPr>
            <p:custDataLst>
              <p:tags r:id="rId19"/>
            </p:custDataLst>
          </p:nvPr>
        </p:nvSpPr>
        <p:spPr bwMode="auto">
          <a:xfrm>
            <a:off x="3410036" y="6137789"/>
            <a:ext cx="2698176" cy="523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defRPr/>
            </a:pPr>
            <a:r>
              <a:rPr lang="zh-CN" altLang="en-US" sz="2800" b="1">
                <a:solidFill>
                  <a:srgbClr val="FF0000"/>
                </a:solidFill>
                <a:effectLst>
                  <a:outerShdw blurRad="38100" dist="38100" dir="2700000" algn="tl">
                    <a:srgbClr val="C0C0C0"/>
                  </a:outerShdw>
                </a:effectLst>
                <a:latin typeface="+mj-ea"/>
                <a:ea typeface="+mj-ea"/>
              </a:rPr>
              <a:t>细胞核</a:t>
            </a:r>
            <a:r>
              <a:rPr lang="zh-CN" altLang="en-US" sz="2800" b="1" smtClean="0">
                <a:solidFill>
                  <a:srgbClr val="FF0000"/>
                </a:solidFill>
                <a:effectLst>
                  <a:outerShdw blurRad="38100" dist="38100" dir="2700000" algn="tl">
                    <a:srgbClr val="C0C0C0"/>
                  </a:outerShdw>
                </a:effectLst>
                <a:latin typeface="+mj-ea"/>
                <a:ea typeface="+mj-ea"/>
              </a:rPr>
              <a:t>控制</a:t>
            </a:r>
            <a:r>
              <a:rPr lang="zh-CN" altLang="en-US" sz="2800" b="1">
                <a:solidFill>
                  <a:srgbClr val="FF0000"/>
                </a:solidFill>
                <a:effectLst>
                  <a:outerShdw blurRad="38100" dist="38100" dir="2700000" algn="tl">
                    <a:srgbClr val="C0C0C0"/>
                  </a:outerShdw>
                </a:effectLst>
                <a:latin typeface="+mj-ea"/>
                <a:ea typeface="+mj-ea"/>
              </a:rPr>
              <a:t>遗传</a:t>
            </a:r>
            <a:endParaRPr lang="zh-CN" altLang="en-US" sz="2800" b="1">
              <a:solidFill>
                <a:srgbClr val="FF0000"/>
              </a:solidFill>
              <a:effectLst>
                <a:outerShdw blurRad="38100" dist="38100" dir="2700000" algn="tl">
                  <a:srgbClr val="C0C0C0"/>
                </a:outerShdw>
              </a:effectLst>
              <a:latin typeface="+mj-ea"/>
              <a:ea typeface="+mj-ea"/>
            </a:endParaRPr>
          </a:p>
        </p:txBody>
      </p:sp>
      <p:sp>
        <p:nvSpPr>
          <p:cNvPr id="75" name="Rectangle 50"/>
          <p:cNvSpPr>
            <a:spLocks noChangeArrowheads="1"/>
          </p:cNvSpPr>
          <p:nvPr>
            <p:custDataLst>
              <p:tags r:id="rId20"/>
            </p:custDataLst>
          </p:nvPr>
        </p:nvSpPr>
        <p:spPr bwMode="auto">
          <a:xfrm>
            <a:off x="8248235" y="6160433"/>
            <a:ext cx="2698176" cy="523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defRPr/>
            </a:pPr>
            <a:r>
              <a:rPr lang="zh-CN" altLang="en-US" sz="2800" b="1" smtClean="0">
                <a:solidFill>
                  <a:srgbClr val="0000FF"/>
                </a:solidFill>
                <a:effectLst>
                  <a:outerShdw blurRad="38100" dist="38100" dir="2700000" algn="tl">
                    <a:srgbClr val="C0C0C0"/>
                  </a:outerShdw>
                </a:effectLst>
                <a:latin typeface="+mj-ea"/>
                <a:ea typeface="+mj-ea"/>
              </a:rPr>
              <a:t>细胞核控制</a:t>
            </a:r>
            <a:r>
              <a:rPr lang="zh-CN" altLang="en-US" sz="2800" b="1">
                <a:solidFill>
                  <a:srgbClr val="0000FF"/>
                </a:solidFill>
                <a:effectLst>
                  <a:outerShdw blurRad="38100" dist="38100" dir="2700000" algn="tl">
                    <a:srgbClr val="C0C0C0"/>
                  </a:outerShdw>
                </a:effectLst>
                <a:latin typeface="+mj-ea"/>
                <a:ea typeface="+mj-ea"/>
              </a:rPr>
              <a:t>代谢</a:t>
            </a:r>
            <a:endParaRPr lang="zh-CN" altLang="en-US" sz="2800" b="1">
              <a:solidFill>
                <a:srgbClr val="0000FF"/>
              </a:solidFill>
              <a:effectLst>
                <a:outerShdw blurRad="38100" dist="38100" dir="2700000" algn="tl">
                  <a:srgbClr val="C0C0C0"/>
                </a:outerShdw>
              </a:effectLst>
              <a:latin typeface="+mj-ea"/>
              <a:ea typeface="+mj-ea"/>
            </a:endParaRPr>
          </a:p>
        </p:txBody>
      </p:sp>
      <p:sp>
        <p:nvSpPr>
          <p:cNvPr id="84" name="文本框 2"/>
          <p:cNvSpPr txBox="1">
            <a:spLocks noChangeArrowheads="1"/>
          </p:cNvSpPr>
          <p:nvPr>
            <p:custDataLst>
              <p:tags r:id="rId21"/>
            </p:custDataLst>
          </p:nvPr>
        </p:nvSpPr>
        <p:spPr bwMode="auto">
          <a:xfrm>
            <a:off x="-2128" y="6242424"/>
            <a:ext cx="12192000" cy="584623"/>
          </a:xfrm>
          <a:prstGeom prst="rect">
            <a:avLst/>
          </a:prstGeom>
          <a:solidFill>
            <a:srgbClr val="FFFF00"/>
          </a:solidFill>
          <a:ln w="9525">
            <a:solidFill>
              <a:srgbClr val="FFFF00"/>
            </a:solidFill>
          </a:ln>
        </p:spPr>
        <p:txBody>
          <a:bodyPr wrap="square" anchor="t" anchorCtr="0">
            <a:spAutoFit/>
          </a:bodyPr>
          <a:lstStyle>
            <a:defPPr>
              <a:defRPr lang="zh-CN"/>
            </a:defPPr>
            <a:lvl1pPr>
              <a:defRPr sz="2800" b="1">
                <a:latin typeface="仿宋" panose="02010609060101010101" pitchFamily="49" charset="-122"/>
                <a:ea typeface="仿宋" panose="02010609060101010101" pitchFamily="49" charset="-122"/>
              </a:defRPr>
            </a:lvl1pPr>
          </a:lstStyle>
          <a:p>
            <a:r>
              <a:rPr lang="en-US" altLang="zh-CN" sz="3200">
                <a:solidFill>
                  <a:srgbClr val="0000FF"/>
                </a:solidFill>
                <a:latin typeface="+mj-ea"/>
                <a:ea typeface="+mj-ea"/>
              </a:rPr>
              <a:t>【</a:t>
            </a:r>
            <a:r>
              <a:rPr lang="zh-CN" altLang="en-US" sz="3200">
                <a:solidFill>
                  <a:srgbClr val="0000FF"/>
                </a:solidFill>
                <a:latin typeface="+mj-ea"/>
                <a:ea typeface="+mj-ea"/>
              </a:rPr>
              <a:t>温馨提示</a:t>
            </a:r>
            <a:r>
              <a:rPr lang="en-US" altLang="zh-CN" sz="3200">
                <a:solidFill>
                  <a:srgbClr val="0000FF"/>
                </a:solidFill>
                <a:latin typeface="+mj-ea"/>
                <a:ea typeface="+mj-ea"/>
              </a:rPr>
              <a:t>】</a:t>
            </a:r>
            <a:r>
              <a:rPr lang="zh-CN" altLang="en-US" sz="2800">
                <a:latin typeface="+mj-ea"/>
                <a:ea typeface="+mj-ea"/>
              </a:rPr>
              <a:t>原核细胞</a:t>
            </a:r>
            <a:r>
              <a:rPr lang="zh-CN" altLang="en-US" sz="2800"/>
              <a:t>代谢和遗传的控制中心是</a:t>
            </a:r>
            <a:r>
              <a:rPr lang="en-US" altLang="zh-CN" sz="2800"/>
              <a:t>______</a:t>
            </a:r>
            <a:r>
              <a:rPr lang="zh-CN" altLang="en-US" sz="2800"/>
              <a:t>。</a:t>
            </a:r>
            <a:endParaRPr lang="zh-CN" altLang="en-US" sz="2800"/>
          </a:p>
        </p:txBody>
      </p:sp>
      <p:sp>
        <p:nvSpPr>
          <p:cNvPr id="85" name="Text Box 131"/>
          <p:cNvSpPr txBox="1">
            <a:spLocks noChangeArrowheads="1"/>
          </p:cNvSpPr>
          <p:nvPr>
            <p:custDataLst>
              <p:tags r:id="rId22"/>
            </p:custDataLst>
          </p:nvPr>
        </p:nvSpPr>
        <p:spPr bwMode="auto">
          <a:xfrm>
            <a:off x="7915646" y="6268277"/>
            <a:ext cx="902576" cy="523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zh-CN" altLang="en-US" sz="2800" b="1">
                <a:solidFill>
                  <a:srgbClr val="FF0000"/>
                </a:solidFill>
                <a:latin typeface="+mn-ea"/>
              </a:rPr>
              <a:t>拟核</a:t>
            </a:r>
            <a:endParaRPr lang="zh-CN" altLang="en-US" sz="2800" b="1">
              <a:solidFill>
                <a:srgbClr val="FF0000"/>
              </a:solidFill>
              <a:latin typeface="+mn-ea"/>
            </a:endParaRPr>
          </a:p>
        </p:txBody>
      </p:sp>
      <p:grpSp>
        <p:nvGrpSpPr>
          <p:cNvPr id="8" name="组合 7"/>
          <p:cNvGrpSpPr/>
          <p:nvPr>
            <p:custDataLst>
              <p:tags r:id="rId23"/>
            </p:custDataLst>
          </p:nvPr>
        </p:nvGrpSpPr>
        <p:grpSpPr>
          <a:xfrm>
            <a:off x="198120" y="118774"/>
            <a:ext cx="5909945" cy="1179803"/>
            <a:chOff x="312" y="187"/>
            <a:chExt cx="9307" cy="1858"/>
          </a:xfrm>
        </p:grpSpPr>
        <p:grpSp>
          <p:nvGrpSpPr>
            <p:cNvPr id="35" name="组合 34"/>
            <p:cNvGrpSpPr/>
            <p:nvPr>
              <p:custDataLst>
                <p:tags r:id="rId24"/>
              </p:custDataLst>
            </p:nvPr>
          </p:nvGrpSpPr>
          <p:grpSpPr>
            <a:xfrm>
              <a:off x="312" y="187"/>
              <a:ext cx="8227" cy="853"/>
              <a:chOff x="312" y="187"/>
              <a:chExt cx="8227" cy="853"/>
            </a:xfrm>
          </p:grpSpPr>
          <p:grpSp>
            <p:nvGrpSpPr>
              <p:cNvPr id="36" name="组合 35"/>
              <p:cNvGrpSpPr/>
              <p:nvPr>
                <p:custDataLst>
                  <p:tags r:id="rId25"/>
                </p:custDataLst>
              </p:nvPr>
            </p:nvGrpSpPr>
            <p:grpSpPr>
              <a:xfrm>
                <a:off x="312" y="187"/>
                <a:ext cx="8227" cy="853"/>
                <a:chOff x="587375" y="965201"/>
                <a:chExt cx="5224145" cy="541754"/>
              </a:xfrm>
            </p:grpSpPr>
            <p:sp>
              <p:nvSpPr>
                <p:cNvPr id="37" name="任意多边形: 形状 17"/>
                <p:cNvSpPr/>
                <p:nvPr>
                  <p:custDataLst>
                    <p:tags r:id="rId26"/>
                  </p:custDataLst>
                </p:nvPr>
              </p:nvSpPr>
              <p:spPr>
                <a:xfrm rot="5400000">
                  <a:off x="3436575" y="-890208"/>
                  <a:ext cx="442051" cy="430657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38" name="文本框 37"/>
                <p:cNvSpPr txBox="1"/>
                <p:nvPr>
                  <p:custDataLst>
                    <p:tags r:id="rId27"/>
                  </p:custDataLst>
                </p:nvPr>
              </p:nvSpPr>
              <p:spPr>
                <a:xfrm>
                  <a:off x="2421255" y="965201"/>
                  <a:ext cx="3390265" cy="513186"/>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kumimoji="0" lang="zh-CN" altLang="zh-CN" sz="2400" b="1" i="0" u="none" strike="noStrike" kern="1200" cap="none" spc="0" normalizeH="0" baseline="0" noProof="0">
                      <a:ln>
                        <a:noFill/>
                      </a:ln>
                      <a:solidFill>
                        <a:srgbClr val="000000"/>
                      </a:solidFill>
                      <a:effectLst/>
                      <a:uLnTx/>
                      <a:uFillTx/>
                      <a:cs typeface="+mn-ea"/>
                      <a:sym typeface="+mn-lt"/>
                    </a:rPr>
                    <a:t>细胞核的结构和功能</a:t>
                  </a:r>
                  <a:endParaRPr kumimoji="0" lang="zh-CN" altLang="zh-CN" sz="2400" b="1" i="0" u="none" strike="noStrike" kern="1200" cap="none" spc="0" normalizeH="0" baseline="0" noProof="0">
                    <a:ln>
                      <a:noFill/>
                    </a:ln>
                    <a:solidFill>
                      <a:srgbClr val="000000"/>
                    </a:solidFill>
                    <a:effectLst/>
                    <a:uLnTx/>
                    <a:uFillTx/>
                    <a:cs typeface="+mn-ea"/>
                    <a:sym typeface="+mn-lt"/>
                  </a:endParaRPr>
                </a:p>
              </p:txBody>
            </p:sp>
            <p:sp>
              <p:nvSpPr>
                <p:cNvPr id="39" name="任意多边形: 形状 18"/>
                <p:cNvSpPr/>
                <p:nvPr>
                  <p:custDataLst>
                    <p:tags r:id="rId2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40" name="文本框 39"/>
                <p:cNvSpPr txBox="1"/>
                <p:nvPr>
                  <p:custDataLst>
                    <p:tags r:id="rId29"/>
                  </p:custDataLst>
                </p:nvPr>
              </p:nvSpPr>
              <p:spPr>
                <a:xfrm>
                  <a:off x="1699474" y="972823"/>
                  <a:ext cx="1097280" cy="534132"/>
                </a:xfrm>
                <a:prstGeom prst="rect">
                  <a:avLst/>
                </a:prstGeom>
                <a:noFill/>
              </p:spPr>
              <p:txBody>
                <a:bodyPr wrap="non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41" name="图片 40" descr="32303137373532353b32303137393931383bc9faceefcfd4cea2beb5cfb8b0fb"/>
              <p:cNvPicPr>
                <a:picLocks noChangeAspect="1"/>
              </p:cNvPicPr>
              <p:nvPr>
                <p:custDataLst>
                  <p:tags r:id="rId30"/>
                </p:custDataLst>
              </p:nvPr>
            </p:nvPicPr>
            <p:blipFill>
              <a:blip r:embed="rId31"/>
              <a:stretch>
                <a:fillRect/>
              </a:stretch>
            </p:blipFill>
            <p:spPr>
              <a:xfrm>
                <a:off x="1119" y="262"/>
                <a:ext cx="719" cy="719"/>
              </a:xfrm>
              <a:prstGeom prst="rect">
                <a:avLst/>
              </a:prstGeom>
            </p:spPr>
          </p:pic>
        </p:grpSp>
        <p:sp>
          <p:nvSpPr>
            <p:cNvPr id="42" name="文本框 41"/>
            <p:cNvSpPr txBox="1"/>
            <p:nvPr>
              <p:custDataLst>
                <p:tags r:id="rId32"/>
              </p:custDataLst>
            </p:nvPr>
          </p:nvSpPr>
          <p:spPr>
            <a:xfrm>
              <a:off x="449" y="1029"/>
              <a:ext cx="9170"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 细胞核的功能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randombar(horizont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1000"/>
                                        <p:tgtEl>
                                          <p:spTgt spid="31"/>
                                        </p:tgtEl>
                                      </p:cBhvr>
                                    </p:animEffect>
                                    <p:anim calcmode="lin" valueType="num">
                                      <p:cBhvr>
                                        <p:cTn id="13" dur="1000" fill="hold"/>
                                        <p:tgtEl>
                                          <p:spTgt spid="31"/>
                                        </p:tgtEl>
                                        <p:attrNameLst>
                                          <p:attrName>ppt_x</p:attrName>
                                        </p:attrNameLst>
                                      </p:cBhvr>
                                      <p:tavLst>
                                        <p:tav tm="0">
                                          <p:val>
                                            <p:strVal val="#ppt_x"/>
                                          </p:val>
                                        </p:tav>
                                        <p:tav tm="100000">
                                          <p:val>
                                            <p:strVal val="#ppt_x"/>
                                          </p:val>
                                        </p:tav>
                                      </p:tavLst>
                                    </p:anim>
                                    <p:anim calcmode="lin" valueType="num">
                                      <p:cBhvr>
                                        <p:cTn id="14" dur="1000" fill="hold"/>
                                        <p:tgtEl>
                                          <p:spTgt spid="31"/>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1000"/>
                                        <p:tgtEl>
                                          <p:spTgt spid="32"/>
                                        </p:tgtEl>
                                      </p:cBhvr>
                                    </p:animEffect>
                                    <p:anim calcmode="lin" valueType="num">
                                      <p:cBhvr>
                                        <p:cTn id="18" dur="1000" fill="hold"/>
                                        <p:tgtEl>
                                          <p:spTgt spid="32"/>
                                        </p:tgtEl>
                                        <p:attrNameLst>
                                          <p:attrName>ppt_x</p:attrName>
                                        </p:attrNameLst>
                                      </p:cBhvr>
                                      <p:tavLst>
                                        <p:tav tm="0">
                                          <p:val>
                                            <p:strVal val="#ppt_x"/>
                                          </p:val>
                                        </p:tav>
                                        <p:tav tm="100000">
                                          <p:val>
                                            <p:strVal val="#ppt_x"/>
                                          </p:val>
                                        </p:tav>
                                      </p:tavLst>
                                    </p:anim>
                                    <p:anim calcmode="lin" valueType="num">
                                      <p:cBhvr>
                                        <p:cTn id="19" dur="1000" fill="hold"/>
                                        <p:tgtEl>
                                          <p:spTgt spid="32"/>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1000"/>
                                        <p:tgtEl>
                                          <p:spTgt spid="33"/>
                                        </p:tgtEl>
                                      </p:cBhvr>
                                    </p:animEffect>
                                    <p:anim calcmode="lin" valueType="num">
                                      <p:cBhvr>
                                        <p:cTn id="23" dur="1000" fill="hold"/>
                                        <p:tgtEl>
                                          <p:spTgt spid="33"/>
                                        </p:tgtEl>
                                        <p:attrNameLst>
                                          <p:attrName>ppt_x</p:attrName>
                                        </p:attrNameLst>
                                      </p:cBhvr>
                                      <p:tavLst>
                                        <p:tav tm="0">
                                          <p:val>
                                            <p:strVal val="#ppt_x"/>
                                          </p:val>
                                        </p:tav>
                                        <p:tav tm="100000">
                                          <p:val>
                                            <p:strVal val="#ppt_x"/>
                                          </p:val>
                                        </p:tav>
                                      </p:tavLst>
                                    </p:anim>
                                    <p:anim calcmode="lin" valueType="num">
                                      <p:cBhvr>
                                        <p:cTn id="24" dur="1000" fill="hold"/>
                                        <p:tgtEl>
                                          <p:spTgt spid="33"/>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1000"/>
                                        <p:tgtEl>
                                          <p:spTgt spid="34"/>
                                        </p:tgtEl>
                                      </p:cBhvr>
                                    </p:animEffect>
                                    <p:anim calcmode="lin" valueType="num">
                                      <p:cBhvr>
                                        <p:cTn id="28" dur="1000" fill="hold"/>
                                        <p:tgtEl>
                                          <p:spTgt spid="34"/>
                                        </p:tgtEl>
                                        <p:attrNameLst>
                                          <p:attrName>ppt_x</p:attrName>
                                        </p:attrNameLst>
                                      </p:cBhvr>
                                      <p:tavLst>
                                        <p:tav tm="0">
                                          <p:val>
                                            <p:strVal val="#ppt_x"/>
                                          </p:val>
                                        </p:tav>
                                        <p:tav tm="100000">
                                          <p:val>
                                            <p:strVal val="#ppt_x"/>
                                          </p:val>
                                        </p:tav>
                                      </p:tavLst>
                                    </p:anim>
                                    <p:anim calcmode="lin" valueType="num">
                                      <p:cBhvr>
                                        <p:cTn id="2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64"/>
                                        </p:tgtEl>
                                        <p:attrNameLst>
                                          <p:attrName>style.visibility</p:attrName>
                                        </p:attrNameLst>
                                      </p:cBhvr>
                                      <p:to>
                                        <p:strVal val="visible"/>
                                      </p:to>
                                    </p:set>
                                    <p:animEffect transition="in" filter="fade">
                                      <p:cBhvr>
                                        <p:cTn id="34" dur="1000"/>
                                        <p:tgtEl>
                                          <p:spTgt spid="64"/>
                                        </p:tgtEl>
                                      </p:cBhvr>
                                    </p:animEffect>
                                    <p:anim calcmode="lin" valueType="num">
                                      <p:cBhvr>
                                        <p:cTn id="35" dur="1000" fill="hold"/>
                                        <p:tgtEl>
                                          <p:spTgt spid="64"/>
                                        </p:tgtEl>
                                        <p:attrNameLst>
                                          <p:attrName>ppt_x</p:attrName>
                                        </p:attrNameLst>
                                      </p:cBhvr>
                                      <p:tavLst>
                                        <p:tav tm="0">
                                          <p:val>
                                            <p:strVal val="#ppt_x"/>
                                          </p:val>
                                        </p:tav>
                                        <p:tav tm="100000">
                                          <p:val>
                                            <p:strVal val="#ppt_x"/>
                                          </p:val>
                                        </p:tav>
                                      </p:tavLst>
                                    </p:anim>
                                    <p:anim calcmode="lin" valueType="num">
                                      <p:cBhvr>
                                        <p:cTn id="36" dur="1000" fill="hold"/>
                                        <p:tgtEl>
                                          <p:spTgt spid="64"/>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65"/>
                                        </p:tgtEl>
                                        <p:attrNameLst>
                                          <p:attrName>style.visibility</p:attrName>
                                        </p:attrNameLst>
                                      </p:cBhvr>
                                      <p:to>
                                        <p:strVal val="visible"/>
                                      </p:to>
                                    </p:set>
                                    <p:animEffect transition="in" filter="fade">
                                      <p:cBhvr>
                                        <p:cTn id="39" dur="1000"/>
                                        <p:tgtEl>
                                          <p:spTgt spid="65"/>
                                        </p:tgtEl>
                                      </p:cBhvr>
                                    </p:animEffect>
                                    <p:anim calcmode="lin" valueType="num">
                                      <p:cBhvr>
                                        <p:cTn id="40" dur="1000" fill="hold"/>
                                        <p:tgtEl>
                                          <p:spTgt spid="65"/>
                                        </p:tgtEl>
                                        <p:attrNameLst>
                                          <p:attrName>ppt_x</p:attrName>
                                        </p:attrNameLst>
                                      </p:cBhvr>
                                      <p:tavLst>
                                        <p:tav tm="0">
                                          <p:val>
                                            <p:strVal val="#ppt_x"/>
                                          </p:val>
                                        </p:tav>
                                        <p:tav tm="100000">
                                          <p:val>
                                            <p:strVal val="#ppt_x"/>
                                          </p:val>
                                        </p:tav>
                                      </p:tavLst>
                                    </p:anim>
                                    <p:anim calcmode="lin" valueType="num">
                                      <p:cBhvr>
                                        <p:cTn id="41" dur="1000" fill="hold"/>
                                        <p:tgtEl>
                                          <p:spTgt spid="65"/>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66"/>
                                        </p:tgtEl>
                                        <p:attrNameLst>
                                          <p:attrName>style.visibility</p:attrName>
                                        </p:attrNameLst>
                                      </p:cBhvr>
                                      <p:to>
                                        <p:strVal val="visible"/>
                                      </p:to>
                                    </p:set>
                                    <p:animEffect transition="in" filter="fade">
                                      <p:cBhvr>
                                        <p:cTn id="44" dur="1000"/>
                                        <p:tgtEl>
                                          <p:spTgt spid="66"/>
                                        </p:tgtEl>
                                      </p:cBhvr>
                                    </p:animEffect>
                                    <p:anim calcmode="lin" valueType="num">
                                      <p:cBhvr>
                                        <p:cTn id="45" dur="1000" fill="hold"/>
                                        <p:tgtEl>
                                          <p:spTgt spid="66"/>
                                        </p:tgtEl>
                                        <p:attrNameLst>
                                          <p:attrName>ppt_x</p:attrName>
                                        </p:attrNameLst>
                                      </p:cBhvr>
                                      <p:tavLst>
                                        <p:tav tm="0">
                                          <p:val>
                                            <p:strVal val="#ppt_x"/>
                                          </p:val>
                                        </p:tav>
                                        <p:tav tm="100000">
                                          <p:val>
                                            <p:strVal val="#ppt_x"/>
                                          </p:val>
                                        </p:tav>
                                      </p:tavLst>
                                    </p:anim>
                                    <p:anim calcmode="lin" valueType="num">
                                      <p:cBhvr>
                                        <p:cTn id="46" dur="1000" fill="hold"/>
                                        <p:tgtEl>
                                          <p:spTgt spid="66"/>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67"/>
                                        </p:tgtEl>
                                        <p:attrNameLst>
                                          <p:attrName>style.visibility</p:attrName>
                                        </p:attrNameLst>
                                      </p:cBhvr>
                                      <p:to>
                                        <p:strVal val="visible"/>
                                      </p:to>
                                    </p:set>
                                    <p:animEffect transition="in" filter="fade">
                                      <p:cBhvr>
                                        <p:cTn id="49" dur="1000"/>
                                        <p:tgtEl>
                                          <p:spTgt spid="67"/>
                                        </p:tgtEl>
                                      </p:cBhvr>
                                    </p:animEffect>
                                    <p:anim calcmode="lin" valueType="num">
                                      <p:cBhvr>
                                        <p:cTn id="50" dur="1000" fill="hold"/>
                                        <p:tgtEl>
                                          <p:spTgt spid="67"/>
                                        </p:tgtEl>
                                        <p:attrNameLst>
                                          <p:attrName>ppt_x</p:attrName>
                                        </p:attrNameLst>
                                      </p:cBhvr>
                                      <p:tavLst>
                                        <p:tav tm="0">
                                          <p:val>
                                            <p:strVal val="#ppt_x"/>
                                          </p:val>
                                        </p:tav>
                                        <p:tav tm="100000">
                                          <p:val>
                                            <p:strVal val="#ppt_x"/>
                                          </p:val>
                                        </p:tav>
                                      </p:tavLst>
                                    </p:anim>
                                    <p:anim calcmode="lin" valueType="num">
                                      <p:cBhvr>
                                        <p:cTn id="51"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68"/>
                                        </p:tgtEl>
                                        <p:attrNameLst>
                                          <p:attrName>style.visibility</p:attrName>
                                        </p:attrNameLst>
                                      </p:cBhvr>
                                      <p:to>
                                        <p:strVal val="visible"/>
                                      </p:to>
                                    </p:set>
                                    <p:anim calcmode="lin" valueType="num">
                                      <p:cBhvr additive="base">
                                        <p:cTn id="56" dur="500" fill="hold"/>
                                        <p:tgtEl>
                                          <p:spTgt spid="68"/>
                                        </p:tgtEl>
                                        <p:attrNameLst>
                                          <p:attrName>ppt_x</p:attrName>
                                        </p:attrNameLst>
                                      </p:cBhvr>
                                      <p:tavLst>
                                        <p:tav tm="0">
                                          <p:val>
                                            <p:strVal val="#ppt_x"/>
                                          </p:val>
                                        </p:tav>
                                        <p:tav tm="100000">
                                          <p:val>
                                            <p:strVal val="#ppt_x"/>
                                          </p:val>
                                        </p:tav>
                                      </p:tavLst>
                                    </p:anim>
                                    <p:anim calcmode="lin" valueType="num">
                                      <p:cBhvr additive="base">
                                        <p:cTn id="57"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73"/>
                                        </p:tgtEl>
                                        <p:attrNameLst>
                                          <p:attrName>style.visibility</p:attrName>
                                        </p:attrNameLst>
                                      </p:cBhvr>
                                      <p:to>
                                        <p:strVal val="visible"/>
                                      </p:to>
                                    </p:set>
                                    <p:anim calcmode="lin" valueType="num">
                                      <p:cBhvr additive="base">
                                        <p:cTn id="62" dur="500" fill="hold"/>
                                        <p:tgtEl>
                                          <p:spTgt spid="73"/>
                                        </p:tgtEl>
                                        <p:attrNameLst>
                                          <p:attrName>ppt_x</p:attrName>
                                        </p:attrNameLst>
                                      </p:cBhvr>
                                      <p:tavLst>
                                        <p:tav tm="0">
                                          <p:val>
                                            <p:strVal val="#ppt_x"/>
                                          </p:val>
                                        </p:tav>
                                        <p:tav tm="100000">
                                          <p:val>
                                            <p:strVal val="#ppt_x"/>
                                          </p:val>
                                        </p:tav>
                                      </p:tavLst>
                                    </p:anim>
                                    <p:anim calcmode="lin" valueType="num">
                                      <p:cBhvr additive="base">
                                        <p:cTn id="63" dur="500" fill="hold"/>
                                        <p:tgtEl>
                                          <p:spTgt spid="73"/>
                                        </p:tgtEl>
                                        <p:attrNameLst>
                                          <p:attrName>ppt_y</p:attrName>
                                        </p:attrNameLst>
                                      </p:cBhvr>
                                      <p:tavLst>
                                        <p:tav tm="0">
                                          <p:val>
                                            <p:strVal val="1+#ppt_h/2"/>
                                          </p:val>
                                        </p:tav>
                                        <p:tav tm="100000">
                                          <p:val>
                                            <p:strVal val="#ppt_y"/>
                                          </p:val>
                                        </p:tav>
                                      </p:tavLst>
                                    </p:anim>
                                  </p:childTnLst>
                                </p:cTn>
                              </p:par>
                              <p:par>
                                <p:cTn id="64" presetID="2" presetClass="entr" presetSubtype="4" fill="hold" grpId="0" nodeType="withEffect">
                                  <p:stCondLst>
                                    <p:cond delay="0"/>
                                  </p:stCondLst>
                                  <p:childTnLst>
                                    <p:set>
                                      <p:cBhvr>
                                        <p:cTn id="65" dur="1" fill="hold">
                                          <p:stCondLst>
                                            <p:cond delay="0"/>
                                          </p:stCondLst>
                                        </p:cTn>
                                        <p:tgtEl>
                                          <p:spTgt spid="72"/>
                                        </p:tgtEl>
                                        <p:attrNameLst>
                                          <p:attrName>style.visibility</p:attrName>
                                        </p:attrNameLst>
                                      </p:cBhvr>
                                      <p:to>
                                        <p:strVal val="visible"/>
                                      </p:to>
                                    </p:set>
                                    <p:anim calcmode="lin" valueType="num">
                                      <p:cBhvr additive="base">
                                        <p:cTn id="66" dur="500" fill="hold"/>
                                        <p:tgtEl>
                                          <p:spTgt spid="72"/>
                                        </p:tgtEl>
                                        <p:attrNameLst>
                                          <p:attrName>ppt_x</p:attrName>
                                        </p:attrNameLst>
                                      </p:cBhvr>
                                      <p:tavLst>
                                        <p:tav tm="0">
                                          <p:val>
                                            <p:strVal val="#ppt_x"/>
                                          </p:val>
                                        </p:tav>
                                        <p:tav tm="100000">
                                          <p:val>
                                            <p:strVal val="#ppt_x"/>
                                          </p:val>
                                        </p:tav>
                                      </p:tavLst>
                                    </p:anim>
                                    <p:anim calcmode="lin" valueType="num">
                                      <p:cBhvr additive="base">
                                        <p:cTn id="67" dur="500" fill="hold"/>
                                        <p:tgtEl>
                                          <p:spTgt spid="72"/>
                                        </p:tgtEl>
                                        <p:attrNameLst>
                                          <p:attrName>ppt_y</p:attrName>
                                        </p:attrNameLst>
                                      </p:cBhvr>
                                      <p:tavLst>
                                        <p:tav tm="0">
                                          <p:val>
                                            <p:strVal val="1+#ppt_h/2"/>
                                          </p:val>
                                        </p:tav>
                                        <p:tav tm="100000">
                                          <p:val>
                                            <p:strVal val="#ppt_y"/>
                                          </p:val>
                                        </p:tav>
                                      </p:tavLst>
                                    </p:anim>
                                  </p:childTnLst>
                                </p:cTn>
                              </p:par>
                              <p:par>
                                <p:cTn id="68" presetID="2" presetClass="entr" presetSubtype="4" fill="hold" grpId="0" nodeType="withEffect">
                                  <p:stCondLst>
                                    <p:cond delay="0"/>
                                  </p:stCondLst>
                                  <p:childTnLst>
                                    <p:set>
                                      <p:cBhvr>
                                        <p:cTn id="69" dur="1" fill="hold">
                                          <p:stCondLst>
                                            <p:cond delay="0"/>
                                          </p:stCondLst>
                                        </p:cTn>
                                        <p:tgtEl>
                                          <p:spTgt spid="71"/>
                                        </p:tgtEl>
                                        <p:attrNameLst>
                                          <p:attrName>style.visibility</p:attrName>
                                        </p:attrNameLst>
                                      </p:cBhvr>
                                      <p:to>
                                        <p:strVal val="visible"/>
                                      </p:to>
                                    </p:set>
                                    <p:anim calcmode="lin" valueType="num">
                                      <p:cBhvr additive="base">
                                        <p:cTn id="70" dur="500" fill="hold"/>
                                        <p:tgtEl>
                                          <p:spTgt spid="71"/>
                                        </p:tgtEl>
                                        <p:attrNameLst>
                                          <p:attrName>ppt_x</p:attrName>
                                        </p:attrNameLst>
                                      </p:cBhvr>
                                      <p:tavLst>
                                        <p:tav tm="0">
                                          <p:val>
                                            <p:strVal val="#ppt_x"/>
                                          </p:val>
                                        </p:tav>
                                        <p:tav tm="100000">
                                          <p:val>
                                            <p:strVal val="#ppt_x"/>
                                          </p:val>
                                        </p:tav>
                                      </p:tavLst>
                                    </p:anim>
                                    <p:anim calcmode="lin" valueType="num">
                                      <p:cBhvr additive="base">
                                        <p:cTn id="71" dur="500" fill="hold"/>
                                        <p:tgtEl>
                                          <p:spTgt spid="71"/>
                                        </p:tgtEl>
                                        <p:attrNameLst>
                                          <p:attrName>ppt_y</p:attrName>
                                        </p:attrNameLst>
                                      </p:cBhvr>
                                      <p:tavLst>
                                        <p:tav tm="0">
                                          <p:val>
                                            <p:strVal val="1+#ppt_h/2"/>
                                          </p:val>
                                        </p:tav>
                                        <p:tav tm="100000">
                                          <p:val>
                                            <p:strVal val="#ppt_y"/>
                                          </p:val>
                                        </p:tav>
                                      </p:tavLst>
                                    </p:anim>
                                  </p:childTnLst>
                                </p:cTn>
                              </p:par>
                              <p:par>
                                <p:cTn id="72" presetID="2" presetClass="entr" presetSubtype="4" fill="hold" grpId="0" nodeType="withEffect">
                                  <p:stCondLst>
                                    <p:cond delay="0"/>
                                  </p:stCondLst>
                                  <p:childTnLst>
                                    <p:set>
                                      <p:cBhvr>
                                        <p:cTn id="73" dur="1" fill="hold">
                                          <p:stCondLst>
                                            <p:cond delay="0"/>
                                          </p:stCondLst>
                                        </p:cTn>
                                        <p:tgtEl>
                                          <p:spTgt spid="70"/>
                                        </p:tgtEl>
                                        <p:attrNameLst>
                                          <p:attrName>style.visibility</p:attrName>
                                        </p:attrNameLst>
                                      </p:cBhvr>
                                      <p:to>
                                        <p:strVal val="visible"/>
                                      </p:to>
                                    </p:set>
                                    <p:anim calcmode="lin" valueType="num">
                                      <p:cBhvr additive="base">
                                        <p:cTn id="74" dur="500" fill="hold"/>
                                        <p:tgtEl>
                                          <p:spTgt spid="70"/>
                                        </p:tgtEl>
                                        <p:attrNameLst>
                                          <p:attrName>ppt_x</p:attrName>
                                        </p:attrNameLst>
                                      </p:cBhvr>
                                      <p:tavLst>
                                        <p:tav tm="0">
                                          <p:val>
                                            <p:strVal val="#ppt_x"/>
                                          </p:val>
                                        </p:tav>
                                        <p:tav tm="100000">
                                          <p:val>
                                            <p:strVal val="#ppt_x"/>
                                          </p:val>
                                        </p:tav>
                                      </p:tavLst>
                                    </p:anim>
                                    <p:anim calcmode="lin" valueType="num">
                                      <p:cBhvr additive="base">
                                        <p:cTn id="75"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74"/>
                                        </p:tgtEl>
                                        <p:attrNameLst>
                                          <p:attrName>style.visibility</p:attrName>
                                        </p:attrNameLst>
                                      </p:cBhvr>
                                      <p:to>
                                        <p:strVal val="visible"/>
                                      </p:to>
                                    </p:set>
                                    <p:anim calcmode="lin" valueType="num">
                                      <p:cBhvr additive="base">
                                        <p:cTn id="80" dur="500" fill="hold"/>
                                        <p:tgtEl>
                                          <p:spTgt spid="74"/>
                                        </p:tgtEl>
                                        <p:attrNameLst>
                                          <p:attrName>ppt_x</p:attrName>
                                        </p:attrNameLst>
                                      </p:cBhvr>
                                      <p:tavLst>
                                        <p:tav tm="0">
                                          <p:val>
                                            <p:strVal val="#ppt_x"/>
                                          </p:val>
                                        </p:tav>
                                        <p:tav tm="100000">
                                          <p:val>
                                            <p:strVal val="#ppt_x"/>
                                          </p:val>
                                        </p:tav>
                                      </p:tavLst>
                                    </p:anim>
                                    <p:anim calcmode="lin" valueType="num">
                                      <p:cBhvr additive="base">
                                        <p:cTn id="81" dur="500" fill="hold"/>
                                        <p:tgtEl>
                                          <p:spTgt spid="74"/>
                                        </p:tgtEl>
                                        <p:attrNameLst>
                                          <p:attrName>ppt_y</p:attrName>
                                        </p:attrNameLst>
                                      </p:cBhvr>
                                      <p:tavLst>
                                        <p:tav tm="0">
                                          <p:val>
                                            <p:strVal val="1+#ppt_h/2"/>
                                          </p:val>
                                        </p:tav>
                                        <p:tav tm="100000">
                                          <p:val>
                                            <p:strVal val="#ppt_y"/>
                                          </p:val>
                                        </p:tav>
                                      </p:tavLst>
                                    </p:anim>
                                  </p:childTnLst>
                                </p:cTn>
                              </p:par>
                              <p:par>
                                <p:cTn id="82" presetID="2" presetClass="entr" presetSubtype="4" fill="hold" grpId="0" nodeType="withEffect">
                                  <p:stCondLst>
                                    <p:cond delay="0"/>
                                  </p:stCondLst>
                                  <p:childTnLst>
                                    <p:set>
                                      <p:cBhvr>
                                        <p:cTn id="83" dur="1" fill="hold">
                                          <p:stCondLst>
                                            <p:cond delay="0"/>
                                          </p:stCondLst>
                                        </p:cTn>
                                        <p:tgtEl>
                                          <p:spTgt spid="75"/>
                                        </p:tgtEl>
                                        <p:attrNameLst>
                                          <p:attrName>style.visibility</p:attrName>
                                        </p:attrNameLst>
                                      </p:cBhvr>
                                      <p:to>
                                        <p:strVal val="visible"/>
                                      </p:to>
                                    </p:set>
                                    <p:anim calcmode="lin" valueType="num">
                                      <p:cBhvr additive="base">
                                        <p:cTn id="84" dur="500" fill="hold"/>
                                        <p:tgtEl>
                                          <p:spTgt spid="75"/>
                                        </p:tgtEl>
                                        <p:attrNameLst>
                                          <p:attrName>ppt_x</p:attrName>
                                        </p:attrNameLst>
                                      </p:cBhvr>
                                      <p:tavLst>
                                        <p:tav tm="0">
                                          <p:val>
                                            <p:strVal val="#ppt_x"/>
                                          </p:val>
                                        </p:tav>
                                        <p:tav tm="100000">
                                          <p:val>
                                            <p:strVal val="#ppt_x"/>
                                          </p:val>
                                        </p:tav>
                                      </p:tavLst>
                                    </p:anim>
                                    <p:anim calcmode="lin" valueType="num">
                                      <p:cBhvr additive="base">
                                        <p:cTn id="85"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7" presetClass="entr" presetSubtype="0" fill="hold" grpId="0" nodeType="clickEffect">
                                  <p:stCondLst>
                                    <p:cond delay="0"/>
                                  </p:stCondLst>
                                  <p:childTnLst>
                                    <p:set>
                                      <p:cBhvr>
                                        <p:cTn id="89" dur="1" fill="hold">
                                          <p:stCondLst>
                                            <p:cond delay="0"/>
                                          </p:stCondLst>
                                        </p:cTn>
                                        <p:tgtEl>
                                          <p:spTgt spid="28"/>
                                        </p:tgtEl>
                                        <p:attrNameLst>
                                          <p:attrName>style.visibility</p:attrName>
                                        </p:attrNameLst>
                                      </p:cBhvr>
                                      <p:to>
                                        <p:strVal val="visible"/>
                                      </p:to>
                                    </p:set>
                                    <p:animEffect transition="in" filter="fade">
                                      <p:cBhvr>
                                        <p:cTn id="90" dur="1000"/>
                                        <p:tgtEl>
                                          <p:spTgt spid="28"/>
                                        </p:tgtEl>
                                      </p:cBhvr>
                                    </p:animEffect>
                                    <p:anim calcmode="lin" valueType="num">
                                      <p:cBhvr>
                                        <p:cTn id="91" dur="1000" fill="hold"/>
                                        <p:tgtEl>
                                          <p:spTgt spid="28"/>
                                        </p:tgtEl>
                                        <p:attrNameLst>
                                          <p:attrName>ppt_x</p:attrName>
                                        </p:attrNameLst>
                                      </p:cBhvr>
                                      <p:tavLst>
                                        <p:tav tm="0">
                                          <p:val>
                                            <p:strVal val="#ppt_x"/>
                                          </p:val>
                                        </p:tav>
                                        <p:tav tm="100000">
                                          <p:val>
                                            <p:strVal val="#ppt_x"/>
                                          </p:val>
                                        </p:tav>
                                      </p:tavLst>
                                    </p:anim>
                                    <p:anim calcmode="lin" valueType="num">
                                      <p:cBhvr>
                                        <p:cTn id="92"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7" presetClass="entr" presetSubtype="0" fill="hold" grpId="0" nodeType="clickEffect">
                                  <p:stCondLst>
                                    <p:cond delay="0"/>
                                  </p:stCondLst>
                                  <p:childTnLst>
                                    <p:set>
                                      <p:cBhvr>
                                        <p:cTn id="96" dur="1" fill="hold">
                                          <p:stCondLst>
                                            <p:cond delay="0"/>
                                          </p:stCondLst>
                                        </p:cTn>
                                        <p:tgtEl>
                                          <p:spTgt spid="21"/>
                                        </p:tgtEl>
                                        <p:attrNameLst>
                                          <p:attrName>style.visibility</p:attrName>
                                        </p:attrNameLst>
                                      </p:cBhvr>
                                      <p:to>
                                        <p:strVal val="visible"/>
                                      </p:to>
                                    </p:set>
                                    <p:animEffect transition="in" filter="fade">
                                      <p:cBhvr>
                                        <p:cTn id="97" dur="1000"/>
                                        <p:tgtEl>
                                          <p:spTgt spid="21"/>
                                        </p:tgtEl>
                                      </p:cBhvr>
                                    </p:animEffect>
                                    <p:anim calcmode="lin" valueType="num">
                                      <p:cBhvr>
                                        <p:cTn id="98" dur="1000" fill="hold"/>
                                        <p:tgtEl>
                                          <p:spTgt spid="21"/>
                                        </p:tgtEl>
                                        <p:attrNameLst>
                                          <p:attrName>ppt_x</p:attrName>
                                        </p:attrNameLst>
                                      </p:cBhvr>
                                      <p:tavLst>
                                        <p:tav tm="0">
                                          <p:val>
                                            <p:strVal val="#ppt_x"/>
                                          </p:val>
                                        </p:tav>
                                        <p:tav tm="100000">
                                          <p:val>
                                            <p:strVal val="#ppt_x"/>
                                          </p:val>
                                        </p:tav>
                                      </p:tavLst>
                                    </p:anim>
                                    <p:anim calcmode="lin" valueType="num">
                                      <p:cBhvr>
                                        <p:cTn id="9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47" presetClass="entr" presetSubtype="0" fill="hold" grpId="0" nodeType="clickEffect">
                                  <p:stCondLst>
                                    <p:cond delay="0"/>
                                  </p:stCondLst>
                                  <p:childTnLst>
                                    <p:set>
                                      <p:cBhvr>
                                        <p:cTn id="103" dur="1" fill="hold">
                                          <p:stCondLst>
                                            <p:cond delay="0"/>
                                          </p:stCondLst>
                                        </p:cTn>
                                        <p:tgtEl>
                                          <p:spTgt spid="29"/>
                                        </p:tgtEl>
                                        <p:attrNameLst>
                                          <p:attrName>style.visibility</p:attrName>
                                        </p:attrNameLst>
                                      </p:cBhvr>
                                      <p:to>
                                        <p:strVal val="visible"/>
                                      </p:to>
                                    </p:set>
                                    <p:animEffect transition="in" filter="fade">
                                      <p:cBhvr>
                                        <p:cTn id="104" dur="1000"/>
                                        <p:tgtEl>
                                          <p:spTgt spid="29"/>
                                        </p:tgtEl>
                                      </p:cBhvr>
                                    </p:animEffect>
                                    <p:anim calcmode="lin" valueType="num">
                                      <p:cBhvr>
                                        <p:cTn id="105" dur="1000" fill="hold"/>
                                        <p:tgtEl>
                                          <p:spTgt spid="29"/>
                                        </p:tgtEl>
                                        <p:attrNameLst>
                                          <p:attrName>ppt_x</p:attrName>
                                        </p:attrNameLst>
                                      </p:cBhvr>
                                      <p:tavLst>
                                        <p:tav tm="0">
                                          <p:val>
                                            <p:strVal val="#ppt_x"/>
                                          </p:val>
                                        </p:tav>
                                        <p:tav tm="100000">
                                          <p:val>
                                            <p:strVal val="#ppt_x"/>
                                          </p:val>
                                        </p:tav>
                                      </p:tavLst>
                                    </p:anim>
                                    <p:anim calcmode="lin" valueType="num">
                                      <p:cBhvr>
                                        <p:cTn id="10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 presetClass="entr" presetSubtype="4" fill="hold" grpId="0" nodeType="clickEffect">
                                  <p:stCondLst>
                                    <p:cond delay="0"/>
                                  </p:stCondLst>
                                  <p:childTnLst>
                                    <p:set>
                                      <p:cBhvr>
                                        <p:cTn id="110" dur="1" fill="hold">
                                          <p:stCondLst>
                                            <p:cond delay="0"/>
                                          </p:stCondLst>
                                        </p:cTn>
                                        <p:tgtEl>
                                          <p:spTgt spid="84"/>
                                        </p:tgtEl>
                                        <p:attrNameLst>
                                          <p:attrName>style.visibility</p:attrName>
                                        </p:attrNameLst>
                                      </p:cBhvr>
                                      <p:to>
                                        <p:strVal val="visible"/>
                                      </p:to>
                                    </p:set>
                                    <p:anim calcmode="lin" valueType="num">
                                      <p:cBhvr additive="base">
                                        <p:cTn id="111" dur="500" fill="hold"/>
                                        <p:tgtEl>
                                          <p:spTgt spid="84"/>
                                        </p:tgtEl>
                                        <p:attrNameLst>
                                          <p:attrName>ppt_x</p:attrName>
                                        </p:attrNameLst>
                                      </p:cBhvr>
                                      <p:tavLst>
                                        <p:tav tm="0">
                                          <p:val>
                                            <p:strVal val="#ppt_x"/>
                                          </p:val>
                                        </p:tav>
                                        <p:tav tm="100000">
                                          <p:val>
                                            <p:strVal val="#ppt_x"/>
                                          </p:val>
                                        </p:tav>
                                      </p:tavLst>
                                    </p:anim>
                                    <p:anim calcmode="lin" valueType="num">
                                      <p:cBhvr additive="base">
                                        <p:cTn id="112" dur="500" fill="hold"/>
                                        <p:tgtEl>
                                          <p:spTgt spid="84"/>
                                        </p:tgtEl>
                                        <p:attrNameLst>
                                          <p:attrName>ppt_y</p:attrName>
                                        </p:attrNameLst>
                                      </p:cBhvr>
                                      <p:tavLst>
                                        <p:tav tm="0">
                                          <p:val>
                                            <p:strVal val="1+#ppt_h/2"/>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4" fill="hold" grpId="0" nodeType="clickEffect">
                                  <p:stCondLst>
                                    <p:cond delay="0"/>
                                  </p:stCondLst>
                                  <p:childTnLst>
                                    <p:set>
                                      <p:cBhvr>
                                        <p:cTn id="116" dur="1" fill="hold">
                                          <p:stCondLst>
                                            <p:cond delay="0"/>
                                          </p:stCondLst>
                                        </p:cTn>
                                        <p:tgtEl>
                                          <p:spTgt spid="85"/>
                                        </p:tgtEl>
                                        <p:attrNameLst>
                                          <p:attrName>style.visibility</p:attrName>
                                        </p:attrNameLst>
                                      </p:cBhvr>
                                      <p:to>
                                        <p:strVal val="visible"/>
                                      </p:to>
                                    </p:set>
                                    <p:anim calcmode="lin" valueType="num">
                                      <p:cBhvr additive="base">
                                        <p:cTn id="117" dur="500" fill="hold"/>
                                        <p:tgtEl>
                                          <p:spTgt spid="85"/>
                                        </p:tgtEl>
                                        <p:attrNameLst>
                                          <p:attrName>ppt_x</p:attrName>
                                        </p:attrNameLst>
                                      </p:cBhvr>
                                      <p:tavLst>
                                        <p:tav tm="0">
                                          <p:val>
                                            <p:strVal val="#ppt_x"/>
                                          </p:val>
                                        </p:tav>
                                        <p:tav tm="100000">
                                          <p:val>
                                            <p:strVal val="#ppt_x"/>
                                          </p:val>
                                        </p:tav>
                                      </p:tavLst>
                                    </p:anim>
                                    <p:anim calcmode="lin" valueType="num">
                                      <p:cBhvr additive="base">
                                        <p:cTn id="118" dur="500" fill="hold"/>
                                        <p:tgtEl>
                                          <p:spTgt spid="8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animBg="1"/>
      <p:bldP spid="21" grpId="0" animBg="1"/>
      <p:bldP spid="31" grpId="0" animBg="1"/>
      <p:bldP spid="32" grpId="0" animBg="1"/>
      <p:bldP spid="33" grpId="0" animBg="1"/>
      <p:bldP spid="34" grpId="0" animBg="1"/>
      <p:bldP spid="64" grpId="0"/>
      <p:bldP spid="65" grpId="0"/>
      <p:bldP spid="66" grpId="0"/>
      <p:bldP spid="67" grpId="0"/>
      <p:bldP spid="68" grpId="0"/>
      <p:bldP spid="70" grpId="0"/>
      <p:bldP spid="71" grpId="0"/>
      <p:bldP spid="72" grpId="0"/>
      <p:bldP spid="73" grpId="0"/>
      <p:bldP spid="74" grpId="0" animBg="1"/>
      <p:bldP spid="75" grpId="0" animBg="1"/>
      <p:bldP spid="84" grpId="0" animBg="1"/>
      <p:bldP spid="8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custDataLst>
              <p:tags r:id="rId1"/>
            </p:custDataLst>
          </p:nvPr>
        </p:nvGrpSpPr>
        <p:grpSpPr>
          <a:xfrm>
            <a:off x="198120" y="118774"/>
            <a:ext cx="6066790" cy="1262351"/>
            <a:chOff x="312" y="187"/>
            <a:chExt cx="9554" cy="1988"/>
          </a:xfrm>
        </p:grpSpPr>
        <p:grpSp>
          <p:nvGrpSpPr>
            <p:cNvPr id="35" name="组合 34"/>
            <p:cNvGrpSpPr/>
            <p:nvPr>
              <p:custDataLst>
                <p:tags r:id="rId2"/>
              </p:custDataLst>
            </p:nvPr>
          </p:nvGrpSpPr>
          <p:grpSpPr>
            <a:xfrm>
              <a:off x="312" y="187"/>
              <a:ext cx="8227" cy="853"/>
              <a:chOff x="312" y="187"/>
              <a:chExt cx="8227" cy="853"/>
            </a:xfrm>
          </p:grpSpPr>
          <p:grpSp>
            <p:nvGrpSpPr>
              <p:cNvPr id="36" name="组合 35"/>
              <p:cNvGrpSpPr/>
              <p:nvPr>
                <p:custDataLst>
                  <p:tags r:id="rId3"/>
                </p:custDataLst>
              </p:nvPr>
            </p:nvGrpSpPr>
            <p:grpSpPr>
              <a:xfrm>
                <a:off x="312" y="187"/>
                <a:ext cx="8227" cy="853"/>
                <a:chOff x="587375" y="965201"/>
                <a:chExt cx="5224145" cy="541754"/>
              </a:xfrm>
            </p:grpSpPr>
            <p:sp>
              <p:nvSpPr>
                <p:cNvPr id="37" name="任意多边形: 形状 17"/>
                <p:cNvSpPr/>
                <p:nvPr>
                  <p:custDataLst>
                    <p:tags r:id="rId4"/>
                  </p:custDataLst>
                </p:nvPr>
              </p:nvSpPr>
              <p:spPr>
                <a:xfrm rot="5400000">
                  <a:off x="3436575" y="-890208"/>
                  <a:ext cx="442051" cy="430657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38" name="文本框 37"/>
                <p:cNvSpPr txBox="1"/>
                <p:nvPr>
                  <p:custDataLst>
                    <p:tags r:id="rId5"/>
                  </p:custDataLst>
                </p:nvPr>
              </p:nvSpPr>
              <p:spPr>
                <a:xfrm>
                  <a:off x="2421255" y="965201"/>
                  <a:ext cx="3390265" cy="513186"/>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kumimoji="0" lang="zh-CN" altLang="zh-CN" sz="2400" b="1" i="0" u="none" strike="noStrike" kern="1200" cap="none" spc="0" normalizeH="0" baseline="0" noProof="0">
                      <a:ln>
                        <a:noFill/>
                      </a:ln>
                      <a:solidFill>
                        <a:srgbClr val="000000"/>
                      </a:solidFill>
                      <a:effectLst/>
                      <a:uLnTx/>
                      <a:uFillTx/>
                      <a:cs typeface="+mn-ea"/>
                      <a:sym typeface="+mn-lt"/>
                    </a:rPr>
                    <a:t>细胞核的结构和功能</a:t>
                  </a:r>
                  <a:endParaRPr kumimoji="0" lang="zh-CN" altLang="zh-CN" sz="2400" b="1" i="0" u="none" strike="noStrike" kern="1200" cap="none" spc="0" normalizeH="0" baseline="0" noProof="0">
                    <a:ln>
                      <a:noFill/>
                    </a:ln>
                    <a:solidFill>
                      <a:srgbClr val="000000"/>
                    </a:solidFill>
                    <a:effectLst/>
                    <a:uLnTx/>
                    <a:uFillTx/>
                    <a:cs typeface="+mn-ea"/>
                    <a:sym typeface="+mn-lt"/>
                  </a:endParaRPr>
                </a:p>
              </p:txBody>
            </p:sp>
            <p:sp>
              <p:nvSpPr>
                <p:cNvPr id="3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40" name="文本框 39"/>
                <p:cNvSpPr txBox="1"/>
                <p:nvPr>
                  <p:custDataLst>
                    <p:tags r:id="rId7"/>
                  </p:custDataLst>
                </p:nvPr>
              </p:nvSpPr>
              <p:spPr>
                <a:xfrm>
                  <a:off x="1699474" y="972823"/>
                  <a:ext cx="1097280" cy="534132"/>
                </a:xfrm>
                <a:prstGeom prst="rect">
                  <a:avLst/>
                </a:prstGeom>
                <a:noFill/>
              </p:spPr>
              <p:txBody>
                <a:bodyPr wrap="non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41" name="图片 40" descr="32303137373532353b32303137393931383bc9faceefcfd4cea2beb5cfb8b0fb"/>
              <p:cNvPicPr>
                <a:picLocks noChangeAspect="1"/>
              </p:cNvPicPr>
              <p:nvPr>
                <p:custDataLst>
                  <p:tags r:id="rId8"/>
                </p:custDataLst>
              </p:nvPr>
            </p:nvPicPr>
            <p:blipFill>
              <a:blip r:embed="rId9"/>
              <a:stretch>
                <a:fillRect/>
              </a:stretch>
            </p:blipFill>
            <p:spPr>
              <a:xfrm>
                <a:off x="1119" y="262"/>
                <a:ext cx="719" cy="719"/>
              </a:xfrm>
              <a:prstGeom prst="rect">
                <a:avLst/>
              </a:prstGeom>
            </p:spPr>
          </p:pic>
        </p:grpSp>
        <p:sp>
          <p:nvSpPr>
            <p:cNvPr id="42" name="文本框 41"/>
            <p:cNvSpPr txBox="1"/>
            <p:nvPr>
              <p:custDataLst>
                <p:tags r:id="rId10"/>
              </p:custDataLst>
            </p:nvPr>
          </p:nvSpPr>
          <p:spPr>
            <a:xfrm>
              <a:off x="696" y="1159"/>
              <a:ext cx="9170"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 细胞核的结构</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grpSp>
        <p:nvGrpSpPr>
          <p:cNvPr id="21" name="组合 20"/>
          <p:cNvGrpSpPr/>
          <p:nvPr>
            <p:custDataLst>
              <p:tags r:id="rId11"/>
            </p:custDataLst>
          </p:nvPr>
        </p:nvGrpSpPr>
        <p:grpSpPr>
          <a:xfrm>
            <a:off x="345646" y="1978188"/>
            <a:ext cx="3025775" cy="3521075"/>
            <a:chOff x="837942" y="2319981"/>
            <a:chExt cx="3025775" cy="3521075"/>
          </a:xfrm>
        </p:grpSpPr>
        <p:pic>
          <p:nvPicPr>
            <p:cNvPr id="22" name="图片 21"/>
            <p:cNvPicPr>
              <a:picLocks noChangeAspect="1"/>
            </p:cNvPicPr>
            <p:nvPr>
              <p:custDataLst>
                <p:tags r:id="rId12"/>
              </p:custDataLst>
            </p:nvPr>
          </p:nvPicPr>
          <p:blipFill>
            <a:blip r:embed="rId13"/>
            <a:srcRect l="35404"/>
            <a:stretch>
              <a:fillRect/>
            </a:stretch>
          </p:blipFill>
          <p:spPr>
            <a:xfrm>
              <a:off x="837942" y="2319981"/>
              <a:ext cx="3025775" cy="3028950"/>
            </a:xfrm>
            <a:prstGeom prst="rect">
              <a:avLst/>
            </a:prstGeom>
          </p:spPr>
        </p:pic>
        <p:sp>
          <p:nvSpPr>
            <p:cNvPr id="23" name="文本框 22"/>
            <p:cNvSpPr txBox="1"/>
            <p:nvPr>
              <p:custDataLst>
                <p:tags r:id="rId14"/>
              </p:custDataLst>
            </p:nvPr>
          </p:nvSpPr>
          <p:spPr>
            <a:xfrm>
              <a:off x="898902" y="5380681"/>
              <a:ext cx="2964180" cy="460375"/>
            </a:xfrm>
            <a:prstGeom prst="rect">
              <a:avLst/>
            </a:prstGeom>
            <a:noFill/>
          </p:spPr>
          <p:txBody>
            <a:bodyPr wrap="square" rtlCol="0">
              <a:spAutoFit/>
            </a:bodyPr>
            <a:lstStyle/>
            <a:p>
              <a:pPr algn="ctr"/>
              <a:r>
                <a:rPr lang="zh-CN" altLang="en-US" sz="2400">
                  <a:latin typeface="华文楷体" panose="02010600040101010101" pitchFamily="2" charset="-122"/>
                  <a:ea typeface="华文楷体" panose="02010600040101010101" pitchFamily="2" charset="-122"/>
                </a:rPr>
                <a:t>电镜下的</a:t>
              </a:r>
              <a:r>
                <a:rPr lang="zh-CN" altLang="en-US" sz="2400">
                  <a:latin typeface="华文楷体" panose="02010600040101010101" pitchFamily="2" charset="-122"/>
                  <a:ea typeface="华文楷体" panose="02010600040101010101" pitchFamily="2" charset="-122"/>
                  <a:sym typeface="+mn-ea"/>
                </a:rPr>
                <a:t>细胞核</a:t>
              </a:r>
              <a:r>
                <a:rPr lang="zh-CN" altLang="en-US" sz="2400">
                  <a:latin typeface="华文楷体" panose="02010600040101010101" pitchFamily="2" charset="-122"/>
                  <a:ea typeface="华文楷体" panose="02010600040101010101" pitchFamily="2" charset="-122"/>
                </a:rPr>
                <a:t>图</a:t>
              </a:r>
              <a:endParaRPr lang="zh-CN" altLang="en-US" sz="2400">
                <a:latin typeface="华文楷体" panose="02010600040101010101" pitchFamily="2" charset="-122"/>
                <a:ea typeface="华文楷体" panose="02010600040101010101" pitchFamily="2" charset="-122"/>
              </a:endParaRPr>
            </a:p>
          </p:txBody>
        </p:sp>
      </p:grpSp>
      <p:grpSp>
        <p:nvGrpSpPr>
          <p:cNvPr id="6" name="组合 5"/>
          <p:cNvGrpSpPr/>
          <p:nvPr>
            <p:custDataLst>
              <p:tags r:id="rId15"/>
            </p:custDataLst>
          </p:nvPr>
        </p:nvGrpSpPr>
        <p:grpSpPr>
          <a:xfrm>
            <a:off x="3509645" y="1606550"/>
            <a:ext cx="4491355" cy="4352925"/>
            <a:chOff x="5527" y="2530"/>
            <a:chExt cx="7073" cy="6855"/>
          </a:xfrm>
        </p:grpSpPr>
        <p:pic>
          <p:nvPicPr>
            <p:cNvPr id="2" name="Picture 3"/>
            <p:cNvPicPr>
              <a:picLocks noChangeAspect="1" noChangeArrowheads="1"/>
            </p:cNvPicPr>
            <p:nvPr>
              <p:custDataLst>
                <p:tags r:id="rId16"/>
              </p:custDataLst>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l="18666" r="27983" b="3680"/>
            <a:stretch>
              <a:fillRect/>
            </a:stretch>
          </p:blipFill>
          <p:spPr bwMode="auto">
            <a:xfrm>
              <a:off x="5527" y="2601"/>
              <a:ext cx="7073" cy="6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utoShape 5"/>
            <p:cNvSpPr>
              <a:spLocks noChangeArrowheads="1"/>
            </p:cNvSpPr>
            <p:nvPr>
              <p:custDataLst>
                <p:tags r:id="rId18"/>
              </p:custDataLst>
            </p:nvPr>
          </p:nvSpPr>
          <p:spPr bwMode="auto">
            <a:xfrm rot="20945154">
              <a:off x="6705" y="2530"/>
              <a:ext cx="3544" cy="2008"/>
            </a:xfrm>
            <a:prstGeom prst="wedgeEllipseCallout">
              <a:avLst>
                <a:gd name="adj1" fmla="val 125538"/>
                <a:gd name="adj2" fmla="val 166070"/>
              </a:avLst>
            </a:prstGeom>
            <a:noFill/>
            <a:ln w="28575">
              <a:solidFill>
                <a:srgbClr val="FF0000"/>
              </a:solidFill>
              <a:miter lim="800000"/>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algn="ctr" eaLnBrk="1" hangingPunct="1"/>
              <a:endParaRPr lang="zh-CN" altLang="zh-CN" sz="2000" b="1">
                <a:latin typeface="微软雅黑" panose="020B0503020204020204" pitchFamily="34" charset="-122"/>
                <a:ea typeface="微软雅黑" panose="020B0503020204020204" pitchFamily="34" charset="-122"/>
              </a:endParaRPr>
            </a:p>
          </p:txBody>
        </p:sp>
        <p:sp>
          <p:nvSpPr>
            <p:cNvPr id="5" name="文本框 4"/>
            <p:cNvSpPr txBox="1"/>
            <p:nvPr>
              <p:custDataLst>
                <p:tags r:id="rId19"/>
              </p:custDataLst>
            </p:nvPr>
          </p:nvSpPr>
          <p:spPr>
            <a:xfrm>
              <a:off x="6810" y="8660"/>
              <a:ext cx="5188" cy="725"/>
            </a:xfrm>
            <a:prstGeom prst="rect">
              <a:avLst/>
            </a:prstGeom>
            <a:noFill/>
          </p:spPr>
          <p:txBody>
            <a:bodyPr wrap="square" rtlCol="0">
              <a:spAutoFit/>
            </a:bodyPr>
            <a:lstStyle/>
            <a:p>
              <a:pPr algn="ctr"/>
              <a:r>
                <a:rPr lang="zh-CN" altLang="en-US" sz="2400">
                  <a:latin typeface="华文楷体" panose="02010600040101010101" pitchFamily="2" charset="-122"/>
                  <a:ea typeface="华文楷体" panose="02010600040101010101" pitchFamily="2" charset="-122"/>
                  <a:sym typeface="+mn-ea"/>
                </a:rPr>
                <a:t>植物细胞亚显微结构</a:t>
              </a:r>
              <a:r>
                <a:rPr lang="zh-CN" altLang="en-US" sz="2400">
                  <a:latin typeface="华文楷体" panose="02010600040101010101" pitchFamily="2" charset="-122"/>
                  <a:ea typeface="华文楷体" panose="02010600040101010101" pitchFamily="2" charset="-122"/>
                </a:rPr>
                <a:t>图</a:t>
              </a:r>
              <a:endParaRPr lang="zh-CN" altLang="en-US" sz="2400">
                <a:latin typeface="华文楷体" panose="02010600040101010101" pitchFamily="2" charset="-122"/>
                <a:ea typeface="华文楷体" panose="02010600040101010101" pitchFamily="2" charset="-122"/>
              </a:endParaRPr>
            </a:p>
          </p:txBody>
        </p:sp>
      </p:grpSp>
      <p:grpSp>
        <p:nvGrpSpPr>
          <p:cNvPr id="9" name="组合 8"/>
          <p:cNvGrpSpPr/>
          <p:nvPr>
            <p:custDataLst>
              <p:tags r:id="rId20"/>
            </p:custDataLst>
          </p:nvPr>
        </p:nvGrpSpPr>
        <p:grpSpPr>
          <a:xfrm>
            <a:off x="8140065" y="2294890"/>
            <a:ext cx="3944620" cy="4377055"/>
            <a:chOff x="12819" y="3614"/>
            <a:chExt cx="6212" cy="6893"/>
          </a:xfrm>
        </p:grpSpPr>
        <p:pic>
          <p:nvPicPr>
            <p:cNvPr id="26" name="图片 25"/>
            <p:cNvPicPr>
              <a:picLocks noChangeAspect="1"/>
            </p:cNvPicPr>
            <p:nvPr>
              <p:custDataLst>
                <p:tags r:id="rId21"/>
              </p:custDataLst>
            </p:nvPr>
          </p:nvPicPr>
          <p:blipFill>
            <a:blip r:embed="rId22">
              <a:clrChange>
                <a:clrFrom>
                  <a:srgbClr val="000000">
                    <a:alpha val="0"/>
                  </a:srgbClr>
                </a:clrFrom>
                <a:clrTo>
                  <a:srgbClr val="000000">
                    <a:alpha val="0"/>
                    <a:alpha val="0"/>
                  </a:srgbClr>
                </a:clrTo>
              </a:clrChange>
            </a:blip>
            <a:srcRect r="33263" b="15070"/>
            <a:stretch>
              <a:fillRect/>
            </a:stretch>
          </p:blipFill>
          <p:spPr>
            <a:xfrm>
              <a:off x="12819" y="3614"/>
              <a:ext cx="6213" cy="6340"/>
            </a:xfrm>
            <a:prstGeom prst="rect">
              <a:avLst/>
            </a:prstGeom>
          </p:spPr>
        </p:pic>
        <p:sp>
          <p:nvSpPr>
            <p:cNvPr id="7" name="文本框 6"/>
            <p:cNvSpPr txBox="1"/>
            <p:nvPr>
              <p:custDataLst>
                <p:tags r:id="rId23"/>
              </p:custDataLst>
            </p:nvPr>
          </p:nvSpPr>
          <p:spPr>
            <a:xfrm>
              <a:off x="14178" y="9783"/>
              <a:ext cx="4668" cy="725"/>
            </a:xfrm>
            <a:prstGeom prst="rect">
              <a:avLst/>
            </a:prstGeom>
            <a:noFill/>
          </p:spPr>
          <p:txBody>
            <a:bodyPr wrap="square" rtlCol="0">
              <a:spAutoFit/>
            </a:bodyPr>
            <a:lstStyle/>
            <a:p>
              <a:pPr algn="ctr"/>
              <a:r>
                <a:rPr lang="zh-CN" altLang="en-US" sz="2400">
                  <a:latin typeface="华文楷体" panose="02010600040101010101" pitchFamily="2" charset="-122"/>
                  <a:ea typeface="华文楷体" panose="02010600040101010101" pitchFamily="2" charset="-122"/>
                  <a:sym typeface="+mn-ea"/>
                </a:rPr>
                <a:t>细胞核亚显微结构</a:t>
              </a:r>
              <a:r>
                <a:rPr lang="zh-CN" altLang="en-US" sz="2400">
                  <a:latin typeface="华文楷体" panose="02010600040101010101" pitchFamily="2" charset="-122"/>
                  <a:ea typeface="华文楷体" panose="02010600040101010101" pitchFamily="2" charset="-122"/>
                </a:rPr>
                <a:t>图</a:t>
              </a:r>
              <a:endParaRPr lang="zh-CN" altLang="en-US" sz="2400">
                <a:latin typeface="华文楷体" panose="02010600040101010101" pitchFamily="2" charset="-122"/>
                <a:ea typeface="华文楷体" panose="02010600040101010101" pitchFamily="2" charset="-122"/>
              </a:endParaRPr>
            </a:p>
          </p:txBody>
        </p:sp>
      </p:grpSp>
    </p:spTree>
    <p:custDataLst>
      <p:tags r:id="rId2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custDataLst>
              <p:tags r:id="rId1"/>
            </p:custDataLst>
          </p:nvPr>
        </p:nvGrpSpPr>
        <p:grpSpPr>
          <a:xfrm>
            <a:off x="198120" y="118774"/>
            <a:ext cx="6066790" cy="1262351"/>
            <a:chOff x="312" y="187"/>
            <a:chExt cx="9554" cy="1988"/>
          </a:xfrm>
        </p:grpSpPr>
        <p:grpSp>
          <p:nvGrpSpPr>
            <p:cNvPr id="35" name="组合 34"/>
            <p:cNvGrpSpPr/>
            <p:nvPr>
              <p:custDataLst>
                <p:tags r:id="rId2"/>
              </p:custDataLst>
            </p:nvPr>
          </p:nvGrpSpPr>
          <p:grpSpPr>
            <a:xfrm>
              <a:off x="312" y="187"/>
              <a:ext cx="8227" cy="853"/>
              <a:chOff x="312" y="187"/>
              <a:chExt cx="8227" cy="853"/>
            </a:xfrm>
          </p:grpSpPr>
          <p:grpSp>
            <p:nvGrpSpPr>
              <p:cNvPr id="3" name="组合 2"/>
              <p:cNvGrpSpPr/>
              <p:nvPr>
                <p:custDataLst>
                  <p:tags r:id="rId3"/>
                </p:custDataLst>
              </p:nvPr>
            </p:nvGrpSpPr>
            <p:grpSpPr>
              <a:xfrm>
                <a:off x="312" y="187"/>
                <a:ext cx="8227" cy="853"/>
                <a:chOff x="587375" y="965201"/>
                <a:chExt cx="5224145" cy="541754"/>
              </a:xfrm>
            </p:grpSpPr>
            <p:sp>
              <p:nvSpPr>
                <p:cNvPr id="37" name="任意多边形: 形状 17"/>
                <p:cNvSpPr/>
                <p:nvPr>
                  <p:custDataLst>
                    <p:tags r:id="rId4"/>
                  </p:custDataLst>
                </p:nvPr>
              </p:nvSpPr>
              <p:spPr>
                <a:xfrm rot="5400000">
                  <a:off x="3436575" y="-890208"/>
                  <a:ext cx="442051" cy="430657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38" name="文本框 37"/>
                <p:cNvSpPr txBox="1"/>
                <p:nvPr>
                  <p:custDataLst>
                    <p:tags r:id="rId5"/>
                  </p:custDataLst>
                </p:nvPr>
              </p:nvSpPr>
              <p:spPr>
                <a:xfrm>
                  <a:off x="2421255" y="965201"/>
                  <a:ext cx="3390265" cy="513186"/>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kumimoji="0" lang="zh-CN" altLang="zh-CN" sz="2400" b="1" i="0" u="none" strike="noStrike" kern="1200" cap="none" spc="0" normalizeH="0" baseline="0" noProof="0">
                      <a:ln>
                        <a:noFill/>
                      </a:ln>
                      <a:solidFill>
                        <a:srgbClr val="000000"/>
                      </a:solidFill>
                      <a:effectLst/>
                      <a:uLnTx/>
                      <a:uFillTx/>
                      <a:cs typeface="+mn-ea"/>
                      <a:sym typeface="+mn-lt"/>
                    </a:rPr>
                    <a:t>细胞核的结构和功能</a:t>
                  </a:r>
                  <a:endParaRPr kumimoji="0" lang="zh-CN" altLang="zh-CN" sz="2400" b="1" i="0" u="none" strike="noStrike" kern="1200" cap="none" spc="0" normalizeH="0" baseline="0" noProof="0">
                    <a:ln>
                      <a:noFill/>
                    </a:ln>
                    <a:solidFill>
                      <a:srgbClr val="000000"/>
                    </a:solidFill>
                    <a:effectLst/>
                    <a:uLnTx/>
                    <a:uFillTx/>
                    <a:cs typeface="+mn-ea"/>
                    <a:sym typeface="+mn-lt"/>
                  </a:endParaRPr>
                </a:p>
              </p:txBody>
            </p:sp>
            <p:sp>
              <p:nvSpPr>
                <p:cNvPr id="3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40" name="文本框 39"/>
                <p:cNvSpPr txBox="1"/>
                <p:nvPr>
                  <p:custDataLst>
                    <p:tags r:id="rId7"/>
                  </p:custDataLst>
                </p:nvPr>
              </p:nvSpPr>
              <p:spPr>
                <a:xfrm>
                  <a:off x="1699474" y="972823"/>
                  <a:ext cx="1097280" cy="534132"/>
                </a:xfrm>
                <a:prstGeom prst="rect">
                  <a:avLst/>
                </a:prstGeom>
                <a:noFill/>
              </p:spPr>
              <p:txBody>
                <a:bodyPr wrap="non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41" name="图片 40" descr="32303137373532353b32303137393931383bc9faceefcfd4cea2beb5cfb8b0fb"/>
              <p:cNvPicPr>
                <a:picLocks noChangeAspect="1"/>
              </p:cNvPicPr>
              <p:nvPr>
                <p:custDataLst>
                  <p:tags r:id="rId8"/>
                </p:custDataLst>
              </p:nvPr>
            </p:nvPicPr>
            <p:blipFill>
              <a:blip r:embed="rId9"/>
              <a:stretch>
                <a:fillRect/>
              </a:stretch>
            </p:blipFill>
            <p:spPr>
              <a:xfrm>
                <a:off x="1119" y="262"/>
                <a:ext cx="719" cy="719"/>
              </a:xfrm>
              <a:prstGeom prst="rect">
                <a:avLst/>
              </a:prstGeom>
            </p:spPr>
          </p:pic>
        </p:grpSp>
        <p:sp>
          <p:nvSpPr>
            <p:cNvPr id="42" name="文本框 41"/>
            <p:cNvSpPr txBox="1"/>
            <p:nvPr>
              <p:custDataLst>
                <p:tags r:id="rId10"/>
              </p:custDataLst>
            </p:nvPr>
          </p:nvSpPr>
          <p:spPr>
            <a:xfrm>
              <a:off x="696" y="1159"/>
              <a:ext cx="9170"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 细胞核的结构</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
        <p:nvSpPr>
          <p:cNvPr id="19" name="Text Box 7"/>
          <p:cNvSpPr txBox="1">
            <a:spLocks noChangeArrowheads="1"/>
          </p:cNvSpPr>
          <p:nvPr>
            <p:custDataLst>
              <p:tags r:id="rId11"/>
            </p:custDataLst>
          </p:nvPr>
        </p:nvSpPr>
        <p:spPr bwMode="auto">
          <a:xfrm>
            <a:off x="3723825" y="2262064"/>
            <a:ext cx="1119142" cy="578882"/>
          </a:xfrm>
          <a:prstGeom prst="roundRect">
            <a:avLst/>
          </a:prstGeom>
          <a:solidFill>
            <a:schemeClr val="accent4">
              <a:lumMod val="60000"/>
              <a:lumOff val="40000"/>
            </a:schemeClr>
          </a:solidFill>
        </p:spPr>
        <p:style>
          <a:lnRef idx="1">
            <a:schemeClr val="accent4"/>
          </a:lnRef>
          <a:fillRef idx="2">
            <a:schemeClr val="accent4"/>
          </a:fillRef>
          <a:effectRef idx="1">
            <a:schemeClr val="accent4"/>
          </a:effectRef>
          <a:fontRef idx="minor">
            <a:schemeClr val="dk1"/>
          </a:fontRef>
        </p:style>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dist"/>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核膜 </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0" name="文本框 19"/>
          <p:cNvSpPr txBox="1"/>
          <p:nvPr>
            <p:custDataLst>
              <p:tags r:id="rId12"/>
            </p:custDataLst>
          </p:nvPr>
        </p:nvSpPr>
        <p:spPr>
          <a:xfrm>
            <a:off x="4808158" y="4233793"/>
            <a:ext cx="7384078" cy="2335530"/>
          </a:xfrm>
          <a:prstGeom prst="rect">
            <a:avLst/>
          </a:prstGeom>
          <a:noFill/>
        </p:spPr>
        <p:txBody>
          <a:bodyPr wrap="square" rtlCol="0" anchor="t">
            <a:spAutoFit/>
          </a:bodyPr>
          <a:lstStyle/>
          <a:p>
            <a:pPr marL="514350" indent="-514350">
              <a:lnSpc>
                <a:spcPct val="90000"/>
              </a:lnSpc>
              <a:spcBef>
                <a:spcPts val="1200"/>
              </a:spcBef>
              <a:buFont typeface="+mj-ea"/>
              <a:buAutoNum type="circleNumDbPlain"/>
            </a:pPr>
            <a:r>
              <a:rPr lang="zh-CN" altLang="en-US" sz="2800">
                <a:latin typeface="微软雅黑" panose="020B0503020204020204" pitchFamily="34" charset="-122"/>
                <a:ea typeface="微软雅黑" panose="020B0503020204020204" pitchFamily="34" charset="-122"/>
                <a:cs typeface="微软雅黑" panose="020B0503020204020204" pitchFamily="34" charset="-120"/>
                <a:sym typeface="+mn-ea"/>
              </a:rPr>
              <a:t>把核内物质与细胞质分开；</a:t>
            </a:r>
            <a:endParaRPr lang="en-US" altLang="zh-CN" sz="2800">
              <a:latin typeface="微软雅黑" panose="020B0503020204020204" pitchFamily="34" charset="-122"/>
              <a:ea typeface="微软雅黑" panose="020B0503020204020204" pitchFamily="34" charset="-122"/>
              <a:cs typeface="微软雅黑" panose="020B0503020204020204" pitchFamily="34" charset="-120"/>
              <a:sym typeface="+mn-ea"/>
            </a:endParaRPr>
          </a:p>
          <a:p>
            <a:pPr marL="514350" indent="-514350">
              <a:lnSpc>
                <a:spcPct val="90000"/>
              </a:lnSpc>
              <a:spcBef>
                <a:spcPts val="1200"/>
              </a:spcBef>
              <a:buFont typeface="+mj-ea"/>
              <a:buAutoNum type="circleNumDbPlain"/>
            </a:pPr>
            <a:r>
              <a:rPr lang="zh-CN" altLang="en-US" sz="2800">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具有</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选择透过性</a:t>
            </a:r>
            <a:r>
              <a:rPr lang="zh-CN" altLang="en-US" sz="2800">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a:t>
            </a:r>
            <a:r>
              <a:rPr lang="en-US" altLang="zh-CN" sz="2800" err="1">
                <a:latin typeface="微软雅黑" panose="020B0503020204020204" pitchFamily="34" charset="-122"/>
                <a:ea typeface="微软雅黑" panose="020B0503020204020204" pitchFamily="34" charset="-122"/>
              </a:rPr>
              <a:t>小分子、离子</a:t>
            </a:r>
            <a:r>
              <a:rPr lang="zh-CN" altLang="en-US" sz="2800">
                <a:latin typeface="微软雅黑" panose="020B0503020204020204" pitchFamily="34" charset="-122"/>
                <a:ea typeface="微软雅黑" panose="020B0503020204020204" pitchFamily="34" charset="-122"/>
              </a:rPr>
              <a:t>选择性进出的通道；</a:t>
            </a:r>
            <a:endParaRPr lang="en-US" altLang="zh-CN" sz="2800">
              <a:latin typeface="微软雅黑" panose="020B0503020204020204" pitchFamily="34" charset="-122"/>
              <a:ea typeface="微软雅黑" panose="020B0503020204020204" pitchFamily="34" charset="-122"/>
            </a:endParaRPr>
          </a:p>
          <a:p>
            <a:pPr marL="514350" indent="-514350">
              <a:lnSpc>
                <a:spcPct val="90000"/>
              </a:lnSpc>
              <a:spcBef>
                <a:spcPts val="1200"/>
              </a:spcBef>
              <a:buFont typeface="+mj-ea"/>
              <a:buAutoNum type="circleNumDbPlain"/>
            </a:pPr>
            <a:r>
              <a:rPr lang="en-US" altLang="zh-CN" sz="2800" b="1" err="1">
                <a:solidFill>
                  <a:srgbClr val="FF0000"/>
                </a:solidFill>
                <a:latin typeface="微软雅黑" panose="020B0503020204020204" pitchFamily="34" charset="-122"/>
                <a:ea typeface="微软雅黑" panose="020B0503020204020204" pitchFamily="34" charset="-122"/>
              </a:rPr>
              <a:t>化学反应的场所</a:t>
            </a:r>
            <a:r>
              <a:rPr lang="en-US" altLang="zh-CN" sz="2800" err="1">
                <a:latin typeface="微软雅黑" panose="020B0503020204020204" pitchFamily="34" charset="-122"/>
                <a:ea typeface="微软雅黑" panose="020B0503020204020204" pitchFamily="34" charset="-122"/>
              </a:rPr>
              <a:t>，核膜上有酶附着，利于多种生物化学反应的进行</a:t>
            </a:r>
            <a:r>
              <a:rPr lang="zh-CN" altLang="en-US" sz="2800" err="1">
                <a:latin typeface="微软雅黑" panose="020B0503020204020204" pitchFamily="34" charset="-122"/>
                <a:ea typeface="微软雅黑" panose="020B0503020204020204" pitchFamily="34" charset="-122"/>
              </a:rPr>
              <a:t>。</a:t>
            </a:r>
            <a:endParaRPr lang="zh-CN" altLang="en-US" sz="2800" err="1">
              <a:latin typeface="微软雅黑" panose="020B0503020204020204" pitchFamily="34" charset="-122"/>
              <a:ea typeface="微软雅黑" panose="020B0503020204020204" pitchFamily="34" charset="-122"/>
            </a:endParaRPr>
          </a:p>
        </p:txBody>
      </p:sp>
      <p:sp>
        <p:nvSpPr>
          <p:cNvPr id="21" name="文本框 20"/>
          <p:cNvSpPr txBox="1"/>
          <p:nvPr>
            <p:custDataLst>
              <p:tags r:id="rId13"/>
            </p:custDataLst>
          </p:nvPr>
        </p:nvSpPr>
        <p:spPr>
          <a:xfrm>
            <a:off x="4841240" y="3755390"/>
            <a:ext cx="1188085" cy="478155"/>
          </a:xfrm>
          <a:prstGeom prst="rect">
            <a:avLst/>
          </a:prstGeom>
          <a:gradFill>
            <a:gsLst>
              <a:gs pos="0">
                <a:srgbClr val="D7F0FC"/>
              </a:gs>
              <a:gs pos="52000">
                <a:srgbClr val="FFEFDE"/>
              </a:gs>
              <a:gs pos="100000">
                <a:srgbClr val="FFDCFC"/>
              </a:gs>
            </a:gsLst>
            <a:lin ang="5400000" scaled="1"/>
          </a:gradFill>
        </p:spPr>
        <p:txBody>
          <a:bodyPr wrap="square" rtlCol="0" anchor="t">
            <a:spAutoFit/>
          </a:bodyPr>
          <a:lstStyle/>
          <a:p>
            <a:pPr>
              <a:lnSpc>
                <a:spcPct val="90000"/>
              </a:lnSpc>
              <a:spcBef>
                <a:spcPts val="1200"/>
              </a:spcBef>
            </a:pPr>
            <a:r>
              <a:rPr lang="zh-CN" altLang="en-US" sz="2800" b="1">
                <a:solidFill>
                  <a:srgbClr val="FF0000"/>
                </a:solidFill>
                <a:latin typeface="微软雅黑" panose="020B0503020204020204" pitchFamily="34" charset="-122"/>
                <a:ea typeface="微软雅黑" panose="020B0503020204020204" pitchFamily="34" charset="-122"/>
                <a:sym typeface="+mn-ea"/>
              </a:rPr>
              <a:t>功能：</a:t>
            </a:r>
            <a:endParaRPr lang="zh-CN" altLang="en-US" sz="2800" b="1">
              <a:solidFill>
                <a:srgbClr val="FF0000"/>
              </a:solidFill>
              <a:latin typeface="微软雅黑" panose="020B0503020204020204" pitchFamily="34" charset="-122"/>
              <a:ea typeface="微软雅黑" panose="020B0503020204020204" pitchFamily="34" charset="-122"/>
              <a:sym typeface="+mn-ea"/>
            </a:endParaRPr>
          </a:p>
        </p:txBody>
      </p:sp>
      <p:sp>
        <p:nvSpPr>
          <p:cNvPr id="22" name="文本框 21"/>
          <p:cNvSpPr txBox="1"/>
          <p:nvPr>
            <p:custDataLst>
              <p:tags r:id="rId14"/>
            </p:custDataLst>
          </p:nvPr>
        </p:nvSpPr>
        <p:spPr>
          <a:xfrm>
            <a:off x="4849495" y="868680"/>
            <a:ext cx="1179830" cy="478155"/>
          </a:xfrm>
          <a:prstGeom prst="rect">
            <a:avLst/>
          </a:prstGeom>
          <a:gradFill>
            <a:gsLst>
              <a:gs pos="8000">
                <a:srgbClr val="FFEEEE"/>
              </a:gs>
              <a:gs pos="97000">
                <a:srgbClr val="DDEFBB"/>
              </a:gs>
            </a:gsLst>
            <a:lin ang="0" scaled="1"/>
          </a:gradFill>
        </p:spPr>
        <p:txBody>
          <a:bodyPr wrap="square" rtlCol="0" anchor="t">
            <a:spAutoFit/>
          </a:bodyPr>
          <a:lstStyle/>
          <a:p>
            <a:pPr>
              <a:lnSpc>
                <a:spcPct val="90000"/>
              </a:lnSpc>
            </a:pPr>
            <a:r>
              <a:rPr lang="zh-CN" altLang="en-US" sz="2800" b="1">
                <a:solidFill>
                  <a:srgbClr val="FF0000"/>
                </a:solidFill>
                <a:latin typeface="微软雅黑" panose="020B0503020204020204" pitchFamily="34" charset="-122"/>
                <a:ea typeface="微软雅黑" panose="020B0503020204020204" pitchFamily="34" charset="-122"/>
                <a:sym typeface="+mn-ea"/>
              </a:rPr>
              <a:t>结构：</a:t>
            </a:r>
            <a:endParaRPr lang="zh-CN" altLang="en-US" sz="2800" b="1">
              <a:solidFill>
                <a:srgbClr val="FF0000"/>
              </a:solidFill>
              <a:latin typeface="微软雅黑" panose="020B0503020204020204" pitchFamily="34" charset="-122"/>
              <a:ea typeface="微软雅黑" panose="020B0503020204020204" pitchFamily="34" charset="-122"/>
              <a:sym typeface="+mn-ea"/>
            </a:endParaRPr>
          </a:p>
        </p:txBody>
      </p:sp>
      <p:sp>
        <p:nvSpPr>
          <p:cNvPr id="23" name="文本框 22"/>
          <p:cNvSpPr txBox="1"/>
          <p:nvPr>
            <p:custDataLst>
              <p:tags r:id="rId15"/>
            </p:custDataLst>
          </p:nvPr>
        </p:nvSpPr>
        <p:spPr>
          <a:xfrm>
            <a:off x="5960319" y="819106"/>
            <a:ext cx="4846634" cy="521970"/>
          </a:xfrm>
          <a:prstGeom prst="rect">
            <a:avLst/>
          </a:prstGeom>
          <a:noFill/>
        </p:spPr>
        <p:txBody>
          <a:bodyPr wrap="square" rtlCol="0" anchor="t">
            <a:spAutoFit/>
          </a:bodyPr>
          <a:lstStyle/>
          <a:p>
            <a:pPr>
              <a:spcBef>
                <a:spcPts val="1200"/>
              </a:spcBef>
            </a:pPr>
            <a:r>
              <a:rPr lang="zh-CN" altLang="en-US" sz="2800">
                <a:latin typeface="微软雅黑" panose="020B0503020204020204" pitchFamily="34" charset="-122"/>
                <a:ea typeface="微软雅黑" panose="020B0503020204020204" pitchFamily="34" charset="-122"/>
                <a:sym typeface="+mn-ea"/>
              </a:rPr>
              <a:t>双层膜</a:t>
            </a:r>
            <a:endParaRPr lang="zh-CN" altLang="en-US" sz="2400">
              <a:latin typeface="微软雅黑" panose="020B0503020204020204" pitchFamily="34" charset="-122"/>
              <a:ea typeface="微软雅黑" panose="020B0503020204020204" pitchFamily="34" charset="-122"/>
              <a:sym typeface="+mn-ea"/>
            </a:endParaRPr>
          </a:p>
        </p:txBody>
      </p:sp>
      <p:sp>
        <p:nvSpPr>
          <p:cNvPr id="29" name="文本框 28"/>
          <p:cNvSpPr txBox="1"/>
          <p:nvPr>
            <p:custDataLst>
              <p:tags r:id="rId16"/>
            </p:custDataLst>
          </p:nvPr>
        </p:nvSpPr>
        <p:spPr>
          <a:xfrm>
            <a:off x="4876759" y="1315440"/>
            <a:ext cx="7345361" cy="2276475"/>
          </a:xfrm>
          <a:prstGeom prst="rect">
            <a:avLst/>
          </a:prstGeom>
          <a:noFill/>
        </p:spPr>
        <p:txBody>
          <a:bodyPr wrap="square" rtlCol="0" anchor="t">
            <a:spAutoFit/>
          </a:bodyPr>
          <a:lstStyle/>
          <a:p>
            <a:pPr marL="514350" indent="-514350">
              <a:spcBef>
                <a:spcPts val="1200"/>
              </a:spcBef>
              <a:buFont typeface="+mj-ea"/>
              <a:buAutoNum type="circleNumDbPlain"/>
            </a:pPr>
            <a:r>
              <a:rPr lang="zh-CN" altLang="en-US" sz="2800">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组成成分、结构与细胞膜</a:t>
            </a:r>
            <a:r>
              <a:rPr lang="zh-CN" altLang="en-US"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相似；</a:t>
            </a:r>
            <a:endParaRPr lang="en-US" altLang="zh-CN" sz="2800">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endParaRPr>
          </a:p>
          <a:p>
            <a:pPr marL="514350" indent="-514350">
              <a:spcBef>
                <a:spcPts val="1200"/>
              </a:spcBef>
              <a:buFont typeface="+mj-ea"/>
              <a:buAutoNum type="circleNumDbPlain"/>
            </a:pPr>
            <a:r>
              <a:rPr lang="zh-CN" altLang="en-US" sz="2800">
                <a:latin typeface="微软雅黑" panose="020B0503020204020204" pitchFamily="34" charset="-122"/>
                <a:ea typeface="微软雅黑" panose="020B0503020204020204" pitchFamily="34" charset="-122"/>
                <a:sym typeface="+mn-ea"/>
              </a:rPr>
              <a:t>核膜是</a:t>
            </a:r>
            <a:r>
              <a:rPr lang="zh-CN" altLang="en-US" sz="2800">
                <a:solidFill>
                  <a:srgbClr val="0000FF"/>
                </a:solidFill>
                <a:latin typeface="微软雅黑" panose="020B0503020204020204" pitchFamily="34" charset="-122"/>
                <a:ea typeface="微软雅黑" panose="020B0503020204020204" pitchFamily="34" charset="-122"/>
                <a:sym typeface="+mn-ea"/>
              </a:rPr>
              <a:t>不连续</a:t>
            </a:r>
            <a:r>
              <a:rPr lang="zh-CN" altLang="en-US" sz="2800">
                <a:latin typeface="微软雅黑" panose="020B0503020204020204" pitchFamily="34" charset="-122"/>
                <a:ea typeface="微软雅黑" panose="020B0503020204020204" pitchFamily="34" charset="-122"/>
                <a:sym typeface="+mn-ea"/>
              </a:rPr>
              <a:t>的，其上有核孔；</a:t>
            </a:r>
            <a:endParaRPr lang="en-US" altLang="zh-CN" sz="2800">
              <a:latin typeface="微软雅黑" panose="020B0503020204020204" pitchFamily="34" charset="-122"/>
              <a:ea typeface="微软雅黑" panose="020B0503020204020204" pitchFamily="34" charset="-122"/>
              <a:sym typeface="+mn-ea"/>
            </a:endParaRPr>
          </a:p>
          <a:p>
            <a:pPr marL="514350" indent="-514350">
              <a:spcBef>
                <a:spcPts val="1200"/>
              </a:spcBef>
              <a:buFont typeface="+mj-ea"/>
              <a:buAutoNum type="circleNumDbPlain"/>
            </a:pPr>
            <a:r>
              <a:rPr lang="zh-CN" altLang="zh-CN" sz="2800" kern="100">
                <a:solidFill>
                  <a:srgbClr val="0000FF"/>
                </a:solidFill>
                <a:latin typeface="微软雅黑" panose="020B0503020204020204" pitchFamily="34" charset="-122"/>
                <a:ea typeface="微软雅黑" panose="020B0503020204020204" pitchFamily="34" charset="-122"/>
                <a:cs typeface="Times New Roman" panose="02020603050405020304" charset="0"/>
                <a:sym typeface="+mn-ea"/>
              </a:rPr>
              <a:t>外膜</a:t>
            </a:r>
            <a:r>
              <a:rPr lang="zh-CN" altLang="zh-CN" sz="2800" kern="100">
                <a:latin typeface="微软雅黑" panose="020B0503020204020204" pitchFamily="34" charset="-122"/>
                <a:ea typeface="微软雅黑" panose="020B0503020204020204" pitchFamily="34" charset="-122"/>
                <a:cs typeface="Times New Roman" panose="02020603050405020304" charset="0"/>
                <a:sym typeface="+mn-ea"/>
              </a:rPr>
              <a:t>与</a:t>
            </a:r>
            <a:r>
              <a:rPr lang="zh-CN" altLang="en-US" sz="2800" b="1">
                <a:uFill>
                  <a:solidFill>
                    <a:srgbClr val="000000"/>
                  </a:solidFill>
                </a:uFill>
                <a:latin typeface="微软雅黑" panose="020B0503020204020204" pitchFamily="34" charset="-122"/>
                <a:ea typeface="微软雅黑" panose="020B0503020204020204" pitchFamily="34" charset="-122"/>
                <a:cs typeface="Times New Roman" panose="02020603050405020304" charset="0"/>
                <a:sym typeface="+mn-ea"/>
              </a:rPr>
              <a:t>内质网</a:t>
            </a:r>
            <a:r>
              <a:rPr lang="zh-CN" altLang="zh-CN" sz="2800" kern="100">
                <a:latin typeface="微软雅黑" panose="020B0503020204020204" pitchFamily="34" charset="-122"/>
                <a:ea typeface="微软雅黑" panose="020B0503020204020204" pitchFamily="34" charset="-122"/>
                <a:cs typeface="Times New Roman" panose="02020603050405020304" charset="0"/>
                <a:sym typeface="+mn-ea"/>
              </a:rPr>
              <a:t>相连，且有</a:t>
            </a:r>
            <a:r>
              <a:rPr lang="zh-CN" altLang="en-US" sz="2800" b="1">
                <a:uFill>
                  <a:solidFill>
                    <a:srgbClr val="000000"/>
                  </a:solidFill>
                </a:uFill>
                <a:latin typeface="微软雅黑" panose="020B0503020204020204" pitchFamily="34" charset="-122"/>
                <a:ea typeface="微软雅黑" panose="020B0503020204020204" pitchFamily="34" charset="-122"/>
                <a:cs typeface="Times New Roman" panose="02020603050405020304" charset="0"/>
                <a:sym typeface="+mn-ea"/>
              </a:rPr>
              <a:t>核糖体</a:t>
            </a:r>
            <a:r>
              <a:rPr lang="zh-CN" altLang="zh-CN" sz="2800" kern="100">
                <a:latin typeface="微软雅黑" panose="020B0503020204020204" pitchFamily="34" charset="-122"/>
                <a:ea typeface="微软雅黑" panose="020B0503020204020204" pitchFamily="34" charset="-122"/>
                <a:cs typeface="Times New Roman" panose="02020603050405020304" charset="0"/>
                <a:sym typeface="+mn-ea"/>
              </a:rPr>
              <a:t>附着；</a:t>
            </a:r>
            <a:endParaRPr lang="zh-CN" altLang="en-US" sz="2800" kern="100">
              <a:latin typeface="微软雅黑" panose="020B0503020204020204" pitchFamily="34" charset="-122"/>
              <a:ea typeface="微软雅黑" panose="020B0503020204020204" pitchFamily="34" charset="-122"/>
              <a:cs typeface="Times New Roman" panose="02020603050405020304" charset="0"/>
              <a:sym typeface="+mn-ea"/>
            </a:endParaRPr>
          </a:p>
          <a:p>
            <a:pPr marL="514350" indent="-514350">
              <a:spcBef>
                <a:spcPts val="1200"/>
              </a:spcBef>
              <a:buFont typeface="+mj-ea"/>
              <a:buAutoNum type="circleNumDbPlain"/>
            </a:pPr>
            <a:r>
              <a:rPr lang="zh-CN" altLang="zh-CN" sz="2800" kern="100">
                <a:latin typeface="微软雅黑" panose="020B0503020204020204" pitchFamily="34" charset="-122"/>
                <a:ea typeface="微软雅黑" panose="020B0503020204020204" pitchFamily="34" charset="-122"/>
                <a:cs typeface="Times New Roman" panose="02020603050405020304" charset="0"/>
                <a:sym typeface="+mn-ea"/>
              </a:rPr>
              <a:t>在有丝分裂中核膜</a:t>
            </a:r>
            <a:r>
              <a:rPr lang="zh-CN" altLang="en-US" sz="2800" b="1">
                <a:uFill>
                  <a:solidFill>
                    <a:srgbClr val="000000"/>
                  </a:solidFill>
                </a:uFill>
                <a:latin typeface="微软雅黑" panose="020B0503020204020204" pitchFamily="34" charset="-122"/>
                <a:ea typeface="微软雅黑" panose="020B0503020204020204" pitchFamily="34" charset="-122"/>
                <a:cs typeface="Times New Roman" panose="02020603050405020304" charset="0"/>
                <a:sym typeface="+mn-ea"/>
              </a:rPr>
              <a:t>周期性地消失和重建。</a:t>
            </a:r>
            <a:endParaRPr lang="zh-CN" altLang="en-US" sz="2800" b="1">
              <a:uFill>
                <a:solidFill>
                  <a:srgbClr val="000000"/>
                </a:solidFill>
              </a:uFill>
              <a:latin typeface="微软雅黑" panose="020B0503020204020204" pitchFamily="34" charset="-122"/>
              <a:ea typeface="微软雅黑" panose="020B0503020204020204" pitchFamily="34" charset="-122"/>
              <a:cs typeface="Times New Roman" panose="02020603050405020304" charset="0"/>
              <a:sym typeface="+mn-ea"/>
            </a:endParaRPr>
          </a:p>
        </p:txBody>
      </p:sp>
      <p:grpSp>
        <p:nvGrpSpPr>
          <p:cNvPr id="4" name="组合 3"/>
          <p:cNvGrpSpPr/>
          <p:nvPr>
            <p:custDataLst>
              <p:tags r:id="rId17"/>
            </p:custDataLst>
          </p:nvPr>
        </p:nvGrpSpPr>
        <p:grpSpPr>
          <a:xfrm>
            <a:off x="198120" y="1981835"/>
            <a:ext cx="3944620" cy="4377055"/>
            <a:chOff x="696" y="2900"/>
            <a:chExt cx="6212" cy="6893"/>
          </a:xfrm>
        </p:grpSpPr>
        <p:sp>
          <p:nvSpPr>
            <p:cNvPr id="5" name="文本框 9222"/>
            <p:cNvSpPr txBox="1">
              <a:spLocks noChangeArrowheads="1"/>
            </p:cNvSpPr>
            <p:nvPr>
              <p:custDataLst>
                <p:tags r:id="rId18"/>
              </p:custDataLst>
            </p:nvPr>
          </p:nvSpPr>
          <p:spPr bwMode="auto">
            <a:xfrm>
              <a:off x="1401" y="9069"/>
              <a:ext cx="5153" cy="725"/>
            </a:xfrm>
            <a:prstGeom prst="rect">
              <a:avLst/>
            </a:prstGeom>
            <a:noFill/>
            <a:ln w="9525">
              <a:noFill/>
              <a:miter lim="800000"/>
            </a:ln>
          </p:spPr>
          <p:txBody>
            <a:bodyPr wrap="square">
              <a:spAutoFit/>
            </a:bodyPr>
            <a:lstStyle/>
            <a:p>
              <a:pPr indent="0" algn="l">
                <a:spcBef>
                  <a:spcPct val="50000"/>
                </a:spcBef>
                <a:buFont typeface="Wingdings" panose="05000000000000000000" charset="0"/>
                <a:buNone/>
              </a:pPr>
              <a:r>
                <a:rPr lang="en-US" altLang="zh-CN" sz="2400" b="1">
                  <a:solidFill>
                    <a:srgbClr val="FF0000"/>
                  </a:solidFill>
                  <a:latin typeface="微软雅黑" panose="020B0503020204020204" pitchFamily="34" charset="-122"/>
                  <a:ea typeface="微软雅黑" panose="020B0503020204020204" pitchFamily="34" charset="-122"/>
                  <a:cs typeface="Times New Roman" panose="02020603050405020304" charset="0"/>
                </a:rPr>
                <a:t>1</a:t>
              </a:r>
              <a:r>
                <a:rPr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rPr>
                <a:t>）</a:t>
              </a:r>
              <a:r>
                <a:rPr lang="en-US" altLang="zh-CN" sz="2400" b="1">
                  <a:solidFill>
                    <a:srgbClr val="FF0000"/>
                  </a:solidFill>
                  <a:latin typeface="微软雅黑" panose="020B0503020204020204" pitchFamily="34" charset="-122"/>
                  <a:ea typeface="微软雅黑" panose="020B0503020204020204" pitchFamily="34" charset="-122"/>
                  <a:cs typeface="Times New Roman" panose="02020603050405020304" charset="0"/>
                </a:rPr>
                <a:t> </a:t>
              </a:r>
              <a:endParaRPr lang="en-US" altLang="zh-CN" sz="2400" b="1">
                <a:solidFill>
                  <a:srgbClr val="FF0000"/>
                </a:solidFill>
                <a:latin typeface="微软雅黑" panose="020B0503020204020204" pitchFamily="34" charset="-122"/>
                <a:ea typeface="微软雅黑" panose="020B0503020204020204" pitchFamily="34" charset="-122"/>
                <a:cs typeface="Times New Roman" panose="02020603050405020304" charset="0"/>
              </a:endParaRPr>
            </a:p>
          </p:txBody>
        </p:sp>
        <p:grpSp>
          <p:nvGrpSpPr>
            <p:cNvPr id="9" name="组合 8"/>
            <p:cNvGrpSpPr/>
            <p:nvPr>
              <p:custDataLst>
                <p:tags r:id="rId19"/>
              </p:custDataLst>
            </p:nvPr>
          </p:nvGrpSpPr>
          <p:grpSpPr>
            <a:xfrm>
              <a:off x="696" y="2900"/>
              <a:ext cx="6212" cy="6893"/>
              <a:chOff x="12819" y="3614"/>
              <a:chExt cx="6212" cy="6893"/>
            </a:xfrm>
          </p:grpSpPr>
          <p:pic>
            <p:nvPicPr>
              <p:cNvPr id="6" name="图片 5"/>
              <p:cNvPicPr>
                <a:picLocks noChangeAspect="1"/>
              </p:cNvPicPr>
              <p:nvPr>
                <p:custDataLst>
                  <p:tags r:id="rId20"/>
                </p:custDataLst>
              </p:nvPr>
            </p:nvPicPr>
            <p:blipFill>
              <a:blip r:embed="rId21">
                <a:clrChange>
                  <a:clrFrom>
                    <a:srgbClr val="000000">
                      <a:alpha val="0"/>
                    </a:srgbClr>
                  </a:clrFrom>
                  <a:clrTo>
                    <a:srgbClr val="000000">
                      <a:alpha val="0"/>
                      <a:alpha val="0"/>
                    </a:srgbClr>
                  </a:clrTo>
                </a:clrChange>
              </a:blip>
              <a:srcRect r="33263" b="15070"/>
              <a:stretch>
                <a:fillRect/>
              </a:stretch>
            </p:blipFill>
            <p:spPr>
              <a:xfrm>
                <a:off x="12819" y="3614"/>
                <a:ext cx="6213" cy="6340"/>
              </a:xfrm>
              <a:prstGeom prst="rect">
                <a:avLst/>
              </a:prstGeom>
            </p:spPr>
          </p:pic>
          <p:sp>
            <p:nvSpPr>
              <p:cNvPr id="7" name="文本框 6"/>
              <p:cNvSpPr txBox="1"/>
              <p:nvPr>
                <p:custDataLst>
                  <p:tags r:id="rId22"/>
                </p:custDataLst>
              </p:nvPr>
            </p:nvSpPr>
            <p:spPr>
              <a:xfrm>
                <a:off x="14178" y="9783"/>
                <a:ext cx="4668" cy="725"/>
              </a:xfrm>
              <a:prstGeom prst="rect">
                <a:avLst/>
              </a:prstGeom>
              <a:noFill/>
            </p:spPr>
            <p:txBody>
              <a:bodyPr wrap="square" rtlCol="0">
                <a:spAutoFit/>
              </a:bodyPr>
              <a:lstStyle/>
              <a:p>
                <a:pPr algn="ctr"/>
                <a:r>
                  <a:rPr lang="zh-CN" altLang="en-US" sz="2400">
                    <a:latin typeface="华文楷体" panose="02010600040101010101" pitchFamily="2" charset="-122"/>
                    <a:ea typeface="华文楷体" panose="02010600040101010101" pitchFamily="2" charset="-122"/>
                    <a:sym typeface="+mn-ea"/>
                  </a:rPr>
                  <a:t>细胞核亚显微结构</a:t>
                </a:r>
                <a:r>
                  <a:rPr lang="zh-CN" altLang="en-US" sz="2400">
                    <a:latin typeface="华文楷体" panose="02010600040101010101" pitchFamily="2" charset="-122"/>
                    <a:ea typeface="华文楷体" panose="02010600040101010101" pitchFamily="2" charset="-122"/>
                  </a:rPr>
                  <a:t>图</a:t>
                </a:r>
                <a:endParaRPr lang="zh-CN" altLang="en-US" sz="2400">
                  <a:latin typeface="华文楷体" panose="02010600040101010101" pitchFamily="2" charset="-122"/>
                  <a:ea typeface="华文楷体" panose="02010600040101010101" pitchFamily="2" charset="-122"/>
                </a:endParaRPr>
              </a:p>
            </p:txBody>
          </p:sp>
        </p:grpSp>
      </p:grpSp>
      <p:sp>
        <p:nvSpPr>
          <p:cNvPr id="15" name="Line 18"/>
          <p:cNvSpPr>
            <a:spLocks noChangeShapeType="1"/>
          </p:cNvSpPr>
          <p:nvPr>
            <p:custDataLst>
              <p:tags r:id="rId23"/>
            </p:custDataLst>
          </p:nvPr>
        </p:nvSpPr>
        <p:spPr bwMode="auto">
          <a:xfrm>
            <a:off x="3094355" y="2428875"/>
            <a:ext cx="594995" cy="43815"/>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a:ea typeface="楷体" panose="02010609060101010101" charset="-122"/>
              <a:sym typeface="Times New Roman" panose="02020603050405020304"/>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P spid="21" grpId="0" animBg="1"/>
      <p:bldP spid="22" grpId="0" animBg="1"/>
      <p:bldP spid="23" grpId="0"/>
      <p:bldP spid="2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4835488" y="1148150"/>
            <a:ext cx="7045370" cy="5128895"/>
          </a:xfrm>
          <a:prstGeom prst="rect">
            <a:avLst/>
          </a:prstGeom>
        </p:spPr>
        <p:txBody>
          <a:bodyPr wrap="square">
            <a:spAutoFit/>
          </a:bodyPr>
          <a:lstStyle/>
          <a:p>
            <a:pPr>
              <a:lnSpc>
                <a:spcPct val="130000"/>
              </a:lnSpc>
            </a:pPr>
            <a:r>
              <a:rPr lang="zh-CN" altLang="en-US" sz="2800" b="1">
                <a:solidFill>
                  <a:srgbClr val="FF0000"/>
                </a:solidFill>
                <a:highlight>
                  <a:srgbClr val="FFFF00"/>
                </a:highlight>
                <a:latin typeface="微软雅黑" panose="020B0503020204020204" pitchFamily="34" charset="-122"/>
                <a:ea typeface="微软雅黑" panose="020B0503020204020204" pitchFamily="34" charset="-122"/>
              </a:rPr>
              <a:t>结构：</a:t>
            </a:r>
            <a:endParaRPr lang="en-US" altLang="zh-CN" sz="2800" b="1">
              <a:solidFill>
                <a:srgbClr val="FF0000"/>
              </a:solidFill>
              <a:highlight>
                <a:srgbClr val="FFFF00"/>
              </a:highlight>
              <a:latin typeface="微软雅黑" panose="020B0503020204020204" pitchFamily="34" charset="-122"/>
              <a:ea typeface="微软雅黑" panose="020B0503020204020204" pitchFamily="34" charset="-122"/>
            </a:endParaRPr>
          </a:p>
          <a:p>
            <a:pPr marL="514350" indent="-514350">
              <a:lnSpc>
                <a:spcPct val="130000"/>
              </a:lnSpc>
              <a:buFont typeface="+mj-ea"/>
              <a:buAutoNum type="circleNumDbPlain"/>
            </a:pPr>
            <a:r>
              <a:rPr lang="zh-CN" altLang="en-US" sz="2800">
                <a:latin typeface="微软雅黑" panose="020B0503020204020204" pitchFamily="34" charset="-122"/>
                <a:ea typeface="微软雅黑" panose="020B0503020204020204" pitchFamily="34" charset="-122"/>
              </a:rPr>
              <a:t>存在于核膜上的一种孔道结构</a:t>
            </a:r>
            <a:endParaRPr lang="en-US" altLang="zh-CN" sz="2800">
              <a:latin typeface="微软雅黑" panose="020B0503020204020204" pitchFamily="34" charset="-122"/>
              <a:ea typeface="微软雅黑" panose="020B0503020204020204" pitchFamily="34" charset="-122"/>
            </a:endParaRPr>
          </a:p>
          <a:p>
            <a:pPr marL="514350" indent="-514350">
              <a:lnSpc>
                <a:spcPct val="130000"/>
              </a:lnSpc>
              <a:buFont typeface="+mj-ea"/>
              <a:buAutoNum type="circleNumDbPlain"/>
            </a:pPr>
            <a:r>
              <a:rPr lang="zh-CN" altLang="en-US" sz="2800">
                <a:latin typeface="微软雅黑" panose="020B0503020204020204" pitchFamily="34" charset="-122"/>
                <a:ea typeface="微软雅黑" panose="020B0503020204020204" pitchFamily="34" charset="-122"/>
              </a:rPr>
              <a:t>核孔随着细胞类型的不同和细胞生长阶段的不同，核孔的</a:t>
            </a:r>
            <a:r>
              <a:rPr lang="zh-CN" altLang="en-US" sz="2800">
                <a:solidFill>
                  <a:srgbClr val="FF0000"/>
                </a:solidFill>
                <a:latin typeface="微软雅黑" panose="020B0503020204020204" pitchFamily="34" charset="-122"/>
                <a:ea typeface="微软雅黑" panose="020B0503020204020204" pitchFamily="34" charset="-122"/>
              </a:rPr>
              <a:t>数目和大小</a:t>
            </a:r>
            <a:r>
              <a:rPr lang="zh-CN" altLang="en-US" sz="2800">
                <a:latin typeface="微软雅黑" panose="020B0503020204020204" pitchFamily="34" charset="-122"/>
                <a:ea typeface="微软雅黑" panose="020B0503020204020204" pitchFamily="34" charset="-122"/>
              </a:rPr>
              <a:t>都有差异</a:t>
            </a:r>
            <a:endParaRPr lang="en-US" altLang="zh-CN" sz="2800">
              <a:latin typeface="微软雅黑" panose="020B0503020204020204" pitchFamily="34" charset="-122"/>
              <a:ea typeface="微软雅黑" panose="020B0503020204020204" pitchFamily="34" charset="-122"/>
            </a:endParaRPr>
          </a:p>
          <a:p>
            <a:pPr marL="514350" indent="-514350">
              <a:lnSpc>
                <a:spcPct val="130000"/>
              </a:lnSpc>
              <a:buFont typeface="+mj-ea"/>
              <a:buAutoNum type="circleNumDbPlain"/>
            </a:pPr>
            <a:r>
              <a:rPr lang="zh-CN" altLang="en-US" sz="2800">
                <a:latin typeface="微软雅黑" panose="020B0503020204020204" pitchFamily="34" charset="-122"/>
                <a:ea typeface="微软雅黑" panose="020B0503020204020204" pitchFamily="34" charset="-122"/>
              </a:rPr>
              <a:t>通常，蛋白质合成旺盛、生长活跃的细胞的核孔数目较多。</a:t>
            </a:r>
            <a:endParaRPr lang="en-US" altLang="zh-CN" sz="2800">
              <a:latin typeface="微软雅黑" panose="020B0503020204020204" pitchFamily="34" charset="-122"/>
              <a:ea typeface="微软雅黑" panose="020B0503020204020204" pitchFamily="34" charset="-122"/>
            </a:endParaRPr>
          </a:p>
          <a:p>
            <a:pPr>
              <a:lnSpc>
                <a:spcPct val="130000"/>
              </a:lnSpc>
            </a:pPr>
            <a:r>
              <a:rPr lang="zh-CN" altLang="en-US" sz="2800" b="1">
                <a:solidFill>
                  <a:srgbClr val="FF0000"/>
                </a:solidFill>
                <a:highlight>
                  <a:srgbClr val="00FFFF"/>
                </a:highlight>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功能：</a:t>
            </a:r>
            <a:endParaRPr lang="en-US" altLang="zh-CN" sz="2800" b="1">
              <a:solidFill>
                <a:srgbClr val="FF0000"/>
              </a:solidFill>
              <a:highlight>
                <a:srgbClr val="00FFFF"/>
              </a:highlight>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endParaRPr>
          </a:p>
          <a:p>
            <a:pPr marL="457200" indent="-457200">
              <a:lnSpc>
                <a:spcPct val="130000"/>
              </a:lnSpc>
              <a:buFont typeface="Wingdings" panose="05000000000000000000" pitchFamily="2" charset="2"/>
              <a:buChar char="Ø"/>
            </a:pP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实现核质之间频繁的物质交换和信息交流</a:t>
            </a:r>
            <a:endPar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endParaRPr>
          </a:p>
          <a:p>
            <a:pPr marL="457200" indent="-457200">
              <a:lnSpc>
                <a:spcPct val="130000"/>
              </a:lnSpc>
              <a:buFont typeface="Wingdings" panose="05000000000000000000" pitchFamily="2" charset="2"/>
              <a:buChar char="Ø"/>
            </a:pP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功能特性：具有选择性。</a:t>
            </a:r>
            <a:endParaRPr lang="zh-CN" altLang="en-US" sz="2800">
              <a:latin typeface="微软雅黑" panose="020B0503020204020204" pitchFamily="34" charset="-122"/>
              <a:ea typeface="微软雅黑" panose="020B0503020204020204" pitchFamily="34" charset="-122"/>
            </a:endParaRPr>
          </a:p>
        </p:txBody>
      </p:sp>
      <p:grpSp>
        <p:nvGrpSpPr>
          <p:cNvPr id="8" name="组合 7"/>
          <p:cNvGrpSpPr/>
          <p:nvPr>
            <p:custDataLst>
              <p:tags r:id="rId2"/>
            </p:custDataLst>
          </p:nvPr>
        </p:nvGrpSpPr>
        <p:grpSpPr>
          <a:xfrm>
            <a:off x="198120" y="118774"/>
            <a:ext cx="6066790" cy="1163928"/>
            <a:chOff x="312" y="187"/>
            <a:chExt cx="9554" cy="1833"/>
          </a:xfrm>
        </p:grpSpPr>
        <p:grpSp>
          <p:nvGrpSpPr>
            <p:cNvPr id="35" name="组合 34"/>
            <p:cNvGrpSpPr/>
            <p:nvPr>
              <p:custDataLst>
                <p:tags r:id="rId3"/>
              </p:custDataLst>
            </p:nvPr>
          </p:nvGrpSpPr>
          <p:grpSpPr>
            <a:xfrm>
              <a:off x="312" y="187"/>
              <a:ext cx="8227" cy="853"/>
              <a:chOff x="312" y="187"/>
              <a:chExt cx="8227" cy="853"/>
            </a:xfrm>
          </p:grpSpPr>
          <p:grpSp>
            <p:nvGrpSpPr>
              <p:cNvPr id="36" name="组合 35"/>
              <p:cNvGrpSpPr/>
              <p:nvPr>
                <p:custDataLst>
                  <p:tags r:id="rId4"/>
                </p:custDataLst>
              </p:nvPr>
            </p:nvGrpSpPr>
            <p:grpSpPr>
              <a:xfrm>
                <a:off x="312" y="187"/>
                <a:ext cx="8227" cy="853"/>
                <a:chOff x="587375" y="965201"/>
                <a:chExt cx="5224145" cy="541754"/>
              </a:xfrm>
            </p:grpSpPr>
            <p:sp>
              <p:nvSpPr>
                <p:cNvPr id="37" name="任意多边形: 形状 17"/>
                <p:cNvSpPr/>
                <p:nvPr>
                  <p:custDataLst>
                    <p:tags r:id="rId5"/>
                  </p:custDataLst>
                </p:nvPr>
              </p:nvSpPr>
              <p:spPr>
                <a:xfrm rot="5400000">
                  <a:off x="3436575" y="-890208"/>
                  <a:ext cx="442051" cy="430657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38" name="文本框 37"/>
                <p:cNvSpPr txBox="1"/>
                <p:nvPr>
                  <p:custDataLst>
                    <p:tags r:id="rId6"/>
                  </p:custDataLst>
                </p:nvPr>
              </p:nvSpPr>
              <p:spPr>
                <a:xfrm>
                  <a:off x="2421255" y="965201"/>
                  <a:ext cx="3390265" cy="513186"/>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kumimoji="0" lang="zh-CN" altLang="zh-CN" sz="2400" b="1" i="0" u="none" strike="noStrike" kern="1200" cap="none" spc="0" normalizeH="0" baseline="0" noProof="0">
                      <a:ln>
                        <a:noFill/>
                      </a:ln>
                      <a:solidFill>
                        <a:srgbClr val="000000"/>
                      </a:solidFill>
                      <a:effectLst/>
                      <a:uLnTx/>
                      <a:uFillTx/>
                      <a:cs typeface="+mn-ea"/>
                      <a:sym typeface="+mn-lt"/>
                    </a:rPr>
                    <a:t>细胞核的结构和功能</a:t>
                  </a:r>
                  <a:endParaRPr kumimoji="0" lang="zh-CN" altLang="zh-CN" sz="2400" b="1" i="0" u="none" strike="noStrike" kern="1200" cap="none" spc="0" normalizeH="0" baseline="0" noProof="0">
                    <a:ln>
                      <a:noFill/>
                    </a:ln>
                    <a:solidFill>
                      <a:srgbClr val="000000"/>
                    </a:solidFill>
                    <a:effectLst/>
                    <a:uLnTx/>
                    <a:uFillTx/>
                    <a:cs typeface="+mn-ea"/>
                    <a:sym typeface="+mn-lt"/>
                  </a:endParaRPr>
                </a:p>
              </p:txBody>
            </p:sp>
            <p:sp>
              <p:nvSpPr>
                <p:cNvPr id="39" name="任意多边形: 形状 18"/>
                <p:cNvSpPr/>
                <p:nvPr>
                  <p:custDataLst>
                    <p:tags r:id="rId7"/>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40" name="文本框 39"/>
                <p:cNvSpPr txBox="1"/>
                <p:nvPr>
                  <p:custDataLst>
                    <p:tags r:id="rId8"/>
                  </p:custDataLst>
                </p:nvPr>
              </p:nvSpPr>
              <p:spPr>
                <a:xfrm>
                  <a:off x="1699474" y="972823"/>
                  <a:ext cx="1097280" cy="534132"/>
                </a:xfrm>
                <a:prstGeom prst="rect">
                  <a:avLst/>
                </a:prstGeom>
                <a:noFill/>
              </p:spPr>
              <p:txBody>
                <a:bodyPr wrap="non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41" name="图片 40" descr="32303137373532353b32303137393931383bc9faceefcfd4cea2beb5cfb8b0fb"/>
              <p:cNvPicPr>
                <a:picLocks noChangeAspect="1"/>
              </p:cNvPicPr>
              <p:nvPr>
                <p:custDataLst>
                  <p:tags r:id="rId9"/>
                </p:custDataLst>
              </p:nvPr>
            </p:nvPicPr>
            <p:blipFill>
              <a:blip r:embed="rId10"/>
              <a:stretch>
                <a:fillRect/>
              </a:stretch>
            </p:blipFill>
            <p:spPr>
              <a:xfrm>
                <a:off x="1119" y="262"/>
                <a:ext cx="719" cy="719"/>
              </a:xfrm>
              <a:prstGeom prst="rect">
                <a:avLst/>
              </a:prstGeom>
            </p:spPr>
          </p:pic>
        </p:grpSp>
        <p:sp>
          <p:nvSpPr>
            <p:cNvPr id="42" name="文本框 41"/>
            <p:cNvSpPr txBox="1"/>
            <p:nvPr>
              <p:custDataLst>
                <p:tags r:id="rId11"/>
              </p:custDataLst>
            </p:nvPr>
          </p:nvSpPr>
          <p:spPr>
            <a:xfrm>
              <a:off x="696" y="1004"/>
              <a:ext cx="9170"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 细胞核的结构</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grpSp>
        <p:nvGrpSpPr>
          <p:cNvPr id="4" name="组合 3"/>
          <p:cNvGrpSpPr/>
          <p:nvPr>
            <p:custDataLst>
              <p:tags r:id="rId12"/>
            </p:custDataLst>
          </p:nvPr>
        </p:nvGrpSpPr>
        <p:grpSpPr>
          <a:xfrm>
            <a:off x="80010" y="1981835"/>
            <a:ext cx="3944620" cy="4377055"/>
            <a:chOff x="696" y="2900"/>
            <a:chExt cx="6212" cy="6893"/>
          </a:xfrm>
        </p:grpSpPr>
        <p:sp>
          <p:nvSpPr>
            <p:cNvPr id="5" name="文本框 9222"/>
            <p:cNvSpPr txBox="1">
              <a:spLocks noChangeArrowheads="1"/>
            </p:cNvSpPr>
            <p:nvPr>
              <p:custDataLst>
                <p:tags r:id="rId13"/>
              </p:custDataLst>
            </p:nvPr>
          </p:nvSpPr>
          <p:spPr bwMode="auto">
            <a:xfrm>
              <a:off x="1401" y="9069"/>
              <a:ext cx="5153" cy="725"/>
            </a:xfrm>
            <a:prstGeom prst="rect">
              <a:avLst/>
            </a:prstGeom>
            <a:noFill/>
            <a:ln w="9525">
              <a:noFill/>
              <a:miter lim="800000"/>
            </a:ln>
          </p:spPr>
          <p:txBody>
            <a:bodyPr wrap="square">
              <a:spAutoFit/>
            </a:bodyPr>
            <a:lstStyle/>
            <a:p>
              <a:pPr indent="0" algn="l">
                <a:spcBef>
                  <a:spcPct val="50000"/>
                </a:spcBef>
                <a:buFont typeface="Wingdings" panose="05000000000000000000" charset="0"/>
                <a:buNone/>
              </a:pPr>
              <a:r>
                <a:rPr lang="en-US" altLang="zh-CN" sz="2400" b="1">
                  <a:solidFill>
                    <a:srgbClr val="FF0000"/>
                  </a:solidFill>
                  <a:latin typeface="微软雅黑" panose="020B0503020204020204" pitchFamily="34" charset="-122"/>
                  <a:ea typeface="微软雅黑" panose="020B0503020204020204" pitchFamily="34" charset="-122"/>
                  <a:cs typeface="Times New Roman" panose="02020603050405020304" charset="0"/>
                </a:rPr>
                <a:t>1</a:t>
              </a:r>
              <a:r>
                <a:rPr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rPr>
                <a:t>）</a:t>
              </a:r>
              <a:r>
                <a:rPr lang="en-US" altLang="zh-CN" sz="2400" b="1">
                  <a:solidFill>
                    <a:srgbClr val="FF0000"/>
                  </a:solidFill>
                  <a:latin typeface="微软雅黑" panose="020B0503020204020204" pitchFamily="34" charset="-122"/>
                  <a:ea typeface="微软雅黑" panose="020B0503020204020204" pitchFamily="34" charset="-122"/>
                  <a:cs typeface="Times New Roman" panose="02020603050405020304" charset="0"/>
                </a:rPr>
                <a:t> </a:t>
              </a:r>
              <a:endParaRPr lang="en-US" altLang="zh-CN" sz="2400" b="1">
                <a:solidFill>
                  <a:srgbClr val="FF0000"/>
                </a:solidFill>
                <a:latin typeface="微软雅黑" panose="020B0503020204020204" pitchFamily="34" charset="-122"/>
                <a:ea typeface="微软雅黑" panose="020B0503020204020204" pitchFamily="34" charset="-122"/>
                <a:cs typeface="Times New Roman" panose="02020603050405020304" charset="0"/>
              </a:endParaRPr>
            </a:p>
          </p:txBody>
        </p:sp>
        <p:grpSp>
          <p:nvGrpSpPr>
            <p:cNvPr id="9" name="组合 8"/>
            <p:cNvGrpSpPr/>
            <p:nvPr>
              <p:custDataLst>
                <p:tags r:id="rId14"/>
              </p:custDataLst>
            </p:nvPr>
          </p:nvGrpSpPr>
          <p:grpSpPr>
            <a:xfrm>
              <a:off x="696" y="2900"/>
              <a:ext cx="6212" cy="6893"/>
              <a:chOff x="12819" y="3614"/>
              <a:chExt cx="6212" cy="6893"/>
            </a:xfrm>
          </p:grpSpPr>
          <p:pic>
            <p:nvPicPr>
              <p:cNvPr id="6" name="图片 5"/>
              <p:cNvPicPr>
                <a:picLocks noChangeAspect="1"/>
              </p:cNvPicPr>
              <p:nvPr>
                <p:custDataLst>
                  <p:tags r:id="rId15"/>
                </p:custDataLst>
              </p:nvPr>
            </p:nvPicPr>
            <p:blipFill>
              <a:blip r:embed="rId16">
                <a:clrChange>
                  <a:clrFrom>
                    <a:srgbClr val="000000">
                      <a:alpha val="0"/>
                    </a:srgbClr>
                  </a:clrFrom>
                  <a:clrTo>
                    <a:srgbClr val="000000">
                      <a:alpha val="0"/>
                      <a:alpha val="0"/>
                    </a:srgbClr>
                  </a:clrTo>
                </a:clrChange>
              </a:blip>
              <a:srcRect r="33263" b="15070"/>
              <a:stretch>
                <a:fillRect/>
              </a:stretch>
            </p:blipFill>
            <p:spPr>
              <a:xfrm>
                <a:off x="12819" y="3614"/>
                <a:ext cx="6213" cy="6340"/>
              </a:xfrm>
              <a:prstGeom prst="rect">
                <a:avLst/>
              </a:prstGeom>
            </p:spPr>
          </p:pic>
          <p:sp>
            <p:nvSpPr>
              <p:cNvPr id="7" name="文本框 6"/>
              <p:cNvSpPr txBox="1"/>
              <p:nvPr>
                <p:custDataLst>
                  <p:tags r:id="rId17"/>
                </p:custDataLst>
              </p:nvPr>
            </p:nvSpPr>
            <p:spPr>
              <a:xfrm>
                <a:off x="14178" y="9783"/>
                <a:ext cx="4668" cy="725"/>
              </a:xfrm>
              <a:prstGeom prst="rect">
                <a:avLst/>
              </a:prstGeom>
              <a:noFill/>
            </p:spPr>
            <p:txBody>
              <a:bodyPr wrap="square" rtlCol="0">
                <a:spAutoFit/>
              </a:bodyPr>
              <a:lstStyle/>
              <a:p>
                <a:pPr algn="ctr"/>
                <a:r>
                  <a:rPr lang="zh-CN" altLang="en-US" sz="2400">
                    <a:latin typeface="华文楷体" panose="02010600040101010101" pitchFamily="2" charset="-122"/>
                    <a:ea typeface="华文楷体" panose="02010600040101010101" pitchFamily="2" charset="-122"/>
                    <a:sym typeface="+mn-ea"/>
                  </a:rPr>
                  <a:t>细胞核亚显微结构</a:t>
                </a:r>
                <a:r>
                  <a:rPr lang="zh-CN" altLang="en-US" sz="2400">
                    <a:latin typeface="华文楷体" panose="02010600040101010101" pitchFamily="2" charset="-122"/>
                    <a:ea typeface="华文楷体" panose="02010600040101010101" pitchFamily="2" charset="-122"/>
                  </a:rPr>
                  <a:t>图</a:t>
                </a:r>
                <a:endParaRPr lang="zh-CN" altLang="en-US" sz="2400">
                  <a:latin typeface="华文楷体" panose="02010600040101010101" pitchFamily="2" charset="-122"/>
                  <a:ea typeface="华文楷体" panose="02010600040101010101" pitchFamily="2" charset="-122"/>
                </a:endParaRPr>
              </a:p>
            </p:txBody>
          </p:sp>
        </p:grpSp>
      </p:grpSp>
      <p:sp>
        <p:nvSpPr>
          <p:cNvPr id="15" name="Line 18"/>
          <p:cNvSpPr>
            <a:spLocks noChangeShapeType="1"/>
          </p:cNvSpPr>
          <p:nvPr>
            <p:custDataLst>
              <p:tags r:id="rId18"/>
            </p:custDataLst>
          </p:nvPr>
        </p:nvSpPr>
        <p:spPr bwMode="auto">
          <a:xfrm>
            <a:off x="1310005" y="2687320"/>
            <a:ext cx="2437765" cy="2540"/>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a:ea typeface="楷体" panose="02010609060101010101" charset="-122"/>
              <a:sym typeface="Times New Roman" panose="02020603050405020304"/>
            </a:endParaRPr>
          </a:p>
        </p:txBody>
      </p:sp>
      <p:sp>
        <p:nvSpPr>
          <p:cNvPr id="31" name="Text Box 7"/>
          <p:cNvSpPr txBox="1">
            <a:spLocks noChangeArrowheads="1"/>
          </p:cNvSpPr>
          <p:nvPr>
            <p:custDataLst>
              <p:tags r:id="rId19"/>
            </p:custDataLst>
          </p:nvPr>
        </p:nvSpPr>
        <p:spPr bwMode="auto">
          <a:xfrm>
            <a:off x="3730914" y="2404265"/>
            <a:ext cx="1104611" cy="640081"/>
          </a:xfrm>
          <a:prstGeom prst="roundRect">
            <a:avLst/>
          </a:prstGeom>
          <a:gradFill>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 pos="50000">
                <a:schemeClr val="accent6"/>
              </a:gs>
              <a:gs pos="0">
                <a:schemeClr val="accent6">
                  <a:lumMod val="25000"/>
                  <a:lumOff val="75000"/>
                </a:schemeClr>
              </a:gs>
              <a:gs pos="100000">
                <a:schemeClr val="accent6">
                  <a:lumMod val="85000"/>
                </a:schemeClr>
              </a:gs>
            </a:gsLst>
            <a:lin ang="5400000" scaled="1"/>
          </a:gradFill>
        </p:spPr>
        <p:style>
          <a:lnRef idx="1">
            <a:schemeClr val="accent4"/>
          </a:lnRef>
          <a:fillRef idx="2">
            <a:schemeClr val="accent4"/>
          </a:fillRef>
          <a:effectRef idx="1">
            <a:schemeClr val="accent4"/>
          </a:effectRef>
          <a:fontRef idx="minor">
            <a:schemeClr val="dk1"/>
          </a:fontRef>
        </p:style>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dist"/>
            <a:r>
              <a:rPr lang="zh-CN" altLang="en-US" sz="3200" b="1">
                <a:latin typeface="微软雅黑" panose="020B0503020204020204" pitchFamily="34" charset="-122"/>
                <a:ea typeface="微软雅黑" panose="020B0503020204020204" pitchFamily="34" charset="-122"/>
                <a:cs typeface="微软雅黑" panose="020B0503020204020204" pitchFamily="34" charset="-120"/>
              </a:rPr>
              <a:t>核孔 </a:t>
            </a:r>
            <a:endParaRPr lang="zh-CN" altLang="en-US" sz="3200" b="1">
              <a:latin typeface="微软雅黑" panose="020B0503020204020204" pitchFamily="34" charset="-122"/>
              <a:ea typeface="微软雅黑" panose="020B0503020204020204" pitchFamily="34" charset="-122"/>
              <a:cs typeface="微软雅黑" panose="020B05030202040202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randombar(horizontal)">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custDataLst>
              <p:tags r:id="rId1"/>
            </p:custDataLst>
          </p:nvPr>
        </p:nvGrpSpPr>
        <p:grpSpPr>
          <a:xfrm>
            <a:off x="180424" y="1909639"/>
            <a:ext cx="4640751" cy="4425442"/>
            <a:chOff x="180424" y="1360996"/>
            <a:chExt cx="4640751" cy="4425442"/>
          </a:xfrm>
        </p:grpSpPr>
        <p:pic>
          <p:nvPicPr>
            <p:cNvPr id="14" name="图片 2" descr="psb (3)"/>
            <p:cNvPicPr>
              <a:picLocks noChangeAspect="1"/>
            </p:cNvPicPr>
            <p:nvPr>
              <p:custDataLst>
                <p:tags r:id="rId2"/>
              </p:custDataLst>
            </p:nvPr>
          </p:nvPicPr>
          <p:blipFill>
            <a:blip r:embed="rId3"/>
            <a:stretch>
              <a:fillRect/>
            </a:stretch>
          </p:blipFill>
          <p:spPr>
            <a:xfrm>
              <a:off x="180424" y="1360996"/>
              <a:ext cx="4640751" cy="4425442"/>
            </a:xfrm>
            <a:prstGeom prst="rect">
              <a:avLst/>
            </a:prstGeom>
            <a:noFill/>
            <a:ln w="9525">
              <a:solidFill>
                <a:schemeClr val="tx1"/>
              </a:solidFill>
            </a:ln>
          </p:spPr>
        </p:pic>
        <p:sp>
          <p:nvSpPr>
            <p:cNvPr id="15" name="矩形 14"/>
            <p:cNvSpPr/>
            <p:nvPr>
              <p:custDataLst>
                <p:tags r:id="rId4"/>
              </p:custDataLst>
            </p:nvPr>
          </p:nvSpPr>
          <p:spPr>
            <a:xfrm>
              <a:off x="329322" y="1525976"/>
              <a:ext cx="1005403" cy="1569660"/>
            </a:xfrm>
            <a:prstGeom prst="rect">
              <a:avLst/>
            </a:prstGeom>
          </p:spPr>
          <p:txBody>
            <a:bodyPr wrap="none">
              <a:spAutoFit/>
            </a:bodyPr>
            <a:lstStyle/>
            <a:p>
              <a:pPr algn="ctr"/>
              <a:r>
                <a:rPr lang="zh-CN" altLang="zh-CN" sz="3200" b="1" smtClean="0">
                  <a:solidFill>
                    <a:srgbClr val="FF0000"/>
                  </a:solidFill>
                  <a:latin typeface="微软雅黑" panose="020B0503020204020204" pitchFamily="34" charset="-122"/>
                  <a:ea typeface="微软雅黑" panose="020B0503020204020204" pitchFamily="34" charset="-122"/>
                  <a:sym typeface="+mn-ea"/>
                </a:rPr>
                <a:t>核膜</a:t>
              </a:r>
              <a:endParaRPr lang="en-US" altLang="zh-CN" sz="3200" b="1" smtClean="0">
                <a:solidFill>
                  <a:srgbClr val="FF0000"/>
                </a:solidFill>
                <a:latin typeface="微软雅黑" panose="020B0503020204020204" pitchFamily="34" charset="-122"/>
                <a:ea typeface="微软雅黑" panose="020B0503020204020204" pitchFamily="34" charset="-122"/>
                <a:sym typeface="+mn-ea"/>
              </a:endParaRPr>
            </a:p>
            <a:p>
              <a:pPr algn="ctr"/>
              <a:r>
                <a:rPr lang="zh-CN" altLang="en-US" sz="3200" b="1" smtClean="0">
                  <a:solidFill>
                    <a:srgbClr val="0000FF"/>
                  </a:solidFill>
                  <a:latin typeface="微软雅黑" panose="020B0503020204020204" pitchFamily="34" charset="-122"/>
                  <a:ea typeface="微软雅黑" panose="020B0503020204020204" pitchFamily="34" charset="-122"/>
                  <a:sym typeface="+mn-ea"/>
                </a:rPr>
                <a:t>和</a:t>
              </a:r>
              <a:endParaRPr lang="en-US" altLang="zh-CN" sz="3200" b="1" smtClean="0">
                <a:solidFill>
                  <a:srgbClr val="0000FF"/>
                </a:solidFill>
                <a:latin typeface="微软雅黑" panose="020B0503020204020204" pitchFamily="34" charset="-122"/>
                <a:ea typeface="微软雅黑" panose="020B0503020204020204" pitchFamily="34" charset="-122"/>
                <a:sym typeface="+mn-ea"/>
              </a:endParaRPr>
            </a:p>
            <a:p>
              <a:pPr algn="ctr"/>
              <a:r>
                <a:rPr lang="zh-CN" altLang="en-US" sz="3200" b="1" smtClean="0">
                  <a:solidFill>
                    <a:srgbClr val="FF0000"/>
                  </a:solidFill>
                  <a:latin typeface="微软雅黑" panose="020B0503020204020204" pitchFamily="34" charset="-122"/>
                  <a:ea typeface="微软雅黑" panose="020B0503020204020204" pitchFamily="34" charset="-122"/>
                  <a:sym typeface="+mn-ea"/>
                </a:rPr>
                <a:t>核孔</a:t>
              </a:r>
              <a:endParaRPr lang="zh-CN" altLang="en-US" sz="3200">
                <a:solidFill>
                  <a:srgbClr val="FF0000"/>
                </a:solidFill>
                <a:latin typeface="微软雅黑" panose="020B0503020204020204" pitchFamily="34" charset="-122"/>
                <a:ea typeface="微软雅黑" panose="020B0503020204020204" pitchFamily="34" charset="-122"/>
              </a:endParaRPr>
            </a:p>
          </p:txBody>
        </p:sp>
      </p:grpSp>
      <p:pic>
        <p:nvPicPr>
          <p:cNvPr id="16" name="图片 15"/>
          <p:cNvPicPr>
            <a:picLocks noChangeAspect="1"/>
          </p:cNvPicPr>
          <p:nvPr>
            <p:custDataLst>
              <p:tags r:id="rId5"/>
            </p:custDataLst>
          </p:nvPr>
        </p:nvPicPr>
        <p:blipFill>
          <a:blip r:embed="rId6">
            <a:extLst>
              <a:ext uri="{28A0092B-C50C-407E-A947-70E740481C1C}">
                <a14:useLocalDpi xmlns:a14="http://schemas.microsoft.com/office/drawing/2010/main" val="0"/>
              </a:ext>
            </a:extLst>
          </a:blip>
          <a:srcRect l="12782" r="10366"/>
          <a:stretch>
            <a:fillRect/>
          </a:stretch>
        </p:blipFill>
        <p:spPr>
          <a:xfrm rot="13077104" flipH="1">
            <a:off x="279128" y="4495332"/>
            <a:ext cx="2586816" cy="1371954"/>
          </a:xfrm>
          <a:prstGeom prst="rect">
            <a:avLst/>
          </a:prstGeom>
        </p:spPr>
      </p:pic>
      <p:sp>
        <p:nvSpPr>
          <p:cNvPr id="22" name="矩形 21"/>
          <p:cNvSpPr/>
          <p:nvPr>
            <p:custDataLst>
              <p:tags r:id="rId7"/>
            </p:custDataLst>
          </p:nvPr>
        </p:nvSpPr>
        <p:spPr>
          <a:xfrm>
            <a:off x="-60322" y="4912620"/>
            <a:ext cx="3446145" cy="521970"/>
          </a:xfrm>
          <a:prstGeom prst="rect">
            <a:avLst/>
          </a:prstGeom>
        </p:spPr>
        <p:txBody>
          <a:bodyPr wrap="none">
            <a:spAutoFit/>
          </a:bodyPr>
          <a:lstStyle/>
          <a:p>
            <a:pPr algn="ctr"/>
            <a:r>
              <a:rPr lang="en-US" altLang="zh-CN" sz="2800" b="1" spc="-300" smtClean="0">
                <a:latin typeface="仿宋" panose="02010609060101010101" pitchFamily="49" charset="-122"/>
                <a:ea typeface="仿宋" panose="02010609060101010101" pitchFamily="49" charset="-122"/>
                <a:sym typeface="+mn-ea"/>
              </a:rPr>
              <a:t>(100</a:t>
            </a:r>
            <a:r>
              <a:rPr lang="zh-CN" altLang="en-US" sz="2800" b="1" spc="-300" smtClean="0">
                <a:latin typeface="仿宋" panose="02010609060101010101" pitchFamily="49" charset="-122"/>
                <a:ea typeface="仿宋" panose="02010609060101010101" pitchFamily="49" charset="-122"/>
                <a:sym typeface="+mn-ea"/>
              </a:rPr>
              <a:t>多种蛋白质复合体</a:t>
            </a:r>
            <a:r>
              <a:rPr lang="en-US" altLang="zh-CN" sz="2800" b="1" spc="-300" smtClean="0">
                <a:latin typeface="仿宋" panose="02010609060101010101" pitchFamily="49" charset="-122"/>
                <a:ea typeface="仿宋" panose="02010609060101010101" pitchFamily="49" charset="-122"/>
                <a:sym typeface="+mn-ea"/>
              </a:rPr>
              <a:t>)</a:t>
            </a:r>
            <a:endParaRPr lang="zh-CN" altLang="en-US" sz="2800" spc="-300">
              <a:latin typeface="仿宋" panose="02010609060101010101" pitchFamily="49" charset="-122"/>
              <a:ea typeface="仿宋" panose="02010609060101010101" pitchFamily="49" charset="-122"/>
            </a:endParaRPr>
          </a:p>
        </p:txBody>
      </p:sp>
      <p:grpSp>
        <p:nvGrpSpPr>
          <p:cNvPr id="3" name="组合 2"/>
          <p:cNvGrpSpPr/>
          <p:nvPr>
            <p:custDataLst>
              <p:tags r:id="rId8"/>
            </p:custDataLst>
          </p:nvPr>
        </p:nvGrpSpPr>
        <p:grpSpPr>
          <a:xfrm>
            <a:off x="4994172" y="2323611"/>
            <a:ext cx="7012725" cy="3468404"/>
            <a:chOff x="4994172" y="2593578"/>
            <a:chExt cx="7012725" cy="3468404"/>
          </a:xfrm>
        </p:grpSpPr>
        <p:pic>
          <p:nvPicPr>
            <p:cNvPr id="38" name="Picture 2"/>
            <p:cNvPicPr>
              <a:picLocks noChangeAspect="1" noChangeArrowheads="1"/>
            </p:cNvPicPr>
            <p:nvPr>
              <p:custDataLst>
                <p:tags r:id="rId9"/>
              </p:custDataLst>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4994172" y="2593578"/>
              <a:ext cx="7012725" cy="3468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矩形 36"/>
            <p:cNvSpPr/>
            <p:nvPr>
              <p:custDataLst>
                <p:tags r:id="rId11"/>
              </p:custDataLst>
            </p:nvPr>
          </p:nvSpPr>
          <p:spPr>
            <a:xfrm>
              <a:off x="7432253" y="5469552"/>
              <a:ext cx="2236510" cy="584775"/>
            </a:xfrm>
            <a:prstGeom prst="rect">
              <a:avLst/>
            </a:prstGeom>
            <a:noFill/>
          </p:spPr>
          <p:txBody>
            <a:bodyPr vert="horz" wrap="none">
              <a:spAutoFit/>
            </a:bodyPr>
            <a:lstStyle/>
            <a:p>
              <a:pPr algn="ctr"/>
              <a:r>
                <a:rPr lang="zh-CN" altLang="en-US" sz="3200" b="1" smtClean="0">
                  <a:solidFill>
                    <a:srgbClr val="0000FF"/>
                  </a:solidFill>
                  <a:latin typeface="微软雅黑" panose="020B0503020204020204" pitchFamily="34" charset="-122"/>
                  <a:ea typeface="微软雅黑" panose="020B0503020204020204" pitchFamily="34" charset="-122"/>
                  <a:sym typeface="+mn-ea"/>
                </a:rPr>
                <a:t>核孔复合体</a:t>
              </a:r>
              <a:endParaRPr lang="zh-CN" altLang="en-US" sz="3200">
                <a:solidFill>
                  <a:srgbClr val="0000FF"/>
                </a:solidFill>
                <a:latin typeface="微软雅黑" panose="020B0503020204020204" pitchFamily="34" charset="-122"/>
                <a:ea typeface="微软雅黑" panose="020B0503020204020204" pitchFamily="34" charset="-122"/>
              </a:endParaRPr>
            </a:p>
          </p:txBody>
        </p:sp>
      </p:grpSp>
      <p:grpSp>
        <p:nvGrpSpPr>
          <p:cNvPr id="48" name="组合 47"/>
          <p:cNvGrpSpPr/>
          <p:nvPr>
            <p:custDataLst>
              <p:tags r:id="rId12"/>
            </p:custDataLst>
          </p:nvPr>
        </p:nvGrpSpPr>
        <p:grpSpPr>
          <a:xfrm>
            <a:off x="4855216" y="1921339"/>
            <a:ext cx="7200900" cy="4181475"/>
            <a:chOff x="4855216" y="1921339"/>
            <a:chExt cx="7200900" cy="4181475"/>
          </a:xfrm>
        </p:grpSpPr>
        <p:pic>
          <p:nvPicPr>
            <p:cNvPr id="49" name="图片 48"/>
            <p:cNvPicPr>
              <a:picLocks noChangeAspect="1"/>
            </p:cNvPicPr>
            <p:nvPr>
              <p:custDataLst>
                <p:tags r:id="rId13"/>
              </p:custDataLst>
            </p:nvPr>
          </p:nvPicPr>
          <p:blipFill>
            <a:blip r:embed="rId14"/>
            <a:stretch>
              <a:fillRect/>
            </a:stretch>
          </p:blipFill>
          <p:spPr>
            <a:xfrm>
              <a:off x="4855216" y="1921339"/>
              <a:ext cx="7200900" cy="4181475"/>
            </a:xfrm>
            <a:prstGeom prst="rect">
              <a:avLst/>
            </a:prstGeom>
            <a:ln>
              <a:solidFill>
                <a:schemeClr val="tx1"/>
              </a:solidFill>
            </a:ln>
          </p:spPr>
        </p:pic>
        <p:sp>
          <p:nvSpPr>
            <p:cNvPr id="50" name="矩形 49"/>
            <p:cNvSpPr/>
            <p:nvPr>
              <p:custDataLst>
                <p:tags r:id="rId15"/>
              </p:custDataLst>
            </p:nvPr>
          </p:nvSpPr>
          <p:spPr>
            <a:xfrm>
              <a:off x="7895597" y="2968292"/>
              <a:ext cx="902811" cy="523220"/>
            </a:xfrm>
            <a:prstGeom prst="rect">
              <a:avLst/>
            </a:prstGeom>
          </p:spPr>
          <p:txBody>
            <a:bodyPr wrap="none">
              <a:spAutoFit/>
            </a:bodyPr>
            <a:lstStyle/>
            <a:p>
              <a:pPr algn="ctr"/>
              <a:r>
                <a:rPr lang="zh-CN" altLang="en-US" sz="2800" b="1" smtClean="0"/>
                <a:t>核内</a:t>
              </a:r>
              <a:endParaRPr lang="zh-CN" altLang="en-US" sz="2800" b="1"/>
            </a:p>
          </p:txBody>
        </p:sp>
        <p:sp>
          <p:nvSpPr>
            <p:cNvPr id="51" name="矩形 50"/>
            <p:cNvSpPr/>
            <p:nvPr>
              <p:custDataLst>
                <p:tags r:id="rId16"/>
              </p:custDataLst>
            </p:nvPr>
          </p:nvSpPr>
          <p:spPr>
            <a:xfrm>
              <a:off x="7937545" y="4877547"/>
              <a:ext cx="902811" cy="523220"/>
            </a:xfrm>
            <a:prstGeom prst="rect">
              <a:avLst/>
            </a:prstGeom>
          </p:spPr>
          <p:txBody>
            <a:bodyPr wrap="none">
              <a:spAutoFit/>
            </a:bodyPr>
            <a:lstStyle/>
            <a:p>
              <a:pPr algn="ctr"/>
              <a:r>
                <a:rPr lang="zh-CN" altLang="en-US" sz="2800" b="1" smtClean="0"/>
                <a:t>核外</a:t>
              </a:r>
              <a:endParaRPr lang="zh-CN" altLang="en-US" sz="2800" b="1"/>
            </a:p>
          </p:txBody>
        </p:sp>
      </p:grpSp>
      <p:sp>
        <p:nvSpPr>
          <p:cNvPr id="52" name="矩形标注 51"/>
          <p:cNvSpPr/>
          <p:nvPr>
            <p:custDataLst>
              <p:tags r:id="rId17"/>
            </p:custDataLst>
          </p:nvPr>
        </p:nvSpPr>
        <p:spPr>
          <a:xfrm>
            <a:off x="6980101" y="5422615"/>
            <a:ext cx="5051424" cy="1383664"/>
          </a:xfrm>
          <a:prstGeom prst="wedgeRectCallout">
            <a:avLst>
              <a:gd name="adj1" fmla="val -52837"/>
              <a:gd name="adj2" fmla="val -29165"/>
            </a:avLst>
          </a:prstGeom>
          <a:gradFill>
            <a:gsLst>
              <a:gs pos="0">
                <a:srgbClr val="D64279"/>
              </a:gs>
              <a:gs pos="100000">
                <a:srgbClr val="FDE689"/>
              </a:gs>
            </a:gsLst>
            <a:path path="rect">
              <a:fillToRect l="100000" b="100000"/>
            </a:path>
            <a:tileRect t="-100000" r="-100000"/>
          </a:gra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r>
              <a:rPr lang="zh-CN" altLang="en-US" sz="2800" b="1" smtClean="0">
                <a:solidFill>
                  <a:schemeClr val="tx1"/>
                </a:solidFill>
                <a:latin typeface="+mj-ea"/>
                <a:ea typeface="+mj-ea"/>
              </a:rPr>
              <a:t>小分子</a:t>
            </a:r>
            <a:r>
              <a:rPr lang="en-US" altLang="zh-CN" sz="2800" b="1" smtClean="0">
                <a:solidFill>
                  <a:schemeClr val="tx1"/>
                </a:solidFill>
                <a:latin typeface="仿宋" panose="02010609060101010101" pitchFamily="49" charset="-122"/>
                <a:ea typeface="仿宋" panose="02010609060101010101" pitchFamily="49" charset="-122"/>
              </a:rPr>
              <a:t>:</a:t>
            </a:r>
            <a:r>
              <a:rPr lang="zh-CN" altLang="en-US" sz="2800" b="1" smtClean="0">
                <a:solidFill>
                  <a:schemeClr val="tx1"/>
                </a:solidFill>
                <a:latin typeface="仿宋" panose="02010609060101010101" pitchFamily="49" charset="-122"/>
                <a:ea typeface="仿宋" panose="02010609060101010101" pitchFamily="49" charset="-122"/>
              </a:rPr>
              <a:t>水、</a:t>
            </a:r>
            <a:r>
              <a:rPr lang="en-US" altLang="zh-CN" sz="2800" b="1" smtClean="0">
                <a:solidFill>
                  <a:schemeClr val="tx1"/>
                </a:solidFill>
                <a:latin typeface="仿宋" panose="02010609060101010101" pitchFamily="49" charset="-122"/>
                <a:ea typeface="仿宋" panose="02010609060101010101" pitchFamily="49" charset="-122"/>
              </a:rPr>
              <a:t>NTP</a:t>
            </a:r>
            <a:r>
              <a:rPr lang="zh-CN" altLang="en-US" sz="2800" b="1" smtClean="0">
                <a:solidFill>
                  <a:schemeClr val="tx1"/>
                </a:solidFill>
                <a:latin typeface="仿宋" panose="02010609060101010101" pitchFamily="49" charset="-122"/>
                <a:ea typeface="仿宋" panose="02010609060101010101" pitchFamily="49" charset="-122"/>
              </a:rPr>
              <a:t>、</a:t>
            </a:r>
            <a:r>
              <a:rPr lang="en-US" altLang="zh-CN" sz="2800" b="1" err="1" smtClean="0">
                <a:solidFill>
                  <a:schemeClr val="tx1"/>
                </a:solidFill>
                <a:latin typeface="仿宋" panose="02010609060101010101" pitchFamily="49" charset="-122"/>
                <a:ea typeface="仿宋" panose="02010609060101010101" pitchFamily="49" charset="-122"/>
              </a:rPr>
              <a:t>dNTP</a:t>
            </a:r>
            <a:r>
              <a:rPr lang="zh-CN" altLang="en-US" sz="2800" b="1" smtClean="0">
                <a:solidFill>
                  <a:schemeClr val="tx1"/>
                </a:solidFill>
                <a:latin typeface="仿宋" panose="02010609060101010101" pitchFamily="49" charset="-122"/>
                <a:ea typeface="仿宋" panose="02010609060101010101" pitchFamily="49" charset="-122"/>
              </a:rPr>
              <a:t>等</a:t>
            </a:r>
            <a:endParaRPr lang="en-US" altLang="zh-CN" sz="2800" b="1" smtClean="0">
              <a:solidFill>
                <a:schemeClr val="tx1"/>
              </a:solidFill>
              <a:latin typeface="仿宋" panose="02010609060101010101" pitchFamily="49" charset="-122"/>
              <a:ea typeface="仿宋" panose="02010609060101010101" pitchFamily="49" charset="-122"/>
            </a:endParaRPr>
          </a:p>
          <a:p>
            <a:r>
              <a:rPr lang="zh-CN" altLang="en-US" sz="2800" b="1" smtClean="0">
                <a:solidFill>
                  <a:schemeClr val="tx1"/>
                </a:solidFill>
                <a:latin typeface="+mj-ea"/>
                <a:ea typeface="+mj-ea"/>
              </a:rPr>
              <a:t>离   子</a:t>
            </a:r>
            <a:r>
              <a:rPr lang="en-US" altLang="zh-CN" sz="2800" b="1" smtClean="0">
                <a:solidFill>
                  <a:schemeClr val="tx1"/>
                </a:solidFill>
                <a:latin typeface="仿宋" panose="02010609060101010101" pitchFamily="49" charset="-122"/>
                <a:ea typeface="仿宋" panose="02010609060101010101" pitchFamily="49" charset="-122"/>
              </a:rPr>
              <a:t>:Mg</a:t>
            </a:r>
            <a:r>
              <a:rPr lang="en-US" altLang="zh-CN" sz="2800" b="1" baseline="30000" smtClean="0">
                <a:solidFill>
                  <a:schemeClr val="tx1"/>
                </a:solidFill>
                <a:latin typeface="仿宋" panose="02010609060101010101" pitchFamily="49" charset="-122"/>
                <a:ea typeface="仿宋" panose="02010609060101010101" pitchFamily="49" charset="-122"/>
              </a:rPr>
              <a:t>2+</a:t>
            </a:r>
            <a:r>
              <a:rPr lang="zh-CN" altLang="en-US" sz="2800" b="1" smtClean="0">
                <a:solidFill>
                  <a:schemeClr val="tx1"/>
                </a:solidFill>
                <a:latin typeface="仿宋" panose="02010609060101010101" pitchFamily="49" charset="-122"/>
                <a:ea typeface="仿宋" panose="02010609060101010101" pitchFamily="49" charset="-122"/>
              </a:rPr>
              <a:t>等</a:t>
            </a:r>
            <a:endParaRPr lang="en-US" altLang="zh-CN" sz="2800" b="1" smtClean="0">
              <a:solidFill>
                <a:schemeClr val="tx1"/>
              </a:solidFill>
              <a:latin typeface="仿宋" panose="02010609060101010101" pitchFamily="49" charset="-122"/>
              <a:ea typeface="仿宋" panose="02010609060101010101" pitchFamily="49" charset="-122"/>
            </a:endParaRPr>
          </a:p>
          <a:p>
            <a:r>
              <a:rPr lang="zh-CN" altLang="en-US" sz="2800" b="1" smtClean="0">
                <a:solidFill>
                  <a:schemeClr val="tx1"/>
                </a:solidFill>
                <a:uFill>
                  <a:solidFill>
                    <a:schemeClr val="tx1"/>
                  </a:solidFill>
                </a:uFill>
                <a:latin typeface="+mj-ea"/>
                <a:ea typeface="+mj-ea"/>
              </a:rPr>
              <a:t>蛋白质</a:t>
            </a:r>
            <a:r>
              <a:rPr lang="en-US" altLang="zh-CN" sz="2800" b="1" smtClean="0">
                <a:solidFill>
                  <a:schemeClr val="tx1"/>
                </a:solidFill>
                <a:uFill>
                  <a:solidFill>
                    <a:schemeClr val="tx1"/>
                  </a:solidFill>
                </a:uFill>
                <a:latin typeface="仿宋" panose="02010609060101010101" pitchFamily="49" charset="-122"/>
                <a:ea typeface="仿宋" panose="02010609060101010101" pitchFamily="49" charset="-122"/>
              </a:rPr>
              <a:t>:</a:t>
            </a:r>
            <a:r>
              <a:rPr lang="zh-CN" altLang="en-US" sz="2800" b="1" spc="-300" smtClean="0">
                <a:solidFill>
                  <a:schemeClr val="tx1"/>
                </a:solidFill>
                <a:uFill>
                  <a:solidFill>
                    <a:schemeClr val="tx1"/>
                  </a:solidFill>
                </a:uFill>
                <a:latin typeface="仿宋" panose="02010609060101010101" pitchFamily="49" charset="-122"/>
                <a:ea typeface="仿宋" panose="02010609060101010101" pitchFamily="49" charset="-122"/>
              </a:rPr>
              <a:t>解旋酶、聚合酶、</a:t>
            </a:r>
            <a:r>
              <a:rPr lang="en-US" altLang="zh-CN" sz="2800" b="1" spc="-300" smtClean="0">
                <a:solidFill>
                  <a:schemeClr val="tx1"/>
                </a:solidFill>
                <a:uFill>
                  <a:solidFill>
                    <a:schemeClr val="tx1"/>
                  </a:solidFill>
                </a:uFill>
                <a:latin typeface="+mj-ea"/>
                <a:ea typeface="+mj-ea"/>
              </a:rPr>
              <a:t>r</a:t>
            </a:r>
            <a:r>
              <a:rPr lang="zh-CN" altLang="en-US" sz="2800" b="1" spc="-300" smtClean="0">
                <a:solidFill>
                  <a:schemeClr val="tx1"/>
                </a:solidFill>
                <a:uFill>
                  <a:solidFill>
                    <a:schemeClr val="tx1"/>
                  </a:solidFill>
                </a:uFill>
                <a:latin typeface="+mj-ea"/>
                <a:ea typeface="+mj-ea"/>
              </a:rPr>
              <a:t>蛋白</a:t>
            </a:r>
            <a:r>
              <a:rPr lang="zh-CN" altLang="en-US" sz="2800" b="1" spc="-300" smtClean="0">
                <a:solidFill>
                  <a:schemeClr val="tx1"/>
                </a:solidFill>
                <a:uFill>
                  <a:solidFill>
                    <a:schemeClr val="tx1"/>
                  </a:solidFill>
                </a:uFill>
                <a:latin typeface="仿宋" panose="02010609060101010101" pitchFamily="49" charset="-122"/>
                <a:ea typeface="仿宋" panose="02010609060101010101" pitchFamily="49" charset="-122"/>
              </a:rPr>
              <a:t>等</a:t>
            </a:r>
            <a:endParaRPr lang="zh-CN" altLang="en-US" sz="2800" b="1" spc="-300">
              <a:solidFill>
                <a:srgbClr val="92D050"/>
              </a:solidFill>
              <a:uFill>
                <a:solidFill>
                  <a:schemeClr val="tx1"/>
                </a:solidFill>
              </a:uFill>
              <a:latin typeface="+mj-ea"/>
              <a:ea typeface="+mj-ea"/>
            </a:endParaRPr>
          </a:p>
        </p:txBody>
      </p:sp>
      <p:sp>
        <p:nvSpPr>
          <p:cNvPr id="53" name="矩形标注 52"/>
          <p:cNvSpPr/>
          <p:nvPr>
            <p:custDataLst>
              <p:tags r:id="rId18"/>
            </p:custDataLst>
          </p:nvPr>
        </p:nvSpPr>
        <p:spPr>
          <a:xfrm>
            <a:off x="6652990" y="1310390"/>
            <a:ext cx="5378449" cy="521969"/>
          </a:xfrm>
          <a:prstGeom prst="wedgeRectCallout">
            <a:avLst>
              <a:gd name="adj1" fmla="val 20529"/>
              <a:gd name="adj2" fmla="val 221338"/>
            </a:avLst>
          </a:prstGeom>
          <a:solidFill>
            <a:schemeClr val="accent4">
              <a:lumMod val="20000"/>
              <a:lumOff val="80000"/>
            </a:scheme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altLang="zh-CN" sz="2800" b="1" smtClean="0">
                <a:solidFill>
                  <a:schemeClr val="tx1"/>
                </a:solidFill>
                <a:latin typeface="+mj-ea"/>
                <a:ea typeface="+mj-ea"/>
              </a:rPr>
              <a:t>RNA</a:t>
            </a:r>
            <a:r>
              <a:rPr lang="en-US" altLang="zh-CN" sz="2800" b="1" smtClean="0">
                <a:solidFill>
                  <a:schemeClr val="tx1"/>
                </a:solidFill>
                <a:latin typeface="仿宋" panose="02010609060101010101" pitchFamily="49" charset="-122"/>
                <a:ea typeface="仿宋" panose="02010609060101010101" pitchFamily="49" charset="-122"/>
                <a:sym typeface="Wingdings" panose="05000000000000000000" pitchFamily="2" charset="2"/>
              </a:rPr>
              <a:t>(</a:t>
            </a:r>
            <a:r>
              <a:rPr lang="en-US" altLang="zh-CN" sz="2800" b="1" smtClean="0">
                <a:solidFill>
                  <a:schemeClr val="tx1"/>
                </a:solidFill>
                <a:latin typeface="仿宋" panose="02010609060101010101" pitchFamily="49" charset="-122"/>
                <a:ea typeface="仿宋" panose="02010609060101010101" pitchFamily="49" charset="-122"/>
              </a:rPr>
              <a:t>mRNA</a:t>
            </a:r>
            <a:r>
              <a:rPr lang="zh-CN" altLang="en-US" sz="2800" b="1" smtClean="0">
                <a:solidFill>
                  <a:schemeClr val="tx1"/>
                </a:solidFill>
                <a:latin typeface="仿宋" panose="02010609060101010101" pitchFamily="49" charset="-122"/>
                <a:ea typeface="仿宋" panose="02010609060101010101" pitchFamily="49" charset="-122"/>
              </a:rPr>
              <a:t>、</a:t>
            </a:r>
            <a:r>
              <a:rPr lang="en-US" altLang="zh-CN" sz="2800" b="1" err="1" smtClean="0">
                <a:solidFill>
                  <a:schemeClr val="tx1"/>
                </a:solidFill>
                <a:latin typeface="仿宋" panose="02010609060101010101" pitchFamily="49" charset="-122"/>
                <a:ea typeface="仿宋" panose="02010609060101010101" pitchFamily="49" charset="-122"/>
              </a:rPr>
              <a:t>tRNA</a:t>
            </a:r>
            <a:r>
              <a:rPr lang="zh-CN" altLang="en-US" sz="2800" b="1" smtClean="0">
                <a:solidFill>
                  <a:schemeClr val="tx1"/>
                </a:solidFill>
                <a:latin typeface="仿宋" panose="02010609060101010101" pitchFamily="49" charset="-122"/>
                <a:ea typeface="仿宋" panose="02010609060101010101" pitchFamily="49" charset="-122"/>
              </a:rPr>
              <a:t>、</a:t>
            </a:r>
            <a:r>
              <a:rPr lang="en-US" altLang="zh-CN" sz="2800" b="1" err="1" smtClean="0">
                <a:solidFill>
                  <a:schemeClr val="tx1"/>
                </a:solidFill>
                <a:latin typeface="仿宋" panose="02010609060101010101" pitchFamily="49" charset="-122"/>
                <a:ea typeface="仿宋" panose="02010609060101010101" pitchFamily="49" charset="-122"/>
              </a:rPr>
              <a:t>rRNA),</a:t>
            </a:r>
            <a:r>
              <a:rPr lang="en-US" altLang="zh-CN" sz="2800" b="1" smtClean="0">
                <a:solidFill>
                  <a:schemeClr val="tx1"/>
                </a:solidFill>
                <a:latin typeface="+mj-ea"/>
                <a:ea typeface="+mj-ea"/>
              </a:rPr>
              <a:t> </a:t>
            </a:r>
            <a:r>
              <a:rPr lang="en-US" altLang="zh-CN" sz="2800" b="1">
                <a:solidFill>
                  <a:schemeClr val="tx1"/>
                </a:solidFill>
                <a:latin typeface="+mj-ea"/>
                <a:ea typeface="+mj-ea"/>
              </a:rPr>
              <a:t>r</a:t>
            </a:r>
            <a:r>
              <a:rPr lang="zh-CN" altLang="en-US" sz="2800" b="1" smtClean="0">
                <a:solidFill>
                  <a:schemeClr val="tx1"/>
                </a:solidFill>
                <a:latin typeface="+mj-ea"/>
                <a:ea typeface="+mj-ea"/>
              </a:rPr>
              <a:t>蛋白</a:t>
            </a:r>
            <a:endParaRPr lang="zh-CN" altLang="en-US" sz="2800" b="1">
              <a:solidFill>
                <a:srgbClr val="92D050"/>
              </a:solidFill>
              <a:uFill>
                <a:solidFill>
                  <a:schemeClr val="tx1"/>
                </a:solidFill>
              </a:uFill>
              <a:latin typeface="+mj-ea"/>
              <a:ea typeface="+mj-ea"/>
            </a:endParaRPr>
          </a:p>
        </p:txBody>
      </p:sp>
      <p:sp>
        <p:nvSpPr>
          <p:cNvPr id="54" name="下箭头 53"/>
          <p:cNvSpPr/>
          <p:nvPr>
            <p:custDataLst>
              <p:tags r:id="rId19"/>
            </p:custDataLst>
          </p:nvPr>
        </p:nvSpPr>
        <p:spPr>
          <a:xfrm>
            <a:off x="10243670" y="2883412"/>
            <a:ext cx="341285" cy="2552428"/>
          </a:xfrm>
          <a:prstGeom prst="downArrow">
            <a:avLst/>
          </a:prstGeom>
          <a:solidFill>
            <a:srgbClr val="92D050">
              <a:alpha val="62000"/>
            </a:srgb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下箭头 54"/>
          <p:cNvSpPr/>
          <p:nvPr>
            <p:custDataLst>
              <p:tags r:id="rId20"/>
            </p:custDataLst>
          </p:nvPr>
        </p:nvSpPr>
        <p:spPr>
          <a:xfrm flipV="1">
            <a:off x="6412118" y="2902994"/>
            <a:ext cx="341285" cy="2552428"/>
          </a:xfrm>
          <a:prstGeom prst="downArrow">
            <a:avLst/>
          </a:prstGeom>
          <a:solidFill>
            <a:srgbClr val="92D050">
              <a:alpha val="62000"/>
            </a:srgb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矩形 55"/>
          <p:cNvSpPr/>
          <p:nvPr>
            <p:custDataLst>
              <p:tags r:id="rId21"/>
            </p:custDataLst>
          </p:nvPr>
        </p:nvSpPr>
        <p:spPr>
          <a:xfrm>
            <a:off x="3515995" y="763270"/>
            <a:ext cx="8490585" cy="521970"/>
          </a:xfrm>
          <a:prstGeom prst="rect">
            <a:avLst/>
          </a:prstGeom>
          <a:solidFill>
            <a:schemeClr val="accent6">
              <a:lumMod val="20000"/>
              <a:lumOff val="80000"/>
            </a:schemeClr>
          </a:solidFill>
        </p:spPr>
        <p:txBody>
          <a:bodyPr wrap="square">
            <a:spAutoFit/>
          </a:bodyPr>
          <a:lstStyle/>
          <a:p>
            <a:pPr algn="l"/>
            <a:r>
              <a:rPr lang="en-US" altLang="zh-CN" sz="2800" b="1" smtClean="0">
                <a:solidFill>
                  <a:srgbClr val="FF0000"/>
                </a:solidFill>
                <a:latin typeface="+mj-ea"/>
                <a:ea typeface="+mj-ea"/>
                <a:sym typeface="+mn-ea"/>
              </a:rPr>
              <a:t>RNA</a:t>
            </a:r>
            <a:r>
              <a:rPr lang="zh-CN" altLang="en-US" sz="2800" b="1" smtClean="0">
                <a:solidFill>
                  <a:srgbClr val="0000FF"/>
                </a:solidFill>
                <a:latin typeface="+mj-ea"/>
                <a:ea typeface="+mj-ea"/>
                <a:sym typeface="+mn-ea"/>
              </a:rPr>
              <a:t>和</a:t>
            </a:r>
            <a:r>
              <a:rPr lang="zh-CN" altLang="en-US" sz="2800" b="1">
                <a:solidFill>
                  <a:srgbClr val="FF0000"/>
                </a:solidFill>
                <a:latin typeface="+mj-ea"/>
                <a:ea typeface="+mj-ea"/>
                <a:sym typeface="+mn-ea"/>
              </a:rPr>
              <a:t>蛋白质</a:t>
            </a:r>
            <a:r>
              <a:rPr lang="zh-CN" altLang="en-US" sz="2800" b="1" smtClean="0">
                <a:solidFill>
                  <a:srgbClr val="0000FF"/>
                </a:solidFill>
                <a:latin typeface="+mj-ea"/>
                <a:ea typeface="+mj-ea"/>
                <a:sym typeface="+mn-ea"/>
              </a:rPr>
              <a:t>进出核的唯一通道</a:t>
            </a:r>
            <a:r>
              <a:rPr lang="en-US" altLang="zh-CN" sz="2800" b="1" smtClean="0">
                <a:solidFill>
                  <a:srgbClr val="0000FF"/>
                </a:solidFill>
                <a:latin typeface="+mj-ea"/>
                <a:ea typeface="+mj-ea"/>
                <a:sym typeface="+mn-ea"/>
              </a:rPr>
              <a:t>(</a:t>
            </a:r>
            <a:r>
              <a:rPr lang="zh-CN" altLang="en-US" sz="2800" b="1" smtClean="0">
                <a:solidFill>
                  <a:srgbClr val="0000FF"/>
                </a:solidFill>
                <a:latin typeface="+mj-ea"/>
                <a:ea typeface="+mj-ea"/>
                <a:sym typeface="+mn-ea"/>
              </a:rPr>
              <a:t>要</a:t>
            </a:r>
            <a:r>
              <a:rPr lang="zh-CN" altLang="en-US" sz="2800" b="1" smtClean="0">
                <a:solidFill>
                  <a:srgbClr val="FF0000"/>
                </a:solidFill>
                <a:latin typeface="+mj-ea"/>
                <a:ea typeface="+mj-ea"/>
                <a:sym typeface="+mn-ea"/>
              </a:rPr>
              <a:t>耗能</a:t>
            </a:r>
            <a:r>
              <a:rPr lang="zh-CN" altLang="en-US" sz="2800" b="1" smtClean="0">
                <a:solidFill>
                  <a:srgbClr val="0000FF"/>
                </a:solidFill>
                <a:latin typeface="+mj-ea"/>
                <a:ea typeface="+mj-ea"/>
                <a:sym typeface="+mn-ea"/>
              </a:rPr>
              <a:t>、穿</a:t>
            </a:r>
            <a:r>
              <a:rPr lang="en-US" altLang="zh-CN" sz="2800" b="1" smtClean="0">
                <a:solidFill>
                  <a:srgbClr val="FF0000"/>
                </a:solidFill>
                <a:latin typeface="+mj-ea"/>
                <a:ea typeface="+mj-ea"/>
                <a:sym typeface="+mn-ea"/>
              </a:rPr>
              <a:t>0</a:t>
            </a:r>
            <a:r>
              <a:rPr lang="zh-CN" altLang="en-US" sz="2800" b="1" smtClean="0">
                <a:solidFill>
                  <a:srgbClr val="FF0000"/>
                </a:solidFill>
                <a:latin typeface="+mj-ea"/>
                <a:ea typeface="+mj-ea"/>
                <a:sym typeface="+mn-ea"/>
              </a:rPr>
              <a:t>层</a:t>
            </a:r>
            <a:r>
              <a:rPr lang="zh-CN" altLang="en-US" sz="2800" b="1" smtClean="0">
                <a:solidFill>
                  <a:srgbClr val="0000FF"/>
                </a:solidFill>
                <a:latin typeface="+mj-ea"/>
                <a:ea typeface="+mj-ea"/>
                <a:sym typeface="+mn-ea"/>
              </a:rPr>
              <a:t>膜</a:t>
            </a:r>
            <a:r>
              <a:rPr lang="en-US" altLang="zh-CN" sz="2800" b="1" smtClean="0">
                <a:solidFill>
                  <a:srgbClr val="0000FF"/>
                </a:solidFill>
                <a:latin typeface="+mj-ea"/>
                <a:ea typeface="+mj-ea"/>
                <a:sym typeface="+mn-ea"/>
              </a:rPr>
              <a:t>)</a:t>
            </a:r>
            <a:endParaRPr lang="zh-CN" altLang="en-US" sz="2800">
              <a:solidFill>
                <a:srgbClr val="0000FF"/>
              </a:solidFill>
              <a:latin typeface="+mj-ea"/>
              <a:ea typeface="+mj-ea"/>
            </a:endParaRPr>
          </a:p>
        </p:txBody>
      </p:sp>
      <p:sp>
        <p:nvSpPr>
          <p:cNvPr id="57" name="矩形 56"/>
          <p:cNvSpPr/>
          <p:nvPr>
            <p:custDataLst>
              <p:tags r:id="rId22"/>
            </p:custDataLst>
          </p:nvPr>
        </p:nvSpPr>
        <p:spPr>
          <a:xfrm>
            <a:off x="337751" y="1365883"/>
            <a:ext cx="5927090" cy="460375"/>
          </a:xfrm>
          <a:prstGeom prst="rect">
            <a:avLst/>
          </a:prstGeom>
          <a:solidFill>
            <a:schemeClr val="accent6">
              <a:lumMod val="20000"/>
              <a:lumOff val="80000"/>
            </a:schemeClr>
          </a:solidFill>
        </p:spPr>
        <p:txBody>
          <a:bodyPr wrap="none">
            <a:spAutoFit/>
          </a:bodyPr>
          <a:lstStyle/>
          <a:p>
            <a:pPr algn="ctr"/>
            <a:r>
              <a:rPr lang="zh-CN" altLang="en-US" sz="2400" b="1" smtClean="0">
                <a:solidFill>
                  <a:srgbClr val="FF0000"/>
                </a:solidFill>
                <a:latin typeface="+mj-ea"/>
                <a:ea typeface="+mj-ea"/>
                <a:sym typeface="+mn-ea"/>
              </a:rPr>
              <a:t>自身</a:t>
            </a:r>
            <a:r>
              <a:rPr lang="en-US" altLang="zh-CN" sz="2400" b="1" smtClean="0">
                <a:solidFill>
                  <a:srgbClr val="FF0000"/>
                </a:solidFill>
                <a:latin typeface="+mj-ea"/>
                <a:ea typeface="+mj-ea"/>
                <a:sym typeface="+mn-ea"/>
              </a:rPr>
              <a:t>DNA</a:t>
            </a:r>
            <a:r>
              <a:rPr lang="zh-CN" altLang="en-US" sz="2400" b="1" smtClean="0">
                <a:solidFill>
                  <a:srgbClr val="0000FF"/>
                </a:solidFill>
                <a:latin typeface="+mj-ea"/>
                <a:ea typeface="+mj-ea"/>
                <a:sym typeface="+mn-ea"/>
              </a:rPr>
              <a:t>不能通过核孔，但</a:t>
            </a:r>
            <a:r>
              <a:rPr lang="en-US" altLang="zh-CN" sz="2400" b="1">
                <a:solidFill>
                  <a:srgbClr val="FF0000"/>
                </a:solidFill>
                <a:latin typeface="+mj-ea"/>
                <a:ea typeface="+mj-ea"/>
                <a:sym typeface="+mn-ea"/>
              </a:rPr>
              <a:t>T-DNA</a:t>
            </a:r>
            <a:r>
              <a:rPr lang="zh-CN" altLang="en-US" sz="2400" b="1" smtClean="0">
                <a:solidFill>
                  <a:srgbClr val="0000FF"/>
                </a:solidFill>
                <a:latin typeface="+mj-ea"/>
                <a:ea typeface="+mj-ea"/>
                <a:sym typeface="+mn-ea"/>
              </a:rPr>
              <a:t>可通过</a:t>
            </a:r>
            <a:endParaRPr lang="zh-CN" altLang="en-US" sz="2400" b="1" smtClean="0">
              <a:solidFill>
                <a:srgbClr val="0000FF"/>
              </a:solidFill>
              <a:latin typeface="+mj-ea"/>
              <a:ea typeface="+mj-ea"/>
              <a:sym typeface="+mn-ea"/>
            </a:endParaRPr>
          </a:p>
        </p:txBody>
      </p:sp>
      <p:grpSp>
        <p:nvGrpSpPr>
          <p:cNvPr id="8" name="组合 7"/>
          <p:cNvGrpSpPr/>
          <p:nvPr>
            <p:custDataLst>
              <p:tags r:id="rId23"/>
            </p:custDataLst>
          </p:nvPr>
        </p:nvGrpSpPr>
        <p:grpSpPr>
          <a:xfrm>
            <a:off x="198120" y="118774"/>
            <a:ext cx="5822950" cy="1163928"/>
            <a:chOff x="312" y="187"/>
            <a:chExt cx="9170" cy="1833"/>
          </a:xfrm>
        </p:grpSpPr>
        <p:grpSp>
          <p:nvGrpSpPr>
            <p:cNvPr id="35" name="组合 34"/>
            <p:cNvGrpSpPr/>
            <p:nvPr>
              <p:custDataLst>
                <p:tags r:id="rId24"/>
              </p:custDataLst>
            </p:nvPr>
          </p:nvGrpSpPr>
          <p:grpSpPr>
            <a:xfrm>
              <a:off x="312" y="187"/>
              <a:ext cx="8227" cy="853"/>
              <a:chOff x="312" y="187"/>
              <a:chExt cx="8227" cy="853"/>
            </a:xfrm>
          </p:grpSpPr>
          <p:grpSp>
            <p:nvGrpSpPr>
              <p:cNvPr id="36" name="组合 35"/>
              <p:cNvGrpSpPr/>
              <p:nvPr>
                <p:custDataLst>
                  <p:tags r:id="rId25"/>
                </p:custDataLst>
              </p:nvPr>
            </p:nvGrpSpPr>
            <p:grpSpPr>
              <a:xfrm>
                <a:off x="312" y="187"/>
                <a:ext cx="8227" cy="853"/>
                <a:chOff x="587375" y="965201"/>
                <a:chExt cx="5224145" cy="541754"/>
              </a:xfrm>
            </p:grpSpPr>
            <p:sp>
              <p:nvSpPr>
                <p:cNvPr id="2" name="任意多边形: 形状 17"/>
                <p:cNvSpPr/>
                <p:nvPr>
                  <p:custDataLst>
                    <p:tags r:id="rId26"/>
                  </p:custDataLst>
                </p:nvPr>
              </p:nvSpPr>
              <p:spPr>
                <a:xfrm rot="5400000">
                  <a:off x="3436575" y="-890208"/>
                  <a:ext cx="442051" cy="430657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5" name="文本框 4"/>
                <p:cNvSpPr txBox="1"/>
                <p:nvPr>
                  <p:custDataLst>
                    <p:tags r:id="rId27"/>
                  </p:custDataLst>
                </p:nvPr>
              </p:nvSpPr>
              <p:spPr>
                <a:xfrm>
                  <a:off x="2421255" y="965201"/>
                  <a:ext cx="3390265" cy="513186"/>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kumimoji="0" lang="zh-CN" altLang="zh-CN" sz="2400" b="1" i="0" u="none" strike="noStrike" kern="1200" cap="none" spc="0" normalizeH="0" baseline="0" noProof="0">
                      <a:ln>
                        <a:noFill/>
                      </a:ln>
                      <a:solidFill>
                        <a:srgbClr val="000000"/>
                      </a:solidFill>
                      <a:effectLst/>
                      <a:uLnTx/>
                      <a:uFillTx/>
                      <a:cs typeface="+mn-ea"/>
                      <a:sym typeface="+mn-lt"/>
                    </a:rPr>
                    <a:t>细胞核的结构和功能</a:t>
                  </a:r>
                  <a:endParaRPr kumimoji="0" lang="zh-CN" altLang="zh-CN" sz="2400" b="1" i="0" u="none" strike="noStrike" kern="1200" cap="none" spc="0" normalizeH="0" baseline="0" noProof="0">
                    <a:ln>
                      <a:noFill/>
                    </a:ln>
                    <a:solidFill>
                      <a:srgbClr val="000000"/>
                    </a:solidFill>
                    <a:effectLst/>
                    <a:uLnTx/>
                    <a:uFillTx/>
                    <a:cs typeface="+mn-ea"/>
                    <a:sym typeface="+mn-lt"/>
                  </a:endParaRPr>
                </a:p>
              </p:txBody>
            </p:sp>
            <p:sp>
              <p:nvSpPr>
                <p:cNvPr id="39" name="任意多边形: 形状 18"/>
                <p:cNvSpPr/>
                <p:nvPr>
                  <p:custDataLst>
                    <p:tags r:id="rId2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40" name="文本框 39"/>
                <p:cNvSpPr txBox="1"/>
                <p:nvPr>
                  <p:custDataLst>
                    <p:tags r:id="rId29"/>
                  </p:custDataLst>
                </p:nvPr>
              </p:nvSpPr>
              <p:spPr>
                <a:xfrm>
                  <a:off x="1699474" y="972823"/>
                  <a:ext cx="1097280" cy="534132"/>
                </a:xfrm>
                <a:prstGeom prst="rect">
                  <a:avLst/>
                </a:prstGeom>
                <a:noFill/>
              </p:spPr>
              <p:txBody>
                <a:bodyPr wrap="non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41" name="图片 40" descr="32303137373532353b32303137393931383bc9faceefcfd4cea2beb5cfb8b0fb"/>
              <p:cNvPicPr>
                <a:picLocks noChangeAspect="1"/>
              </p:cNvPicPr>
              <p:nvPr>
                <p:custDataLst>
                  <p:tags r:id="rId30"/>
                </p:custDataLst>
              </p:nvPr>
            </p:nvPicPr>
            <p:blipFill>
              <a:blip r:embed="rId31"/>
              <a:stretch>
                <a:fillRect/>
              </a:stretch>
            </p:blipFill>
            <p:spPr>
              <a:xfrm>
                <a:off x="1119" y="262"/>
                <a:ext cx="719" cy="719"/>
              </a:xfrm>
              <a:prstGeom prst="rect">
                <a:avLst/>
              </a:prstGeom>
            </p:spPr>
          </p:pic>
        </p:grpSp>
        <p:sp>
          <p:nvSpPr>
            <p:cNvPr id="42" name="文本框 41"/>
            <p:cNvSpPr txBox="1"/>
            <p:nvPr>
              <p:custDataLst>
                <p:tags r:id="rId32"/>
              </p:custDataLst>
            </p:nvPr>
          </p:nvSpPr>
          <p:spPr>
            <a:xfrm>
              <a:off x="312" y="1004"/>
              <a:ext cx="9170"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 细胞核的结构</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barn(inVertical)">
                                      <p:cBhvr>
                                        <p:cTn id="12" dur="500"/>
                                        <p:tgtEl>
                                          <p:spTgt spid="22"/>
                                        </p:tgtEl>
                                      </p:cBhvr>
                                    </p:animEffect>
                                  </p:childTnLst>
                                </p:cTn>
                              </p:par>
                              <p:par>
                                <p:cTn id="13" presetID="16" presetClass="entr" presetSubtype="42"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outHorizont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48"/>
                                        </p:tgtEl>
                                        <p:attrNameLst>
                                          <p:attrName>style.visibility</p:attrName>
                                        </p:attrNameLst>
                                      </p:cBhvr>
                                      <p:to>
                                        <p:strVal val="visible"/>
                                      </p:to>
                                    </p:set>
                                    <p:animEffect transition="in" filter="randombar(horizontal)">
                                      <p:cBhvr>
                                        <p:cTn id="20" dur="500"/>
                                        <p:tgtEl>
                                          <p:spTgt spid="4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53"/>
                                        </p:tgtEl>
                                        <p:attrNameLst>
                                          <p:attrName>style.visibility</p:attrName>
                                        </p:attrNameLst>
                                      </p:cBhvr>
                                      <p:to>
                                        <p:strVal val="visible"/>
                                      </p:to>
                                    </p:set>
                                    <p:animEffect transition="in" filter="wipe(up)">
                                      <p:cBhvr>
                                        <p:cTn id="25" dur="500"/>
                                        <p:tgtEl>
                                          <p:spTgt spid="53"/>
                                        </p:tgtEl>
                                      </p:cBhvr>
                                    </p:animEffect>
                                  </p:childTnLst>
                                </p:cTn>
                              </p:par>
                            </p:childTnLst>
                          </p:cTn>
                        </p:par>
                        <p:par>
                          <p:cTn id="26" fill="hold">
                            <p:stCondLst>
                              <p:cond delay="500"/>
                            </p:stCondLst>
                            <p:childTnLst>
                              <p:par>
                                <p:cTn id="27" presetID="22" presetClass="entr" presetSubtype="1" fill="hold" grpId="0" nodeType="afterEffect">
                                  <p:stCondLst>
                                    <p:cond delay="0"/>
                                  </p:stCondLst>
                                  <p:childTnLst>
                                    <p:set>
                                      <p:cBhvr>
                                        <p:cTn id="28" dur="1" fill="hold">
                                          <p:stCondLst>
                                            <p:cond delay="0"/>
                                          </p:stCondLst>
                                        </p:cTn>
                                        <p:tgtEl>
                                          <p:spTgt spid="54"/>
                                        </p:tgtEl>
                                        <p:attrNameLst>
                                          <p:attrName>style.visibility</p:attrName>
                                        </p:attrNameLst>
                                      </p:cBhvr>
                                      <p:to>
                                        <p:strVal val="visible"/>
                                      </p:to>
                                    </p:set>
                                    <p:animEffect transition="in" filter="wipe(up)">
                                      <p:cBhvr>
                                        <p:cTn id="29" dur="500"/>
                                        <p:tgtEl>
                                          <p:spTgt spid="5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52"/>
                                        </p:tgtEl>
                                        <p:attrNameLst>
                                          <p:attrName>style.visibility</p:attrName>
                                        </p:attrNameLst>
                                      </p:cBhvr>
                                      <p:to>
                                        <p:strVal val="visible"/>
                                      </p:to>
                                    </p:set>
                                    <p:animEffect transition="in" filter="wipe(right)">
                                      <p:cBhvr>
                                        <p:cTn id="34" dur="500"/>
                                        <p:tgtEl>
                                          <p:spTgt spid="52"/>
                                        </p:tgtEl>
                                      </p:cBhvr>
                                    </p:animEffect>
                                  </p:childTnLst>
                                </p:cTn>
                              </p:par>
                            </p:childTnLst>
                          </p:cTn>
                        </p:par>
                        <p:par>
                          <p:cTn id="35" fill="hold">
                            <p:stCondLst>
                              <p:cond delay="500"/>
                            </p:stCondLst>
                            <p:childTnLst>
                              <p:par>
                                <p:cTn id="36" presetID="22" presetClass="entr" presetSubtype="4" fill="hold" grpId="0" nodeType="afterEffect">
                                  <p:stCondLst>
                                    <p:cond delay="0"/>
                                  </p:stCondLst>
                                  <p:childTnLst>
                                    <p:set>
                                      <p:cBhvr>
                                        <p:cTn id="37" dur="1" fill="hold">
                                          <p:stCondLst>
                                            <p:cond delay="0"/>
                                          </p:stCondLst>
                                        </p:cTn>
                                        <p:tgtEl>
                                          <p:spTgt spid="55"/>
                                        </p:tgtEl>
                                        <p:attrNameLst>
                                          <p:attrName>style.visibility</p:attrName>
                                        </p:attrNameLst>
                                      </p:cBhvr>
                                      <p:to>
                                        <p:strVal val="visible"/>
                                      </p:to>
                                    </p:set>
                                    <p:animEffect transition="in" filter="wipe(down)">
                                      <p:cBhvr>
                                        <p:cTn id="38" dur="500"/>
                                        <p:tgtEl>
                                          <p:spTgt spid="55"/>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56"/>
                                        </p:tgtEl>
                                        <p:attrNameLst>
                                          <p:attrName>style.visibility</p:attrName>
                                        </p:attrNameLst>
                                      </p:cBhvr>
                                      <p:to>
                                        <p:strVal val="visible"/>
                                      </p:to>
                                    </p:set>
                                    <p:animEffect transition="in" filter="barn(inVertical)">
                                      <p:cBhvr>
                                        <p:cTn id="43" dur="500"/>
                                        <p:tgtEl>
                                          <p:spTgt spid="56"/>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57"/>
                                        </p:tgtEl>
                                        <p:attrNameLst>
                                          <p:attrName>style.visibility</p:attrName>
                                        </p:attrNameLst>
                                      </p:cBhvr>
                                      <p:to>
                                        <p:strVal val="visible"/>
                                      </p:to>
                                    </p:set>
                                    <p:animEffect transition="in" filter="barn(inVertical)">
                                      <p:cBhvr>
                                        <p:cTn id="48"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52" grpId="0" animBg="1"/>
      <p:bldP spid="53" grpId="0" animBg="1"/>
      <p:bldP spid="54" grpId="0" animBg="1"/>
      <p:bldP spid="55" grpId="0" animBg="1"/>
      <p:bldP spid="56" grpId="0" animBg="1"/>
      <p:bldP spid="5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custDataLst>
              <p:tags r:id="rId1"/>
            </p:custDataLst>
          </p:nvPr>
        </p:nvGrpSpPr>
        <p:grpSpPr>
          <a:xfrm>
            <a:off x="198120" y="118774"/>
            <a:ext cx="6066790" cy="1262351"/>
            <a:chOff x="312" y="187"/>
            <a:chExt cx="9554" cy="1988"/>
          </a:xfrm>
        </p:grpSpPr>
        <p:grpSp>
          <p:nvGrpSpPr>
            <p:cNvPr id="35" name="组合 34"/>
            <p:cNvGrpSpPr/>
            <p:nvPr>
              <p:custDataLst>
                <p:tags r:id="rId2"/>
              </p:custDataLst>
            </p:nvPr>
          </p:nvGrpSpPr>
          <p:grpSpPr>
            <a:xfrm>
              <a:off x="312" y="187"/>
              <a:ext cx="8227" cy="853"/>
              <a:chOff x="312" y="187"/>
              <a:chExt cx="8227" cy="853"/>
            </a:xfrm>
          </p:grpSpPr>
          <p:grpSp>
            <p:nvGrpSpPr>
              <p:cNvPr id="36" name="组合 35"/>
              <p:cNvGrpSpPr/>
              <p:nvPr>
                <p:custDataLst>
                  <p:tags r:id="rId3"/>
                </p:custDataLst>
              </p:nvPr>
            </p:nvGrpSpPr>
            <p:grpSpPr>
              <a:xfrm>
                <a:off x="312" y="187"/>
                <a:ext cx="8227" cy="853"/>
                <a:chOff x="587375" y="965201"/>
                <a:chExt cx="5224145" cy="541754"/>
              </a:xfrm>
            </p:grpSpPr>
            <p:sp>
              <p:nvSpPr>
                <p:cNvPr id="37" name="任意多边形: 形状 17"/>
                <p:cNvSpPr/>
                <p:nvPr>
                  <p:custDataLst>
                    <p:tags r:id="rId4"/>
                  </p:custDataLst>
                </p:nvPr>
              </p:nvSpPr>
              <p:spPr>
                <a:xfrm rot="5400000">
                  <a:off x="3436575" y="-890208"/>
                  <a:ext cx="442051" cy="430657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38" name="文本框 37"/>
                <p:cNvSpPr txBox="1"/>
                <p:nvPr>
                  <p:custDataLst>
                    <p:tags r:id="rId5"/>
                  </p:custDataLst>
                </p:nvPr>
              </p:nvSpPr>
              <p:spPr>
                <a:xfrm>
                  <a:off x="2421255" y="965201"/>
                  <a:ext cx="3390265" cy="513186"/>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kumimoji="0" lang="zh-CN" altLang="zh-CN" sz="2400" b="1" i="0" u="none" strike="noStrike" kern="1200" cap="none" spc="0" normalizeH="0" baseline="0" noProof="0">
                      <a:ln>
                        <a:noFill/>
                      </a:ln>
                      <a:solidFill>
                        <a:srgbClr val="000000"/>
                      </a:solidFill>
                      <a:effectLst/>
                      <a:uLnTx/>
                      <a:uFillTx/>
                      <a:cs typeface="+mn-ea"/>
                      <a:sym typeface="+mn-lt"/>
                    </a:rPr>
                    <a:t>细胞核的结构和功能</a:t>
                  </a:r>
                  <a:endParaRPr kumimoji="0" lang="zh-CN" altLang="zh-CN" sz="2400" b="1" i="0" u="none" strike="noStrike" kern="1200" cap="none" spc="0" normalizeH="0" baseline="0" noProof="0">
                    <a:ln>
                      <a:noFill/>
                    </a:ln>
                    <a:solidFill>
                      <a:srgbClr val="000000"/>
                    </a:solidFill>
                    <a:effectLst/>
                    <a:uLnTx/>
                    <a:uFillTx/>
                    <a:cs typeface="+mn-ea"/>
                    <a:sym typeface="+mn-lt"/>
                  </a:endParaRPr>
                </a:p>
              </p:txBody>
            </p:sp>
            <p:sp>
              <p:nvSpPr>
                <p:cNvPr id="6"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40" name="文本框 39"/>
                <p:cNvSpPr txBox="1"/>
                <p:nvPr>
                  <p:custDataLst>
                    <p:tags r:id="rId7"/>
                  </p:custDataLst>
                </p:nvPr>
              </p:nvSpPr>
              <p:spPr>
                <a:xfrm>
                  <a:off x="1699474" y="972823"/>
                  <a:ext cx="1097280" cy="534132"/>
                </a:xfrm>
                <a:prstGeom prst="rect">
                  <a:avLst/>
                </a:prstGeom>
                <a:noFill/>
              </p:spPr>
              <p:txBody>
                <a:bodyPr wrap="non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41" name="图片 40" descr="32303137373532353b32303137393931383bc9faceefcfd4cea2beb5cfb8b0fb"/>
              <p:cNvPicPr>
                <a:picLocks noChangeAspect="1"/>
              </p:cNvPicPr>
              <p:nvPr>
                <p:custDataLst>
                  <p:tags r:id="rId8"/>
                </p:custDataLst>
              </p:nvPr>
            </p:nvPicPr>
            <p:blipFill>
              <a:blip r:embed="rId9"/>
              <a:stretch>
                <a:fillRect/>
              </a:stretch>
            </p:blipFill>
            <p:spPr>
              <a:xfrm>
                <a:off x="1119" y="262"/>
                <a:ext cx="719" cy="719"/>
              </a:xfrm>
              <a:prstGeom prst="rect">
                <a:avLst/>
              </a:prstGeom>
            </p:spPr>
          </p:pic>
        </p:grpSp>
        <p:sp>
          <p:nvSpPr>
            <p:cNvPr id="42" name="文本框 41"/>
            <p:cNvSpPr txBox="1"/>
            <p:nvPr>
              <p:custDataLst>
                <p:tags r:id="rId10"/>
              </p:custDataLst>
            </p:nvPr>
          </p:nvSpPr>
          <p:spPr>
            <a:xfrm>
              <a:off x="696" y="1159"/>
              <a:ext cx="9170"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 细胞核的结构</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
        <p:nvSpPr>
          <p:cNvPr id="39" name="文本框 9"/>
          <p:cNvSpPr txBox="1"/>
          <p:nvPr>
            <p:custDataLst>
              <p:tags r:id="rId11"/>
            </p:custDataLst>
          </p:nvPr>
        </p:nvSpPr>
        <p:spPr>
          <a:xfrm>
            <a:off x="4950657" y="1851894"/>
            <a:ext cx="7242311" cy="1770380"/>
          </a:xfrm>
          <a:prstGeom prst="rect">
            <a:avLst/>
          </a:prstGeom>
          <a:noFill/>
          <a:ln w="9525" cap="flat" cmpd="sng">
            <a:noFill/>
            <a:prstDash val="solid"/>
            <a:round/>
            <a:headEnd type="none" w="med" len="med"/>
            <a:tailEnd type="none" w="med" len="med"/>
          </a:ln>
        </p:spPr>
        <p:txBody>
          <a:bodyPr wrap="square" anchor="t">
            <a:spAutoFit/>
          </a:bodyPr>
          <a:lstStyle/>
          <a:p>
            <a:pPr>
              <a:lnSpc>
                <a:spcPct val="130000"/>
              </a:lnSpc>
            </a:pPr>
            <a:r>
              <a:rPr lang="zh-CN" altLang="en-US" sz="2800" b="1">
                <a:solidFill>
                  <a:srgbClr val="0D0D0D"/>
                </a:solidFill>
                <a:latin typeface="微软雅黑" panose="020B0503020204020204" pitchFamily="34" charset="-122"/>
                <a:ea typeface="微软雅黑" panose="020B0503020204020204" pitchFamily="34" charset="-122"/>
              </a:rPr>
              <a:t>①折光性强</a:t>
            </a:r>
            <a:r>
              <a:rPr lang="en-US" altLang="zh-CN" sz="2800" b="1">
                <a:solidFill>
                  <a:srgbClr val="0D0D0D"/>
                </a:solidFill>
                <a:latin typeface="微软雅黑" panose="020B0503020204020204" pitchFamily="34" charset="-122"/>
                <a:ea typeface="微软雅黑" panose="020B0503020204020204" pitchFamily="34" charset="-122"/>
              </a:rPr>
              <a:t>,</a:t>
            </a:r>
            <a:r>
              <a:rPr lang="zh-CN" altLang="en-US" sz="2800" b="1">
                <a:solidFill>
                  <a:srgbClr val="0D0D0D"/>
                </a:solidFill>
                <a:latin typeface="微软雅黑" panose="020B0503020204020204" pitchFamily="34" charset="-122"/>
                <a:ea typeface="微软雅黑" panose="020B0503020204020204" pitchFamily="34" charset="-122"/>
              </a:rPr>
              <a:t>颜色深，易与其他结构区分。</a:t>
            </a:r>
            <a:endParaRPr lang="zh-CN" altLang="en-US" sz="2800" b="1">
              <a:solidFill>
                <a:srgbClr val="0D0D0D"/>
              </a:solidFill>
              <a:latin typeface="微软雅黑" panose="020B0503020204020204" pitchFamily="34" charset="-122"/>
              <a:ea typeface="微软雅黑" panose="020B0503020204020204" pitchFamily="34" charset="-122"/>
            </a:endParaRPr>
          </a:p>
          <a:p>
            <a:pPr>
              <a:lnSpc>
                <a:spcPct val="130000"/>
              </a:lnSpc>
            </a:pPr>
            <a:r>
              <a:rPr lang="zh-CN" altLang="zh-CN" sz="2800" b="1">
                <a:solidFill>
                  <a:srgbClr val="0D0D0D"/>
                </a:solidFill>
                <a:latin typeface="Calibri" panose="020F0502020204030204"/>
                <a:ea typeface="微软雅黑" panose="020B0503020204020204" pitchFamily="34" charset="-122"/>
                <a:sym typeface="微软雅黑" panose="020B0503020204020204" pitchFamily="34" charset="-122"/>
              </a:rPr>
              <a:t>②</a:t>
            </a:r>
            <a:r>
              <a:rPr lang="zh-CN" altLang="zh-CN" sz="2800" b="1">
                <a:solidFill>
                  <a:srgbClr val="0D0D0D"/>
                </a:solidFill>
                <a:latin typeface="微软雅黑" panose="020B0503020204020204" pitchFamily="34" charset="-122"/>
                <a:ea typeface="微软雅黑" panose="020B0503020204020204" pitchFamily="34" charset="-122"/>
              </a:rPr>
              <a:t>在有丝分裂过程中，核仁周期性地消失和重建</a:t>
            </a:r>
            <a:endParaRPr lang="zh-CN" altLang="zh-CN" sz="2800" b="1">
              <a:solidFill>
                <a:srgbClr val="0D0D0D"/>
              </a:solidFill>
              <a:latin typeface="微软雅黑" panose="020B0503020204020204" pitchFamily="34" charset="-122"/>
              <a:ea typeface="微软雅黑" panose="020B0503020204020204" pitchFamily="34" charset="-122"/>
            </a:endParaRPr>
          </a:p>
        </p:txBody>
      </p:sp>
      <p:sp>
        <p:nvSpPr>
          <p:cNvPr id="2" name="文本框 1"/>
          <p:cNvSpPr txBox="1"/>
          <p:nvPr>
            <p:custDataLst>
              <p:tags r:id="rId12"/>
            </p:custDataLst>
          </p:nvPr>
        </p:nvSpPr>
        <p:spPr>
          <a:xfrm>
            <a:off x="5001895" y="1381125"/>
            <a:ext cx="1263015" cy="565150"/>
          </a:xfrm>
          <a:prstGeom prst="rect">
            <a:avLst/>
          </a:prstGeom>
          <a:noFill/>
        </p:spPr>
        <p:txBody>
          <a:bodyPr wrap="square" rtlCol="0" anchor="t">
            <a:spAutoFit/>
          </a:bodyPr>
          <a:lstStyle/>
          <a:p>
            <a:pPr>
              <a:lnSpc>
                <a:spcPct val="110000"/>
              </a:lnSpc>
            </a:pPr>
            <a:r>
              <a:rPr lang="zh-CN" altLang="en-US" sz="2800" b="1">
                <a:solidFill>
                  <a:srgbClr val="FF0000"/>
                </a:solidFill>
                <a:latin typeface="微软雅黑" panose="020B0503020204020204" pitchFamily="34" charset="-122"/>
                <a:ea typeface="微软雅黑" panose="020B0503020204020204" pitchFamily="34" charset="-122"/>
                <a:sym typeface="+mn-ea"/>
              </a:rPr>
              <a:t>特点：</a:t>
            </a:r>
            <a:endParaRPr lang="zh-CN" altLang="en-US" sz="2800" b="1">
              <a:solidFill>
                <a:srgbClr val="FF0000"/>
              </a:solidFill>
              <a:latin typeface="微软雅黑" panose="020B0503020204020204" pitchFamily="34" charset="-122"/>
              <a:ea typeface="微软雅黑" panose="020B0503020204020204" pitchFamily="34" charset="-122"/>
              <a:sym typeface="+mn-ea"/>
            </a:endParaRPr>
          </a:p>
        </p:txBody>
      </p:sp>
      <p:sp>
        <p:nvSpPr>
          <p:cNvPr id="4" name="文本框 3"/>
          <p:cNvSpPr txBox="1"/>
          <p:nvPr>
            <p:custDataLst>
              <p:tags r:id="rId13"/>
            </p:custDataLst>
          </p:nvPr>
        </p:nvSpPr>
        <p:spPr>
          <a:xfrm>
            <a:off x="4832985" y="4340225"/>
            <a:ext cx="6840855" cy="650875"/>
          </a:xfrm>
          <a:prstGeom prst="rect">
            <a:avLst/>
          </a:prstGeom>
          <a:noFill/>
        </p:spPr>
        <p:txBody>
          <a:bodyPr wrap="square" rtlCol="0" anchor="t">
            <a:spAutoFit/>
          </a:bodyPr>
          <a:lstStyle/>
          <a:p>
            <a:pPr>
              <a:lnSpc>
                <a:spcPct val="130000"/>
              </a:lnSpc>
            </a:pPr>
            <a:r>
              <a:rPr lang="zh-CN" altLang="zh-CN" sz="2800" b="1">
                <a:solidFill>
                  <a:srgbClr val="FF0000"/>
                </a:solidFill>
                <a:latin typeface="微软雅黑" panose="020B0503020204020204" pitchFamily="34" charset="-122"/>
                <a:ea typeface="微软雅黑" panose="020B0503020204020204" pitchFamily="34" charset="-122"/>
                <a:sym typeface="+mn-ea"/>
              </a:rPr>
              <a:t>功能：</a:t>
            </a:r>
            <a:r>
              <a:rPr lang="zh-CN" altLang="zh-CN" sz="2800" b="1">
                <a:solidFill>
                  <a:srgbClr val="0D0D0D"/>
                </a:solidFill>
                <a:latin typeface="微软雅黑" panose="020B0503020204020204" pitchFamily="34" charset="-122"/>
                <a:ea typeface="微软雅黑" panose="020B0503020204020204" pitchFamily="34" charset="-122"/>
                <a:sym typeface="+mn-ea"/>
              </a:rPr>
              <a:t>与rRNA的合成与核糖体的形成有关</a:t>
            </a:r>
            <a:endParaRPr lang="zh-CN" altLang="zh-CN" sz="2800" b="1">
              <a:solidFill>
                <a:srgbClr val="0D0D0D"/>
              </a:solidFill>
              <a:latin typeface="微软雅黑" panose="020B0503020204020204" pitchFamily="34" charset="-122"/>
              <a:ea typeface="微软雅黑" panose="020B0503020204020204" pitchFamily="34" charset="-122"/>
              <a:sym typeface="+mn-ea"/>
            </a:endParaRPr>
          </a:p>
        </p:txBody>
      </p:sp>
      <p:grpSp>
        <p:nvGrpSpPr>
          <p:cNvPr id="7" name="组合 6"/>
          <p:cNvGrpSpPr/>
          <p:nvPr>
            <p:custDataLst>
              <p:tags r:id="rId14"/>
            </p:custDataLst>
          </p:nvPr>
        </p:nvGrpSpPr>
        <p:grpSpPr>
          <a:xfrm>
            <a:off x="80010" y="1981835"/>
            <a:ext cx="3944620" cy="4377055"/>
            <a:chOff x="696" y="2900"/>
            <a:chExt cx="6212" cy="6893"/>
          </a:xfrm>
        </p:grpSpPr>
        <p:sp>
          <p:nvSpPr>
            <p:cNvPr id="9" name="文本框 9222"/>
            <p:cNvSpPr txBox="1">
              <a:spLocks noChangeArrowheads="1"/>
            </p:cNvSpPr>
            <p:nvPr>
              <p:custDataLst>
                <p:tags r:id="rId15"/>
              </p:custDataLst>
            </p:nvPr>
          </p:nvSpPr>
          <p:spPr bwMode="auto">
            <a:xfrm>
              <a:off x="1401" y="9069"/>
              <a:ext cx="5153" cy="725"/>
            </a:xfrm>
            <a:prstGeom prst="rect">
              <a:avLst/>
            </a:prstGeom>
            <a:noFill/>
            <a:ln w="9525">
              <a:noFill/>
              <a:miter lim="800000"/>
            </a:ln>
          </p:spPr>
          <p:txBody>
            <a:bodyPr wrap="square">
              <a:spAutoFit/>
            </a:bodyPr>
            <a:lstStyle/>
            <a:p>
              <a:pPr indent="0" algn="l">
                <a:spcBef>
                  <a:spcPct val="50000"/>
                </a:spcBef>
                <a:buFont typeface="Wingdings" panose="05000000000000000000" charset="0"/>
                <a:buNone/>
              </a:pPr>
              <a:r>
                <a:rPr lang="en-US" altLang="zh-CN" sz="2400" b="1">
                  <a:solidFill>
                    <a:srgbClr val="FF0000"/>
                  </a:solidFill>
                  <a:latin typeface="微软雅黑" panose="020B0503020204020204" pitchFamily="34" charset="-122"/>
                  <a:ea typeface="微软雅黑" panose="020B0503020204020204" pitchFamily="34" charset="-122"/>
                  <a:cs typeface="Times New Roman" panose="02020603050405020304" charset="0"/>
                </a:rPr>
                <a:t>1</a:t>
              </a:r>
              <a:r>
                <a:rPr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rPr>
                <a:t>）</a:t>
              </a:r>
              <a:r>
                <a:rPr lang="en-US" altLang="zh-CN" sz="2400" b="1">
                  <a:solidFill>
                    <a:srgbClr val="FF0000"/>
                  </a:solidFill>
                  <a:latin typeface="微软雅黑" panose="020B0503020204020204" pitchFamily="34" charset="-122"/>
                  <a:ea typeface="微软雅黑" panose="020B0503020204020204" pitchFamily="34" charset="-122"/>
                  <a:cs typeface="Times New Roman" panose="02020603050405020304" charset="0"/>
                </a:rPr>
                <a:t> </a:t>
              </a:r>
              <a:endParaRPr lang="en-US" altLang="zh-CN" sz="2400" b="1">
                <a:solidFill>
                  <a:srgbClr val="FF0000"/>
                </a:solidFill>
                <a:latin typeface="微软雅黑" panose="020B0503020204020204" pitchFamily="34" charset="-122"/>
                <a:ea typeface="微软雅黑" panose="020B0503020204020204" pitchFamily="34" charset="-122"/>
                <a:cs typeface="Times New Roman" panose="02020603050405020304" charset="0"/>
              </a:endParaRPr>
            </a:p>
          </p:txBody>
        </p:sp>
        <p:grpSp>
          <p:nvGrpSpPr>
            <p:cNvPr id="10" name="组合 9"/>
            <p:cNvGrpSpPr/>
            <p:nvPr>
              <p:custDataLst>
                <p:tags r:id="rId16"/>
              </p:custDataLst>
            </p:nvPr>
          </p:nvGrpSpPr>
          <p:grpSpPr>
            <a:xfrm>
              <a:off x="696" y="2900"/>
              <a:ext cx="6212" cy="6893"/>
              <a:chOff x="12819" y="3614"/>
              <a:chExt cx="6212" cy="6893"/>
            </a:xfrm>
          </p:grpSpPr>
          <p:pic>
            <p:nvPicPr>
              <p:cNvPr id="11" name="图片 10"/>
              <p:cNvPicPr>
                <a:picLocks noChangeAspect="1"/>
              </p:cNvPicPr>
              <p:nvPr>
                <p:custDataLst>
                  <p:tags r:id="rId17"/>
                </p:custDataLst>
              </p:nvPr>
            </p:nvPicPr>
            <p:blipFill>
              <a:blip r:embed="rId18">
                <a:clrChange>
                  <a:clrFrom>
                    <a:srgbClr val="000000">
                      <a:alpha val="0"/>
                    </a:srgbClr>
                  </a:clrFrom>
                  <a:clrTo>
                    <a:srgbClr val="000000">
                      <a:alpha val="0"/>
                      <a:alpha val="0"/>
                    </a:srgbClr>
                  </a:clrTo>
                </a:clrChange>
              </a:blip>
              <a:srcRect r="33263" b="15070"/>
              <a:stretch>
                <a:fillRect/>
              </a:stretch>
            </p:blipFill>
            <p:spPr>
              <a:xfrm>
                <a:off x="12819" y="3614"/>
                <a:ext cx="6213" cy="6340"/>
              </a:xfrm>
              <a:prstGeom prst="rect">
                <a:avLst/>
              </a:prstGeom>
            </p:spPr>
          </p:pic>
          <p:sp>
            <p:nvSpPr>
              <p:cNvPr id="14" name="文本框 13"/>
              <p:cNvSpPr txBox="1"/>
              <p:nvPr>
                <p:custDataLst>
                  <p:tags r:id="rId19"/>
                </p:custDataLst>
              </p:nvPr>
            </p:nvSpPr>
            <p:spPr>
              <a:xfrm>
                <a:off x="14178" y="9783"/>
                <a:ext cx="4668" cy="725"/>
              </a:xfrm>
              <a:prstGeom prst="rect">
                <a:avLst/>
              </a:prstGeom>
              <a:noFill/>
            </p:spPr>
            <p:txBody>
              <a:bodyPr wrap="square" rtlCol="0">
                <a:spAutoFit/>
              </a:bodyPr>
              <a:lstStyle/>
              <a:p>
                <a:pPr algn="ctr"/>
                <a:r>
                  <a:rPr lang="zh-CN" altLang="en-US" sz="2400">
                    <a:latin typeface="华文楷体" panose="02010600040101010101" pitchFamily="2" charset="-122"/>
                    <a:ea typeface="华文楷体" panose="02010600040101010101" pitchFamily="2" charset="-122"/>
                    <a:sym typeface="+mn-ea"/>
                  </a:rPr>
                  <a:t>细胞核亚显微结构</a:t>
                </a:r>
                <a:r>
                  <a:rPr lang="zh-CN" altLang="en-US" sz="2400">
                    <a:latin typeface="华文楷体" panose="02010600040101010101" pitchFamily="2" charset="-122"/>
                    <a:ea typeface="华文楷体" panose="02010600040101010101" pitchFamily="2" charset="-122"/>
                  </a:rPr>
                  <a:t>图</a:t>
                </a:r>
                <a:endParaRPr lang="zh-CN" altLang="en-US" sz="2400">
                  <a:latin typeface="华文楷体" panose="02010600040101010101" pitchFamily="2" charset="-122"/>
                  <a:ea typeface="华文楷体" panose="02010600040101010101" pitchFamily="2" charset="-122"/>
                </a:endParaRPr>
              </a:p>
            </p:txBody>
          </p:sp>
        </p:grpSp>
      </p:grpSp>
      <p:sp>
        <p:nvSpPr>
          <p:cNvPr id="15" name="Line 18"/>
          <p:cNvSpPr>
            <a:spLocks noChangeShapeType="1"/>
          </p:cNvSpPr>
          <p:nvPr>
            <p:custDataLst>
              <p:tags r:id="rId20"/>
            </p:custDataLst>
          </p:nvPr>
        </p:nvSpPr>
        <p:spPr bwMode="auto">
          <a:xfrm>
            <a:off x="2209800" y="3829050"/>
            <a:ext cx="2316480" cy="24130"/>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a:ea typeface="楷体" panose="02010609060101010101" charset="-122"/>
              <a:sym typeface="Times New Roman" panose="02020603050405020304"/>
            </a:endParaRPr>
          </a:p>
        </p:txBody>
      </p:sp>
      <p:sp>
        <p:nvSpPr>
          <p:cNvPr id="13" name="Text Box 7"/>
          <p:cNvSpPr txBox="1">
            <a:spLocks noChangeArrowheads="1"/>
          </p:cNvSpPr>
          <p:nvPr>
            <p:custDataLst>
              <p:tags r:id="rId21"/>
            </p:custDataLst>
          </p:nvPr>
        </p:nvSpPr>
        <p:spPr bwMode="auto">
          <a:xfrm>
            <a:off x="4025554" y="3536470"/>
            <a:ext cx="1104611" cy="640081"/>
          </a:xfrm>
          <a:prstGeom prst="roundRect">
            <a:avLst/>
          </a:prstGeom>
          <a:solidFill>
            <a:srgbClr val="FFCCFF"/>
          </a:solidFill>
        </p:spPr>
        <p:style>
          <a:lnRef idx="1">
            <a:schemeClr val="accent4"/>
          </a:lnRef>
          <a:fillRef idx="2">
            <a:schemeClr val="accent4"/>
          </a:fillRef>
          <a:effectRef idx="1">
            <a:schemeClr val="accent4"/>
          </a:effectRef>
          <a:fontRef idx="minor">
            <a:schemeClr val="dk1"/>
          </a:fontRef>
        </p:style>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dist"/>
            <a:r>
              <a:rPr lang="zh-CN" altLang="en-US" sz="3200" b="1">
                <a:latin typeface="微软雅黑" panose="020B0503020204020204" pitchFamily="34" charset="-122"/>
                <a:ea typeface="微软雅黑" panose="020B0503020204020204" pitchFamily="34" charset="-122"/>
                <a:cs typeface="微软雅黑" panose="020B0503020204020204" pitchFamily="34" charset="-120"/>
              </a:rPr>
              <a:t>核仁 </a:t>
            </a:r>
            <a:endParaRPr lang="zh-CN" altLang="en-US" sz="32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82" name="矩形标注 81"/>
          <p:cNvSpPr/>
          <p:nvPr>
            <p:custDataLst>
              <p:tags r:id="rId22"/>
            </p:custDataLst>
          </p:nvPr>
        </p:nvSpPr>
        <p:spPr>
          <a:xfrm>
            <a:off x="5130165" y="5431156"/>
            <a:ext cx="6543040" cy="1076324"/>
          </a:xfrm>
          <a:prstGeom prst="wedgeRectCallout">
            <a:avLst>
              <a:gd name="adj1" fmla="val -7928"/>
              <a:gd name="adj2" fmla="val -92300"/>
            </a:avLst>
          </a:prstGeom>
          <a:solidFill>
            <a:srgbClr val="92D050"/>
          </a:solidFill>
          <a:ln>
            <a:solidFill>
              <a:srgbClr val="92D050"/>
            </a:solidFill>
          </a:ln>
        </p:spPr>
        <p:style>
          <a:lnRef idx="2">
            <a:srgbClr val="6096E6">
              <a:shade val="50000"/>
            </a:srgbClr>
          </a:lnRef>
          <a:fillRef idx="1">
            <a:srgbClr val="6096E6"/>
          </a:fillRef>
          <a:effectRef idx="0">
            <a:srgbClr val="6096E6"/>
          </a:effectRef>
          <a:fontRef idx="minor">
            <a:srgbClr val="FFFFFF"/>
          </a:fontRef>
        </p:style>
        <p:txBody>
          <a:bodyPr wrap="square" rtlCol="0" anchor="ctr">
            <a:spAutoFit/>
          </a:bodyPr>
          <a:lstStyle/>
          <a:p>
            <a:pPr algn="ctr"/>
            <a:r>
              <a:rPr lang="en-US" altLang="zh-CN" sz="3200" b="1" smtClean="0">
                <a:solidFill>
                  <a:srgbClr val="000000"/>
                </a:solidFill>
                <a:latin typeface="微软雅黑" panose="020B0503020204020204" pitchFamily="34" charset="-122"/>
                <a:ea typeface="微软雅黑" panose="020B0503020204020204" pitchFamily="34" charset="-122"/>
              </a:rPr>
              <a:t>原核细胞</a:t>
            </a:r>
            <a:r>
              <a:rPr lang="en-US" altLang="zh-CN" sz="3200" b="1">
                <a:solidFill>
                  <a:srgbClr val="000000"/>
                </a:solidFill>
                <a:latin typeface="仿宋" panose="02010609060101010101" pitchFamily="49" charset="-122"/>
                <a:ea typeface="仿宋" panose="02010609060101010101" pitchFamily="49" charset="-122"/>
              </a:rPr>
              <a:t>无核仁，</a:t>
            </a:r>
            <a:r>
              <a:rPr lang="en-US" altLang="zh-CN" sz="3200" b="1" smtClean="0">
                <a:solidFill>
                  <a:srgbClr val="000000"/>
                </a:solidFill>
                <a:latin typeface="仿宋" panose="02010609060101010101" pitchFamily="49" charset="-122"/>
                <a:ea typeface="仿宋" panose="02010609060101010101" pitchFamily="49" charset="-122"/>
              </a:rPr>
              <a:t>其</a:t>
            </a:r>
            <a:r>
              <a:rPr lang="zh-CN" altLang="zh-CN" sz="3200" b="1">
                <a:solidFill>
                  <a:srgbClr val="0D0D0D"/>
                </a:solidFill>
                <a:latin typeface="微软雅黑" panose="020B0503020204020204" pitchFamily="34" charset="-122"/>
                <a:ea typeface="微软雅黑" panose="020B0503020204020204" pitchFamily="34" charset="-122"/>
                <a:sym typeface="+mn-ea"/>
              </a:rPr>
              <a:t>rRNA的合成</a:t>
            </a:r>
            <a:r>
              <a:rPr lang="en-US" altLang="zh-CN" sz="3200" b="1" smtClean="0">
                <a:solidFill>
                  <a:srgbClr val="000000"/>
                </a:solidFill>
                <a:latin typeface="微软雅黑" panose="020B0503020204020204" pitchFamily="34" charset="-122"/>
                <a:ea typeface="微软雅黑" panose="020B0503020204020204" pitchFamily="34" charset="-122"/>
              </a:rPr>
              <a:t>核糖体</a:t>
            </a:r>
            <a:r>
              <a:rPr lang="en-US" altLang="zh-CN" sz="3200" b="1" smtClean="0">
                <a:solidFill>
                  <a:srgbClr val="000000"/>
                </a:solidFill>
                <a:latin typeface="仿宋" panose="02010609060101010101" pitchFamily="49" charset="-122"/>
                <a:ea typeface="仿宋" panose="02010609060101010101" pitchFamily="49" charset="-122"/>
              </a:rPr>
              <a:t>形成</a:t>
            </a:r>
            <a:r>
              <a:rPr lang="en-US" altLang="zh-CN" sz="3200" b="1" smtClean="0">
                <a:solidFill>
                  <a:srgbClr val="000000"/>
                </a:solidFill>
                <a:latin typeface="微软雅黑" panose="020B0503020204020204" pitchFamily="34" charset="-122"/>
                <a:ea typeface="微软雅黑" panose="020B0503020204020204" pitchFamily="34" charset="-122"/>
              </a:rPr>
              <a:t>与核仁</a:t>
            </a:r>
            <a:r>
              <a:rPr lang="en-US" altLang="zh-CN" sz="3200" b="1" smtClean="0">
                <a:solidFill>
                  <a:srgbClr val="FF0000"/>
                </a:solidFill>
                <a:latin typeface="微软雅黑" panose="020B0503020204020204" pitchFamily="34" charset="-122"/>
                <a:ea typeface="微软雅黑" panose="020B0503020204020204" pitchFamily="34" charset="-122"/>
              </a:rPr>
              <a:t>无关</a:t>
            </a:r>
            <a:endParaRPr lang="en-US" altLang="zh-CN" sz="3200" b="1" u="sng" smtClean="0">
              <a:solidFill>
                <a:srgbClr val="FF0000"/>
              </a:solidFill>
              <a:uFill>
                <a:solidFill>
                  <a:srgbClr val="000000"/>
                </a:solidFill>
              </a:u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82"/>
                                        </p:tgtEl>
                                        <p:attrNameLst>
                                          <p:attrName>style.visibility</p:attrName>
                                        </p:attrNameLst>
                                      </p:cBhvr>
                                      <p:to>
                                        <p:strVal val="visible"/>
                                      </p:to>
                                    </p:set>
                                    <p:anim calcmode="lin" valueType="num">
                                      <p:cBhvr additive="base">
                                        <p:cTn id="15" dur="500" fill="hold"/>
                                        <p:tgtEl>
                                          <p:spTgt spid="82"/>
                                        </p:tgtEl>
                                        <p:attrNameLst>
                                          <p:attrName>ppt_x</p:attrName>
                                        </p:attrNameLst>
                                      </p:cBhvr>
                                      <p:tavLst>
                                        <p:tav tm="0">
                                          <p:val>
                                            <p:strVal val="#ppt_x"/>
                                          </p:val>
                                        </p:tav>
                                        <p:tav tm="100000">
                                          <p:val>
                                            <p:strVal val="#ppt_x"/>
                                          </p:val>
                                        </p:tav>
                                      </p:tavLst>
                                    </p:anim>
                                    <p:anim calcmode="lin" valueType="num">
                                      <p:cBhvr additive="base">
                                        <p:cTn id="16" dur="500" fill="hold"/>
                                        <p:tgtEl>
                                          <p:spTgt spid="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 grpId="0"/>
      <p:bldP spid="8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3073"/>
          <p:cNvSpPr>
            <a:spLocks noGrp="1" noChangeArrowheads="1"/>
          </p:cNvSpPr>
          <p:nvPr>
            <p:custDataLst>
              <p:tags r:id="rId1"/>
            </p:custDataLst>
          </p:nvPr>
        </p:nvSpPr>
        <p:spPr bwMode="auto">
          <a:xfrm>
            <a:off x="4289907" y="992410"/>
            <a:ext cx="4384679" cy="565150"/>
          </a:xfrm>
          <a:prstGeom prst="rect">
            <a:avLst/>
          </a:prstGeom>
          <a:gradFill>
            <a:gsLst>
              <a:gs pos="0">
                <a:srgbClr val="7E549E">
                  <a:alpha val="47000"/>
                </a:srgbClr>
              </a:gs>
              <a:gs pos="30000">
                <a:srgbClr val="C354A0">
                  <a:alpha val="34000"/>
                </a:srgbClr>
              </a:gs>
              <a:gs pos="65000">
                <a:srgbClr val="FC8370">
                  <a:alpha val="44000"/>
                </a:srgbClr>
              </a:gs>
              <a:gs pos="100000">
                <a:srgbClr val="FECB3E">
                  <a:alpha val="30000"/>
                </a:srgbClr>
              </a:gs>
            </a:gsLst>
            <a:lin ang="2700000" scaled="0"/>
          </a:gradFill>
          <a:ln w="9525">
            <a:noFill/>
            <a:miter lim="800000"/>
          </a:ln>
        </p:spPr>
        <p:txBody>
          <a:bodyPr wrap="square">
            <a:spAutoFit/>
          </a:bodyPr>
          <a:lstStyle/>
          <a:p>
            <a:pPr algn="dist">
              <a:lnSpc>
                <a:spcPct val="110000"/>
              </a:lnSpc>
              <a:spcAft>
                <a:spcPct val="0"/>
              </a:spcAft>
              <a:tabLst>
                <a:tab pos="2430780" algn="l"/>
              </a:tabLst>
            </a:pP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0"/>
              </a:rPr>
              <a:t>核仁与细胞代谢的关系</a:t>
            </a:r>
            <a:endParaRPr lang="zh-CN" altLang="en-US" sz="2800" b="1" kern="1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4" name="文本框 3"/>
          <p:cNvSpPr txBox="1"/>
          <p:nvPr>
            <p:custDataLst>
              <p:tags r:id="rId2"/>
            </p:custDataLst>
          </p:nvPr>
        </p:nvSpPr>
        <p:spPr>
          <a:xfrm>
            <a:off x="1066154" y="1696353"/>
            <a:ext cx="943610" cy="521970"/>
          </a:xfrm>
          <a:prstGeom prst="rect">
            <a:avLst/>
          </a:prstGeom>
          <a:noFill/>
        </p:spPr>
        <p:txBody>
          <a:bodyPr wrap="square" rtlCol="0">
            <a:spAutoFit/>
          </a:bodyPr>
          <a:lstStyle/>
          <a:p>
            <a:r>
              <a:rPr lang="zh-CN" altLang="en-US" sz="2800">
                <a:latin typeface="微软雅黑" panose="020B0503020204020204" pitchFamily="34" charset="-122"/>
                <a:ea typeface="微软雅黑" panose="020B0503020204020204" pitchFamily="34" charset="-122"/>
              </a:rPr>
              <a:t>核仁</a:t>
            </a:r>
            <a:endParaRPr lang="zh-CN" altLang="en-US" sz="2800">
              <a:latin typeface="微软雅黑" panose="020B0503020204020204" pitchFamily="34" charset="-122"/>
              <a:ea typeface="微软雅黑" panose="020B0503020204020204" pitchFamily="34" charset="-122"/>
            </a:endParaRPr>
          </a:p>
        </p:txBody>
      </p:sp>
      <p:sp>
        <p:nvSpPr>
          <p:cNvPr id="5" name="文本框 4"/>
          <p:cNvSpPr txBox="1"/>
          <p:nvPr>
            <p:custDataLst>
              <p:tags r:id="rId3"/>
            </p:custDataLst>
          </p:nvPr>
        </p:nvSpPr>
        <p:spPr>
          <a:xfrm>
            <a:off x="2978774" y="1696353"/>
            <a:ext cx="1237615" cy="521970"/>
          </a:xfrm>
          <a:prstGeom prst="rect">
            <a:avLst/>
          </a:prstGeom>
          <a:noFill/>
        </p:spPr>
        <p:txBody>
          <a:bodyPr wrap="square" rtlCol="0">
            <a:spAutoFit/>
          </a:bodyPr>
          <a:lstStyle/>
          <a:p>
            <a:r>
              <a:rPr lang="en-US" altLang="zh-CN" sz="2800">
                <a:latin typeface="微软雅黑" panose="020B0503020204020204" pitchFamily="34" charset="-122"/>
                <a:ea typeface="微软雅黑" panose="020B0503020204020204" pitchFamily="34" charset="-122"/>
              </a:rPr>
              <a:t>rRNA</a:t>
            </a:r>
            <a:endParaRPr lang="en-US" altLang="zh-CN" sz="2800">
              <a:latin typeface="微软雅黑" panose="020B0503020204020204" pitchFamily="34" charset="-122"/>
              <a:ea typeface="微软雅黑" panose="020B0503020204020204" pitchFamily="34" charset="-122"/>
            </a:endParaRPr>
          </a:p>
        </p:txBody>
      </p:sp>
      <p:sp>
        <p:nvSpPr>
          <p:cNvPr id="6" name="文本框 5"/>
          <p:cNvSpPr txBox="1"/>
          <p:nvPr>
            <p:custDataLst>
              <p:tags r:id="rId4"/>
            </p:custDataLst>
          </p:nvPr>
        </p:nvSpPr>
        <p:spPr>
          <a:xfrm>
            <a:off x="2945754" y="2740293"/>
            <a:ext cx="1271270" cy="521970"/>
          </a:xfrm>
          <a:prstGeom prst="rect">
            <a:avLst/>
          </a:prstGeom>
          <a:noFill/>
        </p:spPr>
        <p:txBody>
          <a:bodyPr wrap="square" rtlCol="0">
            <a:spAutoFit/>
          </a:bodyPr>
          <a:lstStyle/>
          <a:p>
            <a:r>
              <a:rPr lang="zh-CN" altLang="en-US" sz="2800">
                <a:latin typeface="微软雅黑" panose="020B0503020204020204" pitchFamily="34" charset="-122"/>
                <a:ea typeface="微软雅黑" panose="020B0503020204020204" pitchFamily="34" charset="-122"/>
              </a:rPr>
              <a:t>蛋白质</a:t>
            </a:r>
            <a:endParaRPr lang="zh-CN" altLang="en-US" sz="2800">
              <a:latin typeface="微软雅黑" panose="020B0503020204020204" pitchFamily="34" charset="-122"/>
              <a:ea typeface="微软雅黑" panose="020B0503020204020204" pitchFamily="34" charset="-122"/>
            </a:endParaRPr>
          </a:p>
        </p:txBody>
      </p:sp>
      <p:sp>
        <p:nvSpPr>
          <p:cNvPr id="7" name="文本框 6"/>
          <p:cNvSpPr txBox="1"/>
          <p:nvPr>
            <p:custDataLst>
              <p:tags r:id="rId5"/>
            </p:custDataLst>
          </p:nvPr>
        </p:nvSpPr>
        <p:spPr>
          <a:xfrm>
            <a:off x="5161269" y="1800493"/>
            <a:ext cx="699135" cy="1383665"/>
          </a:xfrm>
          <a:prstGeom prst="rect">
            <a:avLst/>
          </a:prstGeom>
          <a:noFill/>
        </p:spPr>
        <p:txBody>
          <a:bodyPr wrap="square" rtlCol="0">
            <a:spAutoFit/>
          </a:bodyPr>
          <a:lstStyle/>
          <a:p>
            <a:r>
              <a:rPr lang="zh-CN" altLang="en-US" sz="2800">
                <a:latin typeface="微软雅黑" panose="020B0503020204020204" pitchFamily="34" charset="-122"/>
                <a:ea typeface="微软雅黑" panose="020B0503020204020204" pitchFamily="34" charset="-122"/>
              </a:rPr>
              <a:t>核糖体</a:t>
            </a:r>
            <a:endParaRPr lang="zh-CN" altLang="en-US" sz="2800">
              <a:latin typeface="微软雅黑" panose="020B0503020204020204" pitchFamily="34" charset="-122"/>
              <a:ea typeface="微软雅黑" panose="020B0503020204020204" pitchFamily="34" charset="-122"/>
            </a:endParaRPr>
          </a:p>
        </p:txBody>
      </p:sp>
      <p:sp>
        <p:nvSpPr>
          <p:cNvPr id="8" name="文本框 7"/>
          <p:cNvSpPr txBox="1"/>
          <p:nvPr>
            <p:custDataLst>
              <p:tags r:id="rId6"/>
            </p:custDataLst>
          </p:nvPr>
        </p:nvSpPr>
        <p:spPr>
          <a:xfrm>
            <a:off x="6655424" y="1822083"/>
            <a:ext cx="650875" cy="1383665"/>
          </a:xfrm>
          <a:prstGeom prst="rect">
            <a:avLst/>
          </a:prstGeom>
          <a:noFill/>
        </p:spPr>
        <p:txBody>
          <a:bodyPr wrap="square" rtlCol="0">
            <a:spAutoFit/>
          </a:bodyPr>
          <a:lstStyle/>
          <a:p>
            <a:r>
              <a:rPr lang="zh-CN" altLang="en-US" sz="2800">
                <a:latin typeface="微软雅黑" panose="020B0503020204020204" pitchFamily="34" charset="-122"/>
                <a:ea typeface="微软雅黑" panose="020B0503020204020204" pitchFamily="34" charset="-122"/>
              </a:rPr>
              <a:t>蛋白质</a:t>
            </a:r>
            <a:endParaRPr lang="zh-CN" altLang="en-US" sz="2800">
              <a:latin typeface="微软雅黑" panose="020B0503020204020204" pitchFamily="34" charset="-122"/>
              <a:ea typeface="微软雅黑" panose="020B0503020204020204" pitchFamily="34" charset="-122"/>
            </a:endParaRPr>
          </a:p>
        </p:txBody>
      </p:sp>
      <p:sp>
        <p:nvSpPr>
          <p:cNvPr id="11" name="文本框 10"/>
          <p:cNvSpPr txBox="1"/>
          <p:nvPr>
            <p:custDataLst>
              <p:tags r:id="rId7"/>
            </p:custDataLst>
          </p:nvPr>
        </p:nvSpPr>
        <p:spPr>
          <a:xfrm>
            <a:off x="9214474" y="2201813"/>
            <a:ext cx="1752600" cy="521970"/>
          </a:xfrm>
          <a:prstGeom prst="rect">
            <a:avLst/>
          </a:prstGeom>
          <a:noFill/>
        </p:spPr>
        <p:txBody>
          <a:bodyPr wrap="square" rtlCol="0">
            <a:spAutoFit/>
          </a:bodyPr>
          <a:lstStyle/>
          <a:p>
            <a:r>
              <a:rPr lang="zh-CN" altLang="en-US" sz="2800">
                <a:latin typeface="微软雅黑" panose="020B0503020204020204" pitchFamily="34" charset="-122"/>
                <a:ea typeface="微软雅黑" panose="020B0503020204020204" pitchFamily="34" charset="-122"/>
              </a:rPr>
              <a:t>细胞代谢</a:t>
            </a:r>
            <a:endParaRPr lang="zh-CN" altLang="en-US" sz="2800">
              <a:latin typeface="微软雅黑" panose="020B0503020204020204" pitchFamily="34" charset="-122"/>
              <a:ea typeface="微软雅黑" panose="020B0503020204020204" pitchFamily="34" charset="-122"/>
            </a:endParaRPr>
          </a:p>
        </p:txBody>
      </p:sp>
      <p:sp>
        <p:nvSpPr>
          <p:cNvPr id="12" name="文本框 11"/>
          <p:cNvSpPr txBox="1"/>
          <p:nvPr>
            <p:custDataLst>
              <p:tags r:id="rId8"/>
            </p:custDataLst>
          </p:nvPr>
        </p:nvSpPr>
        <p:spPr>
          <a:xfrm>
            <a:off x="7126594" y="2038618"/>
            <a:ext cx="1809115" cy="460375"/>
          </a:xfrm>
          <a:prstGeom prst="rect">
            <a:avLst/>
          </a:prstGeom>
          <a:noFill/>
        </p:spPr>
        <p:txBody>
          <a:bodyPr wrap="square" rtlCol="0">
            <a:spAutoFit/>
          </a:bodyPr>
          <a:lstStyle/>
          <a:p>
            <a:r>
              <a:rPr lang="zh-CN" altLang="en-US" sz="2400">
                <a:latin typeface="微软雅黑" panose="020B0503020204020204" pitchFamily="34" charset="-122"/>
                <a:ea typeface="微软雅黑" panose="020B0503020204020204" pitchFamily="34" charset="-122"/>
              </a:rPr>
              <a:t>主要承担者</a:t>
            </a:r>
            <a:endParaRPr lang="zh-CN" altLang="en-US" sz="2400">
              <a:latin typeface="微软雅黑" panose="020B0503020204020204" pitchFamily="34" charset="-122"/>
              <a:ea typeface="微软雅黑" panose="020B0503020204020204" pitchFamily="34" charset="-122"/>
            </a:endParaRPr>
          </a:p>
        </p:txBody>
      </p:sp>
      <p:sp>
        <p:nvSpPr>
          <p:cNvPr id="13" name="文本框 12"/>
          <p:cNvSpPr txBox="1"/>
          <p:nvPr>
            <p:custDataLst>
              <p:tags r:id="rId9"/>
            </p:custDataLst>
          </p:nvPr>
        </p:nvSpPr>
        <p:spPr>
          <a:xfrm>
            <a:off x="5641329" y="2038618"/>
            <a:ext cx="902970" cy="460375"/>
          </a:xfrm>
          <a:prstGeom prst="rect">
            <a:avLst/>
          </a:prstGeom>
          <a:noFill/>
        </p:spPr>
        <p:txBody>
          <a:bodyPr wrap="square" rtlCol="0">
            <a:spAutoFit/>
          </a:bodyPr>
          <a:lstStyle/>
          <a:p>
            <a:r>
              <a:rPr lang="zh-CN" altLang="en-US" sz="2400">
                <a:latin typeface="微软雅黑" panose="020B0503020204020204" pitchFamily="34" charset="-122"/>
                <a:ea typeface="微软雅黑" panose="020B0503020204020204" pitchFamily="34" charset="-122"/>
              </a:rPr>
              <a:t>合成</a:t>
            </a:r>
            <a:endParaRPr lang="zh-CN" altLang="en-US" sz="2400">
              <a:latin typeface="微软雅黑" panose="020B0503020204020204" pitchFamily="34" charset="-122"/>
              <a:ea typeface="微软雅黑" panose="020B0503020204020204" pitchFamily="34" charset="-122"/>
            </a:endParaRPr>
          </a:p>
        </p:txBody>
      </p:sp>
      <p:sp>
        <p:nvSpPr>
          <p:cNvPr id="14" name="文本框 13"/>
          <p:cNvSpPr txBox="1"/>
          <p:nvPr>
            <p:custDataLst>
              <p:tags r:id="rId10"/>
            </p:custDataLst>
          </p:nvPr>
        </p:nvSpPr>
        <p:spPr>
          <a:xfrm>
            <a:off x="4244964" y="2038618"/>
            <a:ext cx="957580" cy="460375"/>
          </a:xfrm>
          <a:prstGeom prst="rect">
            <a:avLst/>
          </a:prstGeom>
          <a:noFill/>
        </p:spPr>
        <p:txBody>
          <a:bodyPr wrap="square" rtlCol="0">
            <a:spAutoFit/>
          </a:bodyPr>
          <a:lstStyle/>
          <a:p>
            <a:r>
              <a:rPr lang="zh-CN" altLang="en-US" sz="2400">
                <a:latin typeface="微软雅黑" panose="020B0503020204020204" pitchFamily="34" charset="-122"/>
                <a:ea typeface="微软雅黑" panose="020B0503020204020204" pitchFamily="34" charset="-122"/>
              </a:rPr>
              <a:t>构成</a:t>
            </a:r>
            <a:endParaRPr lang="zh-CN" altLang="en-US" sz="2400">
              <a:latin typeface="微软雅黑" panose="020B0503020204020204" pitchFamily="34" charset="-122"/>
              <a:ea typeface="微软雅黑" panose="020B0503020204020204" pitchFamily="34" charset="-122"/>
            </a:endParaRPr>
          </a:p>
        </p:txBody>
      </p:sp>
      <p:sp>
        <p:nvSpPr>
          <p:cNvPr id="15" name="文本框 14"/>
          <p:cNvSpPr txBox="1"/>
          <p:nvPr>
            <p:custDataLst>
              <p:tags r:id="rId11"/>
            </p:custDataLst>
          </p:nvPr>
        </p:nvSpPr>
        <p:spPr>
          <a:xfrm>
            <a:off x="2042784" y="1451243"/>
            <a:ext cx="902970" cy="460375"/>
          </a:xfrm>
          <a:prstGeom prst="rect">
            <a:avLst/>
          </a:prstGeom>
          <a:noFill/>
        </p:spPr>
        <p:txBody>
          <a:bodyPr wrap="square" rtlCol="0">
            <a:spAutoFit/>
          </a:bodyPr>
          <a:lstStyle/>
          <a:p>
            <a:r>
              <a:rPr lang="zh-CN" altLang="en-US" sz="2400">
                <a:latin typeface="微软雅黑" panose="020B0503020204020204" pitchFamily="34" charset="-122"/>
                <a:ea typeface="微软雅黑" panose="020B0503020204020204" pitchFamily="34" charset="-122"/>
              </a:rPr>
              <a:t>合成</a:t>
            </a:r>
            <a:endParaRPr lang="zh-CN" altLang="en-US" sz="2400">
              <a:latin typeface="微软雅黑" panose="020B0503020204020204" pitchFamily="34" charset="-122"/>
              <a:ea typeface="微软雅黑" panose="020B0503020204020204" pitchFamily="34" charset="-122"/>
            </a:endParaRPr>
          </a:p>
        </p:txBody>
      </p:sp>
      <p:cxnSp>
        <p:nvCxnSpPr>
          <p:cNvPr id="18" name="直接箭头连接符 17"/>
          <p:cNvCxnSpPr>
            <a:stCxn id="4" idx="3"/>
            <a:endCxn id="5" idx="1"/>
          </p:cNvCxnSpPr>
          <p:nvPr>
            <p:custDataLst>
              <p:tags r:id="rId12"/>
            </p:custDataLst>
          </p:nvPr>
        </p:nvCxnSpPr>
        <p:spPr>
          <a:xfrm>
            <a:off x="2009764" y="1957338"/>
            <a:ext cx="969010" cy="0"/>
          </a:xfrm>
          <a:prstGeom prst="straightConnector1">
            <a:avLst/>
          </a:prstGeom>
          <a:ln w="19050">
            <a:solidFill>
              <a:srgbClr val="86549E"/>
            </a:solidFill>
            <a:tailEnd type="arrow"/>
          </a:ln>
        </p:spPr>
        <p:style>
          <a:lnRef idx="1">
            <a:schemeClr val="accent1"/>
          </a:lnRef>
          <a:fillRef idx="0">
            <a:schemeClr val="accent1"/>
          </a:fillRef>
          <a:effectRef idx="0">
            <a:schemeClr val="accent1"/>
          </a:effectRef>
          <a:fontRef idx="minor">
            <a:schemeClr val="tx1"/>
          </a:fontRef>
        </p:style>
      </p:cxnSp>
      <p:sp>
        <p:nvSpPr>
          <p:cNvPr id="19" name="右中括号 18"/>
          <p:cNvSpPr/>
          <p:nvPr>
            <p:custDataLst>
              <p:tags r:id="rId13"/>
            </p:custDataLst>
          </p:nvPr>
        </p:nvSpPr>
        <p:spPr>
          <a:xfrm>
            <a:off x="4130029" y="1912888"/>
            <a:ext cx="162560" cy="1166495"/>
          </a:xfrm>
          <a:prstGeom prst="rightBracket">
            <a:avLst/>
          </a:prstGeom>
          <a:ln w="19050">
            <a:solidFill>
              <a:srgbClr val="86549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20" name="直接箭头连接符 19"/>
          <p:cNvCxnSpPr/>
          <p:nvPr>
            <p:custDataLst>
              <p:tags r:id="rId14"/>
            </p:custDataLst>
          </p:nvPr>
        </p:nvCxnSpPr>
        <p:spPr>
          <a:xfrm>
            <a:off x="4290049" y="2462798"/>
            <a:ext cx="900000" cy="0"/>
          </a:xfrm>
          <a:prstGeom prst="straightConnector1">
            <a:avLst/>
          </a:prstGeom>
          <a:ln w="19050">
            <a:solidFill>
              <a:srgbClr val="86549E"/>
            </a:solidFill>
            <a:tailEnd type="arrow"/>
          </a:ln>
        </p:spPr>
        <p:style>
          <a:lnRef idx="1">
            <a:schemeClr val="accent1"/>
          </a:lnRef>
          <a:fillRef idx="0">
            <a:schemeClr val="accent1"/>
          </a:fillRef>
          <a:effectRef idx="0">
            <a:schemeClr val="accent1"/>
          </a:effectRef>
          <a:fontRef idx="minor">
            <a:schemeClr val="tx1"/>
          </a:fontRef>
        </p:style>
      </p:cxnSp>
      <p:cxnSp>
        <p:nvCxnSpPr>
          <p:cNvPr id="21" name="直接箭头连接符 20"/>
          <p:cNvCxnSpPr/>
          <p:nvPr>
            <p:custDataLst>
              <p:tags r:id="rId15"/>
            </p:custDataLst>
          </p:nvPr>
        </p:nvCxnSpPr>
        <p:spPr>
          <a:xfrm>
            <a:off x="5641329" y="2496453"/>
            <a:ext cx="1080000" cy="0"/>
          </a:xfrm>
          <a:prstGeom prst="straightConnector1">
            <a:avLst/>
          </a:prstGeom>
          <a:ln w="19050">
            <a:solidFill>
              <a:srgbClr val="86549E"/>
            </a:solidFill>
            <a:tailEnd type="arrow"/>
          </a:ln>
        </p:spPr>
        <p:style>
          <a:lnRef idx="1">
            <a:schemeClr val="accent1"/>
          </a:lnRef>
          <a:fillRef idx="0">
            <a:schemeClr val="accent1"/>
          </a:fillRef>
          <a:effectRef idx="0">
            <a:schemeClr val="accent1"/>
          </a:effectRef>
          <a:fontRef idx="minor">
            <a:schemeClr val="tx1"/>
          </a:fontRef>
        </p:style>
      </p:cxnSp>
      <p:cxnSp>
        <p:nvCxnSpPr>
          <p:cNvPr id="22" name="直接箭头连接符 21"/>
          <p:cNvCxnSpPr/>
          <p:nvPr>
            <p:custDataLst>
              <p:tags r:id="rId16"/>
            </p:custDataLst>
          </p:nvPr>
        </p:nvCxnSpPr>
        <p:spPr>
          <a:xfrm>
            <a:off x="7120879" y="2496453"/>
            <a:ext cx="2124000" cy="0"/>
          </a:xfrm>
          <a:prstGeom prst="straightConnector1">
            <a:avLst/>
          </a:prstGeom>
          <a:ln w="19050">
            <a:solidFill>
              <a:srgbClr val="86549E"/>
            </a:solidFill>
            <a:tailEnd type="arrow"/>
          </a:ln>
        </p:spPr>
        <p:style>
          <a:lnRef idx="1">
            <a:schemeClr val="accent1"/>
          </a:lnRef>
          <a:fillRef idx="0">
            <a:schemeClr val="accent1"/>
          </a:fillRef>
          <a:effectRef idx="0">
            <a:schemeClr val="accent1"/>
          </a:effectRef>
          <a:fontRef idx="minor">
            <a:schemeClr val="tx1"/>
          </a:fontRef>
        </p:style>
      </p:cxnSp>
      <p:sp>
        <p:nvSpPr>
          <p:cNvPr id="26" name="Text Box 4"/>
          <p:cNvSpPr txBox="1"/>
          <p:nvPr>
            <p:custDataLst>
              <p:tags r:id="rId17"/>
            </p:custDataLst>
          </p:nvPr>
        </p:nvSpPr>
        <p:spPr>
          <a:xfrm>
            <a:off x="952166" y="4095820"/>
            <a:ext cx="7206325" cy="586105"/>
          </a:xfrm>
          <a:prstGeom prst="rect">
            <a:avLst/>
          </a:prstGeom>
          <a:noFill/>
          <a:ln w="9525">
            <a:noFill/>
          </a:ln>
        </p:spPr>
        <p:txBody>
          <a:bodyPr wrap="square" lIns="0" tIns="0" rIns="0" bIns="0">
            <a:spAutoFit/>
          </a:bodyPr>
          <a:lstStyle/>
          <a:p>
            <a:pPr marL="457200" indent="-457200" defTabSz="1108075">
              <a:buFont typeface="Wingdings" panose="05000000000000000000" charset="0"/>
              <a:buChar char="Ø"/>
            </a:pPr>
            <a:r>
              <a:rPr lang="zh-CN" altLang="en-US"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判断细胞代谢是否旺盛的依据：</a:t>
            </a:r>
            <a:endParaRPr lang="zh-CN" altLang="en-US"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endParaRPr>
          </a:p>
          <a:p>
            <a:pPr defTabSz="1108075">
              <a:lnSpc>
                <a:spcPts val="1215"/>
              </a:lnSpc>
            </a:pPr>
            <a:endParaRPr lang="zh-CN" altLang="en-US"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8" name="Text Box 6"/>
          <p:cNvSpPr txBox="1"/>
          <p:nvPr>
            <p:custDataLst>
              <p:tags r:id="rId18"/>
            </p:custDataLst>
          </p:nvPr>
        </p:nvSpPr>
        <p:spPr>
          <a:xfrm>
            <a:off x="801121" y="5399644"/>
            <a:ext cx="6325450" cy="430530"/>
          </a:xfrm>
          <a:prstGeom prst="rect">
            <a:avLst/>
          </a:prstGeom>
          <a:noFill/>
          <a:ln w="9525">
            <a:noFill/>
          </a:ln>
        </p:spPr>
        <p:txBody>
          <a:bodyPr wrap="none" lIns="0" tIns="0" rIns="0" bIns="0">
            <a:spAutoFit/>
          </a:bodyPr>
          <a:lstStyle/>
          <a:p>
            <a:pPr defTabSz="1108075"/>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）细胞膜上蛋白质含量和种类较多。</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 name="Text Box 5"/>
          <p:cNvSpPr txBox="1"/>
          <p:nvPr>
            <p:custDataLst>
              <p:tags r:id="rId19"/>
            </p:custDataLst>
          </p:nvPr>
        </p:nvSpPr>
        <p:spPr>
          <a:xfrm>
            <a:off x="801121" y="4988164"/>
            <a:ext cx="5607304" cy="429895"/>
          </a:xfrm>
          <a:prstGeom prst="rect">
            <a:avLst/>
          </a:prstGeom>
          <a:noFill/>
          <a:ln w="9525">
            <a:noFill/>
          </a:ln>
        </p:spPr>
        <p:txBody>
          <a:bodyPr wrap="none" lIns="0" tIns="0" rIns="0" bIns="0">
            <a:spAutoFit/>
          </a:bodyPr>
          <a:lstStyle/>
          <a:p>
            <a:pPr defTabSz="1108075"/>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）蛋白质合成旺盛，核仁较大。</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9" name="Text Box 7"/>
          <p:cNvSpPr txBox="1"/>
          <p:nvPr>
            <p:custDataLst>
              <p:tags r:id="rId20"/>
            </p:custDataLst>
          </p:nvPr>
        </p:nvSpPr>
        <p:spPr>
          <a:xfrm>
            <a:off x="801121" y="5811759"/>
            <a:ext cx="8392795" cy="430530"/>
          </a:xfrm>
          <a:prstGeom prst="rect">
            <a:avLst/>
          </a:prstGeom>
          <a:noFill/>
          <a:ln w="9525">
            <a:noFill/>
          </a:ln>
        </p:spPr>
        <p:txBody>
          <a:bodyPr wrap="square" lIns="0" tIns="0" rIns="0" bIns="0">
            <a:spAutoFit/>
          </a:bodyPr>
          <a:lstStyle/>
          <a:p>
            <a:pPr defTabSz="1108075"/>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4</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）核质之间物质交换频繁，核孔数量多。</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7" name="文本框 16"/>
          <p:cNvSpPr txBox="1"/>
          <p:nvPr>
            <p:custDataLst>
              <p:tags r:id="rId21"/>
            </p:custDataLst>
          </p:nvPr>
        </p:nvSpPr>
        <p:spPr>
          <a:xfrm>
            <a:off x="709681" y="4483359"/>
            <a:ext cx="4714752" cy="523220"/>
          </a:xfrm>
          <a:prstGeom prst="rect">
            <a:avLst/>
          </a:prstGeom>
          <a:noFill/>
        </p:spPr>
        <p:txBody>
          <a:bodyPr wrap="none" rtlCol="0">
            <a:spAutoFit/>
          </a:bodyPr>
          <a:lstStyle/>
          <a:p>
            <a:pPr defTabSz="1108075"/>
            <a:r>
              <a:rPr lang="zh-CN" altLang="en-US" sz="2800">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sym typeface="+mn-ea"/>
              </a:rPr>
              <a:t>1</a:t>
            </a:r>
            <a:r>
              <a:rPr lang="zh-CN" altLang="en-US" sz="2800">
                <a:latin typeface="微软雅黑" panose="020B0503020204020204" pitchFamily="34" charset="-122"/>
                <a:ea typeface="微软雅黑" panose="020B0503020204020204" pitchFamily="34" charset="-122"/>
                <a:cs typeface="微软雅黑" panose="020B0503020204020204" pitchFamily="34" charset="-120"/>
                <a:sym typeface="+mn-ea"/>
              </a:rPr>
              <a:t>）自由水含量相对较高。</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3" name="Text Box 7"/>
          <p:cNvSpPr txBox="1"/>
          <p:nvPr>
            <p:custDataLst>
              <p:tags r:id="rId22"/>
            </p:custDataLst>
          </p:nvPr>
        </p:nvSpPr>
        <p:spPr>
          <a:xfrm>
            <a:off x="801121" y="6223874"/>
            <a:ext cx="8392795" cy="430530"/>
          </a:xfrm>
          <a:prstGeom prst="rect">
            <a:avLst/>
          </a:prstGeom>
          <a:noFill/>
          <a:ln w="9525">
            <a:noFill/>
          </a:ln>
        </p:spPr>
        <p:txBody>
          <a:bodyPr wrap="square" lIns="0" tIns="0" rIns="0" bIns="0">
            <a:spAutoFit/>
          </a:bodyPr>
          <a:lstStyle/>
          <a:p>
            <a:pPr defTabSz="1108075"/>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5</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）细胞质的流动速度。</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4" name="文本框 23"/>
          <p:cNvSpPr txBox="1"/>
          <p:nvPr>
            <p:custDataLst>
              <p:tags r:id="rId23"/>
            </p:custDataLst>
          </p:nvPr>
        </p:nvSpPr>
        <p:spPr>
          <a:xfrm>
            <a:off x="826770" y="3543935"/>
            <a:ext cx="8251825" cy="521970"/>
          </a:xfrm>
          <a:prstGeom prst="rect">
            <a:avLst/>
          </a:prstGeom>
          <a:noFill/>
        </p:spPr>
        <p:txBody>
          <a:bodyPr wrap="square" rtlCol="0" anchor="t">
            <a:spAutoFit/>
          </a:bodyPr>
          <a:lstStyle/>
          <a:p>
            <a:pPr marL="457200" indent="-457200">
              <a:buFont typeface="Wingdings" panose="05000000000000000000" charset="0"/>
              <a:buChar char="Ø"/>
            </a:pPr>
            <a:r>
              <a:rPr lang="zh-CN" altLang="zh-CN" sz="2800" b="1">
                <a:solidFill>
                  <a:srgbClr val="0D0D0D"/>
                </a:solidFill>
                <a:latin typeface="微软雅黑" panose="020B0503020204020204" pitchFamily="34" charset="-122"/>
                <a:ea typeface="微软雅黑" panose="020B0503020204020204" pitchFamily="34" charset="-122"/>
                <a:sym typeface="+mn-ea"/>
              </a:rPr>
              <a:t>蛋白质合成旺盛、生长活跃的细胞的核仁较大。</a:t>
            </a:r>
            <a:endParaRPr lang="zh-CN" altLang="zh-CN" sz="2800" b="1">
              <a:solidFill>
                <a:srgbClr val="0D0D0D"/>
              </a:solidFill>
              <a:latin typeface="微软雅黑" panose="020B0503020204020204" pitchFamily="34" charset="-122"/>
              <a:ea typeface="微软雅黑" panose="020B0503020204020204" pitchFamily="34" charset="-122"/>
              <a:sym typeface="+mn-ea"/>
            </a:endParaRPr>
          </a:p>
        </p:txBody>
      </p:sp>
      <p:grpSp>
        <p:nvGrpSpPr>
          <p:cNvPr id="10" name="组合 9"/>
          <p:cNvGrpSpPr/>
          <p:nvPr>
            <p:custDataLst>
              <p:tags r:id="rId24"/>
            </p:custDataLst>
          </p:nvPr>
        </p:nvGrpSpPr>
        <p:grpSpPr>
          <a:xfrm>
            <a:off x="198120" y="118774"/>
            <a:ext cx="6066790" cy="1262351"/>
            <a:chOff x="312" y="187"/>
            <a:chExt cx="9554" cy="1988"/>
          </a:xfrm>
        </p:grpSpPr>
        <p:grpSp>
          <p:nvGrpSpPr>
            <p:cNvPr id="35" name="组合 34"/>
            <p:cNvGrpSpPr/>
            <p:nvPr>
              <p:custDataLst>
                <p:tags r:id="rId25"/>
              </p:custDataLst>
            </p:nvPr>
          </p:nvGrpSpPr>
          <p:grpSpPr>
            <a:xfrm>
              <a:off x="312" y="187"/>
              <a:ext cx="8227" cy="853"/>
              <a:chOff x="312" y="187"/>
              <a:chExt cx="8227" cy="853"/>
            </a:xfrm>
          </p:grpSpPr>
          <p:grpSp>
            <p:nvGrpSpPr>
              <p:cNvPr id="36" name="组合 35"/>
              <p:cNvGrpSpPr/>
              <p:nvPr>
                <p:custDataLst>
                  <p:tags r:id="rId26"/>
                </p:custDataLst>
              </p:nvPr>
            </p:nvGrpSpPr>
            <p:grpSpPr>
              <a:xfrm>
                <a:off x="312" y="187"/>
                <a:ext cx="8227" cy="853"/>
                <a:chOff x="587375" y="965201"/>
                <a:chExt cx="5224145" cy="541754"/>
              </a:xfrm>
            </p:grpSpPr>
            <p:sp>
              <p:nvSpPr>
                <p:cNvPr id="37" name="任意多边形: 形状 17"/>
                <p:cNvSpPr/>
                <p:nvPr>
                  <p:custDataLst>
                    <p:tags r:id="rId27"/>
                  </p:custDataLst>
                </p:nvPr>
              </p:nvSpPr>
              <p:spPr>
                <a:xfrm rot="5400000">
                  <a:off x="3436575" y="-890208"/>
                  <a:ext cx="442051" cy="430657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38" name="文本框 37"/>
                <p:cNvSpPr txBox="1"/>
                <p:nvPr>
                  <p:custDataLst>
                    <p:tags r:id="rId28"/>
                  </p:custDataLst>
                </p:nvPr>
              </p:nvSpPr>
              <p:spPr>
                <a:xfrm>
                  <a:off x="2421255" y="965201"/>
                  <a:ext cx="3390265" cy="513186"/>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kumimoji="0" lang="zh-CN" altLang="zh-CN" sz="2400" b="1" i="0" u="none" strike="noStrike" kern="1200" cap="none" spc="0" normalizeH="0" baseline="0" noProof="0">
                      <a:ln>
                        <a:noFill/>
                      </a:ln>
                      <a:solidFill>
                        <a:srgbClr val="000000"/>
                      </a:solidFill>
                      <a:effectLst/>
                      <a:uLnTx/>
                      <a:uFillTx/>
                      <a:cs typeface="+mn-ea"/>
                      <a:sym typeface="+mn-lt"/>
                    </a:rPr>
                    <a:t>细胞核的结构和功能</a:t>
                  </a:r>
                  <a:endParaRPr kumimoji="0" lang="zh-CN" altLang="zh-CN" sz="2400" b="1" i="0" u="none" strike="noStrike" kern="1200" cap="none" spc="0" normalizeH="0" baseline="0" noProof="0">
                    <a:ln>
                      <a:noFill/>
                    </a:ln>
                    <a:solidFill>
                      <a:srgbClr val="000000"/>
                    </a:solidFill>
                    <a:effectLst/>
                    <a:uLnTx/>
                    <a:uFillTx/>
                    <a:cs typeface="+mn-ea"/>
                    <a:sym typeface="+mn-lt"/>
                  </a:endParaRPr>
                </a:p>
              </p:txBody>
            </p:sp>
            <p:sp>
              <p:nvSpPr>
                <p:cNvPr id="39" name="任意多边形: 形状 18"/>
                <p:cNvSpPr/>
                <p:nvPr>
                  <p:custDataLst>
                    <p:tags r:id="rId2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40" name="文本框 39"/>
                <p:cNvSpPr txBox="1"/>
                <p:nvPr>
                  <p:custDataLst>
                    <p:tags r:id="rId30"/>
                  </p:custDataLst>
                </p:nvPr>
              </p:nvSpPr>
              <p:spPr>
                <a:xfrm>
                  <a:off x="1699474" y="972823"/>
                  <a:ext cx="1097280" cy="534132"/>
                </a:xfrm>
                <a:prstGeom prst="rect">
                  <a:avLst/>
                </a:prstGeom>
                <a:noFill/>
              </p:spPr>
              <p:txBody>
                <a:bodyPr wrap="non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41" name="图片 40" descr="32303137373532353b32303137393931383bc9faceefcfd4cea2beb5cfb8b0fb"/>
              <p:cNvPicPr>
                <a:picLocks noChangeAspect="1"/>
              </p:cNvPicPr>
              <p:nvPr>
                <p:custDataLst>
                  <p:tags r:id="rId31"/>
                </p:custDataLst>
              </p:nvPr>
            </p:nvPicPr>
            <p:blipFill>
              <a:blip r:embed="rId32"/>
              <a:stretch>
                <a:fillRect/>
              </a:stretch>
            </p:blipFill>
            <p:spPr>
              <a:xfrm>
                <a:off x="1119" y="262"/>
                <a:ext cx="719" cy="719"/>
              </a:xfrm>
              <a:prstGeom prst="rect">
                <a:avLst/>
              </a:prstGeom>
            </p:spPr>
          </p:pic>
        </p:grpSp>
        <p:sp>
          <p:nvSpPr>
            <p:cNvPr id="42" name="文本框 41"/>
            <p:cNvSpPr txBox="1"/>
            <p:nvPr>
              <p:custDataLst>
                <p:tags r:id="rId33"/>
              </p:custDataLst>
            </p:nvPr>
          </p:nvSpPr>
          <p:spPr>
            <a:xfrm>
              <a:off x="696" y="1159"/>
              <a:ext cx="9170"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 细胞核的结构</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2" presetClass="entr" presetSubtype="8"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p:tgtEl>
                                          <p:spTgt spid="4"/>
                                        </p:tgtEl>
                                        <p:attrNameLst>
                                          <p:attrName>ppt_x</p:attrName>
                                        </p:attrNameLst>
                                      </p:cBhvr>
                                      <p:tavLst>
                                        <p:tav tm="0">
                                          <p:val>
                                            <p:strVal val="#ppt_x-#ppt_w*1.125000"/>
                                          </p:val>
                                        </p:tav>
                                        <p:tav tm="100000">
                                          <p:val>
                                            <p:strVal val="#ppt_x"/>
                                          </p:val>
                                        </p:tav>
                                      </p:tavLst>
                                    </p:anim>
                                    <p:animEffect transition="in" filter="wipe(right)">
                                      <p:cBhvr>
                                        <p:cTn id="14" dur="500"/>
                                        <p:tgtEl>
                                          <p:spTgt spid="4"/>
                                        </p:tgtEl>
                                      </p:cBhvr>
                                    </p:animEffect>
                                  </p:childTnLst>
                                </p:cTn>
                              </p:par>
                            </p:childTnLst>
                          </p:cTn>
                        </p:par>
                        <p:par>
                          <p:cTn id="15" fill="hold">
                            <p:stCondLst>
                              <p:cond delay="1000"/>
                            </p:stCondLst>
                            <p:childTnLst>
                              <p:par>
                                <p:cTn id="16" presetID="12" presetClass="entr" presetSubtype="8"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additive="base">
                                        <p:cTn id="18" dur="500"/>
                                        <p:tgtEl>
                                          <p:spTgt spid="15"/>
                                        </p:tgtEl>
                                        <p:attrNameLst>
                                          <p:attrName>ppt_x</p:attrName>
                                        </p:attrNameLst>
                                      </p:cBhvr>
                                      <p:tavLst>
                                        <p:tav tm="0">
                                          <p:val>
                                            <p:strVal val="#ppt_x-#ppt_w*1.125000"/>
                                          </p:val>
                                        </p:tav>
                                        <p:tav tm="100000">
                                          <p:val>
                                            <p:strVal val="#ppt_x"/>
                                          </p:val>
                                        </p:tav>
                                      </p:tavLst>
                                    </p:anim>
                                    <p:animEffect transition="in" filter="wipe(right)">
                                      <p:cBhvr>
                                        <p:cTn id="19" dur="500"/>
                                        <p:tgtEl>
                                          <p:spTgt spid="15"/>
                                        </p:tgtEl>
                                      </p:cBhvr>
                                    </p:animEffect>
                                  </p:childTnLst>
                                </p:cTn>
                              </p:par>
                            </p:childTnLst>
                          </p:cTn>
                        </p:par>
                        <p:par>
                          <p:cTn id="20" fill="hold">
                            <p:stCondLst>
                              <p:cond delay="1500"/>
                            </p:stCondLst>
                            <p:childTnLst>
                              <p:par>
                                <p:cTn id="21" presetID="12" presetClass="entr" presetSubtype="8"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p:tgtEl>
                                          <p:spTgt spid="18"/>
                                        </p:tgtEl>
                                        <p:attrNameLst>
                                          <p:attrName>ppt_x</p:attrName>
                                        </p:attrNameLst>
                                      </p:cBhvr>
                                      <p:tavLst>
                                        <p:tav tm="0">
                                          <p:val>
                                            <p:strVal val="#ppt_x-#ppt_w*1.125000"/>
                                          </p:val>
                                        </p:tav>
                                        <p:tav tm="100000">
                                          <p:val>
                                            <p:strVal val="#ppt_x"/>
                                          </p:val>
                                        </p:tav>
                                      </p:tavLst>
                                    </p:anim>
                                    <p:animEffect transition="in" filter="wipe(right)">
                                      <p:cBhvr>
                                        <p:cTn id="24" dur="500"/>
                                        <p:tgtEl>
                                          <p:spTgt spid="18"/>
                                        </p:tgtEl>
                                      </p:cBhvr>
                                    </p:animEffect>
                                  </p:childTnLst>
                                </p:cTn>
                              </p:par>
                            </p:childTnLst>
                          </p:cTn>
                        </p:par>
                        <p:par>
                          <p:cTn id="25" fill="hold">
                            <p:stCondLst>
                              <p:cond delay="2000"/>
                            </p:stCondLst>
                            <p:childTnLst>
                              <p:par>
                                <p:cTn id="26" presetID="1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p:tgtEl>
                                          <p:spTgt spid="5"/>
                                        </p:tgtEl>
                                        <p:attrNameLst>
                                          <p:attrName>ppt_x</p:attrName>
                                        </p:attrNameLst>
                                      </p:cBhvr>
                                      <p:tavLst>
                                        <p:tav tm="0">
                                          <p:val>
                                            <p:strVal val="#ppt_x-#ppt_w*1.125000"/>
                                          </p:val>
                                        </p:tav>
                                        <p:tav tm="100000">
                                          <p:val>
                                            <p:strVal val="#ppt_x"/>
                                          </p:val>
                                        </p:tav>
                                      </p:tavLst>
                                    </p:anim>
                                    <p:animEffect transition="in" filter="wipe(right)">
                                      <p:cBhvr>
                                        <p:cTn id="29" dur="500"/>
                                        <p:tgtEl>
                                          <p:spTgt spid="5"/>
                                        </p:tgtEl>
                                      </p:cBhvr>
                                    </p:animEffect>
                                  </p:childTnLst>
                                </p:cTn>
                              </p:par>
                            </p:childTnLst>
                          </p:cTn>
                        </p:par>
                        <p:par>
                          <p:cTn id="30" fill="hold">
                            <p:stCondLst>
                              <p:cond delay="2500"/>
                            </p:stCondLst>
                            <p:childTnLst>
                              <p:par>
                                <p:cTn id="31" presetID="12" presetClass="entr" presetSubtype="8"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p:tgtEl>
                                          <p:spTgt spid="6"/>
                                        </p:tgtEl>
                                        <p:attrNameLst>
                                          <p:attrName>ppt_x</p:attrName>
                                        </p:attrNameLst>
                                      </p:cBhvr>
                                      <p:tavLst>
                                        <p:tav tm="0">
                                          <p:val>
                                            <p:strVal val="#ppt_x-#ppt_w*1.125000"/>
                                          </p:val>
                                        </p:tav>
                                        <p:tav tm="100000">
                                          <p:val>
                                            <p:strVal val="#ppt_x"/>
                                          </p:val>
                                        </p:tav>
                                      </p:tavLst>
                                    </p:anim>
                                    <p:animEffect transition="in" filter="wipe(right)">
                                      <p:cBhvr>
                                        <p:cTn id="34" dur="500"/>
                                        <p:tgtEl>
                                          <p:spTgt spid="6"/>
                                        </p:tgtEl>
                                      </p:cBhvr>
                                    </p:animEffect>
                                  </p:childTnLst>
                                </p:cTn>
                              </p:par>
                            </p:childTnLst>
                          </p:cTn>
                        </p:par>
                        <p:par>
                          <p:cTn id="35" fill="hold">
                            <p:stCondLst>
                              <p:cond delay="3000"/>
                            </p:stCondLst>
                            <p:childTnLst>
                              <p:par>
                                <p:cTn id="36" presetID="53" presetClass="entr" presetSubtype="16" fill="hold" grpId="0" nodeType="after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p:cTn id="38" dur="500" fill="hold"/>
                                        <p:tgtEl>
                                          <p:spTgt spid="19"/>
                                        </p:tgtEl>
                                        <p:attrNameLst>
                                          <p:attrName>ppt_w</p:attrName>
                                        </p:attrNameLst>
                                      </p:cBhvr>
                                      <p:tavLst>
                                        <p:tav tm="0">
                                          <p:val>
                                            <p:fltVal val="0"/>
                                          </p:val>
                                        </p:tav>
                                        <p:tav tm="100000">
                                          <p:val>
                                            <p:strVal val="#ppt_w"/>
                                          </p:val>
                                        </p:tav>
                                      </p:tavLst>
                                    </p:anim>
                                    <p:anim calcmode="lin" valueType="num">
                                      <p:cBhvr>
                                        <p:cTn id="39" dur="500" fill="hold"/>
                                        <p:tgtEl>
                                          <p:spTgt spid="19"/>
                                        </p:tgtEl>
                                        <p:attrNameLst>
                                          <p:attrName>ppt_h</p:attrName>
                                        </p:attrNameLst>
                                      </p:cBhvr>
                                      <p:tavLst>
                                        <p:tav tm="0">
                                          <p:val>
                                            <p:fltVal val="0"/>
                                          </p:val>
                                        </p:tav>
                                        <p:tav tm="100000">
                                          <p:val>
                                            <p:strVal val="#ppt_h"/>
                                          </p:val>
                                        </p:tav>
                                      </p:tavLst>
                                    </p:anim>
                                    <p:animEffect transition="in" filter="fade">
                                      <p:cBhvr>
                                        <p:cTn id="40" dur="500"/>
                                        <p:tgtEl>
                                          <p:spTgt spid="19"/>
                                        </p:tgtEl>
                                      </p:cBhvr>
                                    </p:animEffect>
                                  </p:childTnLst>
                                </p:cTn>
                              </p:par>
                            </p:childTnLst>
                          </p:cTn>
                        </p:par>
                        <p:par>
                          <p:cTn id="41" fill="hold">
                            <p:stCondLst>
                              <p:cond delay="3500"/>
                            </p:stCondLst>
                            <p:childTnLst>
                              <p:par>
                                <p:cTn id="42" presetID="12" presetClass="entr" presetSubtype="8" fill="hold" nodeType="afterEffect">
                                  <p:stCondLst>
                                    <p:cond delay="0"/>
                                  </p:stCondLst>
                                  <p:childTnLst>
                                    <p:set>
                                      <p:cBhvr>
                                        <p:cTn id="43" dur="1" fill="hold">
                                          <p:stCondLst>
                                            <p:cond delay="0"/>
                                          </p:stCondLst>
                                        </p:cTn>
                                        <p:tgtEl>
                                          <p:spTgt spid="20"/>
                                        </p:tgtEl>
                                        <p:attrNameLst>
                                          <p:attrName>style.visibility</p:attrName>
                                        </p:attrNameLst>
                                      </p:cBhvr>
                                      <p:to>
                                        <p:strVal val="visible"/>
                                      </p:to>
                                    </p:set>
                                    <p:anim calcmode="lin" valueType="num">
                                      <p:cBhvr additive="base">
                                        <p:cTn id="44" dur="500"/>
                                        <p:tgtEl>
                                          <p:spTgt spid="20"/>
                                        </p:tgtEl>
                                        <p:attrNameLst>
                                          <p:attrName>ppt_x</p:attrName>
                                        </p:attrNameLst>
                                      </p:cBhvr>
                                      <p:tavLst>
                                        <p:tav tm="0">
                                          <p:val>
                                            <p:strVal val="#ppt_x-#ppt_w*1.125000"/>
                                          </p:val>
                                        </p:tav>
                                        <p:tav tm="100000">
                                          <p:val>
                                            <p:strVal val="#ppt_x"/>
                                          </p:val>
                                        </p:tav>
                                      </p:tavLst>
                                    </p:anim>
                                    <p:animEffect transition="in" filter="wipe(right)">
                                      <p:cBhvr>
                                        <p:cTn id="45" dur="500"/>
                                        <p:tgtEl>
                                          <p:spTgt spid="20"/>
                                        </p:tgtEl>
                                      </p:cBhvr>
                                    </p:animEffect>
                                  </p:childTnLst>
                                </p:cTn>
                              </p:par>
                            </p:childTnLst>
                          </p:cTn>
                        </p:par>
                        <p:par>
                          <p:cTn id="46" fill="hold">
                            <p:stCondLst>
                              <p:cond delay="4000"/>
                            </p:stCondLst>
                            <p:childTnLst>
                              <p:par>
                                <p:cTn id="47" presetID="12" presetClass="entr" presetSubtype="8" fill="hold" grpId="0" nodeType="after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p:tgtEl>
                                          <p:spTgt spid="14"/>
                                        </p:tgtEl>
                                        <p:attrNameLst>
                                          <p:attrName>ppt_x</p:attrName>
                                        </p:attrNameLst>
                                      </p:cBhvr>
                                      <p:tavLst>
                                        <p:tav tm="0">
                                          <p:val>
                                            <p:strVal val="#ppt_x-#ppt_w*1.125000"/>
                                          </p:val>
                                        </p:tav>
                                        <p:tav tm="100000">
                                          <p:val>
                                            <p:strVal val="#ppt_x"/>
                                          </p:val>
                                        </p:tav>
                                      </p:tavLst>
                                    </p:anim>
                                    <p:animEffect transition="in" filter="wipe(right)">
                                      <p:cBhvr>
                                        <p:cTn id="50" dur="500"/>
                                        <p:tgtEl>
                                          <p:spTgt spid="14"/>
                                        </p:tgtEl>
                                      </p:cBhvr>
                                    </p:animEffect>
                                  </p:childTnLst>
                                </p:cTn>
                              </p:par>
                            </p:childTnLst>
                          </p:cTn>
                        </p:par>
                        <p:par>
                          <p:cTn id="51" fill="hold">
                            <p:stCondLst>
                              <p:cond delay="4500"/>
                            </p:stCondLst>
                            <p:childTnLst>
                              <p:par>
                                <p:cTn id="52" presetID="12" presetClass="entr" presetSubtype="8" fill="hold" grpId="0" nodeType="afterEffect">
                                  <p:stCondLst>
                                    <p:cond delay="0"/>
                                  </p:stCondLst>
                                  <p:childTnLst>
                                    <p:set>
                                      <p:cBhvr>
                                        <p:cTn id="53" dur="1" fill="hold">
                                          <p:stCondLst>
                                            <p:cond delay="0"/>
                                          </p:stCondLst>
                                        </p:cTn>
                                        <p:tgtEl>
                                          <p:spTgt spid="7"/>
                                        </p:tgtEl>
                                        <p:attrNameLst>
                                          <p:attrName>style.visibility</p:attrName>
                                        </p:attrNameLst>
                                      </p:cBhvr>
                                      <p:to>
                                        <p:strVal val="visible"/>
                                      </p:to>
                                    </p:set>
                                    <p:anim calcmode="lin" valueType="num">
                                      <p:cBhvr additive="base">
                                        <p:cTn id="54" dur="500"/>
                                        <p:tgtEl>
                                          <p:spTgt spid="7"/>
                                        </p:tgtEl>
                                        <p:attrNameLst>
                                          <p:attrName>ppt_x</p:attrName>
                                        </p:attrNameLst>
                                      </p:cBhvr>
                                      <p:tavLst>
                                        <p:tav tm="0">
                                          <p:val>
                                            <p:strVal val="#ppt_x-#ppt_w*1.125000"/>
                                          </p:val>
                                        </p:tav>
                                        <p:tav tm="100000">
                                          <p:val>
                                            <p:strVal val="#ppt_x"/>
                                          </p:val>
                                        </p:tav>
                                      </p:tavLst>
                                    </p:anim>
                                    <p:animEffect transition="in" filter="wipe(right)">
                                      <p:cBhvr>
                                        <p:cTn id="55" dur="500"/>
                                        <p:tgtEl>
                                          <p:spTgt spid="7"/>
                                        </p:tgtEl>
                                      </p:cBhvr>
                                    </p:animEffect>
                                  </p:childTnLst>
                                </p:cTn>
                              </p:par>
                            </p:childTnLst>
                          </p:cTn>
                        </p:par>
                        <p:par>
                          <p:cTn id="56" fill="hold">
                            <p:stCondLst>
                              <p:cond delay="5000"/>
                            </p:stCondLst>
                            <p:childTnLst>
                              <p:par>
                                <p:cTn id="57" presetID="12" presetClass="entr" presetSubtype="8" fill="hold" grpId="0" nodeType="after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additive="base">
                                        <p:cTn id="59" dur="500"/>
                                        <p:tgtEl>
                                          <p:spTgt spid="13"/>
                                        </p:tgtEl>
                                        <p:attrNameLst>
                                          <p:attrName>ppt_x</p:attrName>
                                        </p:attrNameLst>
                                      </p:cBhvr>
                                      <p:tavLst>
                                        <p:tav tm="0">
                                          <p:val>
                                            <p:strVal val="#ppt_x-#ppt_w*1.125000"/>
                                          </p:val>
                                        </p:tav>
                                        <p:tav tm="100000">
                                          <p:val>
                                            <p:strVal val="#ppt_x"/>
                                          </p:val>
                                        </p:tav>
                                      </p:tavLst>
                                    </p:anim>
                                    <p:animEffect transition="in" filter="wipe(right)">
                                      <p:cBhvr>
                                        <p:cTn id="60" dur="500"/>
                                        <p:tgtEl>
                                          <p:spTgt spid="13"/>
                                        </p:tgtEl>
                                      </p:cBhvr>
                                    </p:animEffect>
                                  </p:childTnLst>
                                </p:cTn>
                              </p:par>
                            </p:childTnLst>
                          </p:cTn>
                        </p:par>
                        <p:par>
                          <p:cTn id="61" fill="hold">
                            <p:stCondLst>
                              <p:cond delay="5500"/>
                            </p:stCondLst>
                            <p:childTnLst>
                              <p:par>
                                <p:cTn id="62" presetID="12" presetClass="entr" presetSubtype="8" fill="hold" nodeType="afterEffect">
                                  <p:stCondLst>
                                    <p:cond delay="0"/>
                                  </p:stCondLst>
                                  <p:childTnLst>
                                    <p:set>
                                      <p:cBhvr>
                                        <p:cTn id="63" dur="1" fill="hold">
                                          <p:stCondLst>
                                            <p:cond delay="0"/>
                                          </p:stCondLst>
                                        </p:cTn>
                                        <p:tgtEl>
                                          <p:spTgt spid="21"/>
                                        </p:tgtEl>
                                        <p:attrNameLst>
                                          <p:attrName>style.visibility</p:attrName>
                                        </p:attrNameLst>
                                      </p:cBhvr>
                                      <p:to>
                                        <p:strVal val="visible"/>
                                      </p:to>
                                    </p:set>
                                    <p:anim calcmode="lin" valueType="num">
                                      <p:cBhvr additive="base">
                                        <p:cTn id="64" dur="500"/>
                                        <p:tgtEl>
                                          <p:spTgt spid="21"/>
                                        </p:tgtEl>
                                        <p:attrNameLst>
                                          <p:attrName>ppt_x</p:attrName>
                                        </p:attrNameLst>
                                      </p:cBhvr>
                                      <p:tavLst>
                                        <p:tav tm="0">
                                          <p:val>
                                            <p:strVal val="#ppt_x-#ppt_w*1.125000"/>
                                          </p:val>
                                        </p:tav>
                                        <p:tav tm="100000">
                                          <p:val>
                                            <p:strVal val="#ppt_x"/>
                                          </p:val>
                                        </p:tav>
                                      </p:tavLst>
                                    </p:anim>
                                    <p:animEffect transition="in" filter="wipe(right)">
                                      <p:cBhvr>
                                        <p:cTn id="65" dur="500"/>
                                        <p:tgtEl>
                                          <p:spTgt spid="21"/>
                                        </p:tgtEl>
                                      </p:cBhvr>
                                    </p:animEffect>
                                  </p:childTnLst>
                                </p:cTn>
                              </p:par>
                            </p:childTnLst>
                          </p:cTn>
                        </p:par>
                        <p:par>
                          <p:cTn id="66" fill="hold">
                            <p:stCondLst>
                              <p:cond delay="6000"/>
                            </p:stCondLst>
                            <p:childTnLst>
                              <p:par>
                                <p:cTn id="67" presetID="12" presetClass="entr" presetSubtype="8" fill="hold" grpId="0" nodeType="afterEffect">
                                  <p:stCondLst>
                                    <p:cond delay="0"/>
                                  </p:stCondLst>
                                  <p:childTnLst>
                                    <p:set>
                                      <p:cBhvr>
                                        <p:cTn id="68" dur="1" fill="hold">
                                          <p:stCondLst>
                                            <p:cond delay="0"/>
                                          </p:stCondLst>
                                        </p:cTn>
                                        <p:tgtEl>
                                          <p:spTgt spid="8"/>
                                        </p:tgtEl>
                                        <p:attrNameLst>
                                          <p:attrName>style.visibility</p:attrName>
                                        </p:attrNameLst>
                                      </p:cBhvr>
                                      <p:to>
                                        <p:strVal val="visible"/>
                                      </p:to>
                                    </p:set>
                                    <p:anim calcmode="lin" valueType="num">
                                      <p:cBhvr additive="base">
                                        <p:cTn id="69" dur="500"/>
                                        <p:tgtEl>
                                          <p:spTgt spid="8"/>
                                        </p:tgtEl>
                                        <p:attrNameLst>
                                          <p:attrName>ppt_x</p:attrName>
                                        </p:attrNameLst>
                                      </p:cBhvr>
                                      <p:tavLst>
                                        <p:tav tm="0">
                                          <p:val>
                                            <p:strVal val="#ppt_x-#ppt_w*1.125000"/>
                                          </p:val>
                                        </p:tav>
                                        <p:tav tm="100000">
                                          <p:val>
                                            <p:strVal val="#ppt_x"/>
                                          </p:val>
                                        </p:tav>
                                      </p:tavLst>
                                    </p:anim>
                                    <p:animEffect transition="in" filter="wipe(right)">
                                      <p:cBhvr>
                                        <p:cTn id="70" dur="500"/>
                                        <p:tgtEl>
                                          <p:spTgt spid="8"/>
                                        </p:tgtEl>
                                      </p:cBhvr>
                                    </p:animEffect>
                                  </p:childTnLst>
                                </p:cTn>
                              </p:par>
                            </p:childTnLst>
                          </p:cTn>
                        </p:par>
                        <p:par>
                          <p:cTn id="71" fill="hold">
                            <p:stCondLst>
                              <p:cond delay="6500"/>
                            </p:stCondLst>
                            <p:childTnLst>
                              <p:par>
                                <p:cTn id="72" presetID="12" presetClass="entr" presetSubtype="8" fill="hold" nodeType="afterEffect">
                                  <p:stCondLst>
                                    <p:cond delay="0"/>
                                  </p:stCondLst>
                                  <p:childTnLst>
                                    <p:set>
                                      <p:cBhvr>
                                        <p:cTn id="73" dur="1" fill="hold">
                                          <p:stCondLst>
                                            <p:cond delay="0"/>
                                          </p:stCondLst>
                                        </p:cTn>
                                        <p:tgtEl>
                                          <p:spTgt spid="22"/>
                                        </p:tgtEl>
                                        <p:attrNameLst>
                                          <p:attrName>style.visibility</p:attrName>
                                        </p:attrNameLst>
                                      </p:cBhvr>
                                      <p:to>
                                        <p:strVal val="visible"/>
                                      </p:to>
                                    </p:set>
                                    <p:anim calcmode="lin" valueType="num">
                                      <p:cBhvr additive="base">
                                        <p:cTn id="74" dur="500"/>
                                        <p:tgtEl>
                                          <p:spTgt spid="22"/>
                                        </p:tgtEl>
                                        <p:attrNameLst>
                                          <p:attrName>ppt_x</p:attrName>
                                        </p:attrNameLst>
                                      </p:cBhvr>
                                      <p:tavLst>
                                        <p:tav tm="0">
                                          <p:val>
                                            <p:strVal val="#ppt_x-#ppt_w*1.125000"/>
                                          </p:val>
                                        </p:tav>
                                        <p:tav tm="100000">
                                          <p:val>
                                            <p:strVal val="#ppt_x"/>
                                          </p:val>
                                        </p:tav>
                                      </p:tavLst>
                                    </p:anim>
                                    <p:animEffect transition="in" filter="wipe(right)">
                                      <p:cBhvr>
                                        <p:cTn id="75" dur="500"/>
                                        <p:tgtEl>
                                          <p:spTgt spid="22"/>
                                        </p:tgtEl>
                                      </p:cBhvr>
                                    </p:animEffect>
                                  </p:childTnLst>
                                </p:cTn>
                              </p:par>
                            </p:childTnLst>
                          </p:cTn>
                        </p:par>
                        <p:par>
                          <p:cTn id="76" fill="hold">
                            <p:stCondLst>
                              <p:cond delay="7000"/>
                            </p:stCondLst>
                            <p:childTnLst>
                              <p:par>
                                <p:cTn id="77" presetID="12" presetClass="entr" presetSubtype="8" fill="hold" grpId="0" nodeType="afterEffect">
                                  <p:stCondLst>
                                    <p:cond delay="0"/>
                                  </p:stCondLst>
                                  <p:childTnLst>
                                    <p:set>
                                      <p:cBhvr>
                                        <p:cTn id="78" dur="1" fill="hold">
                                          <p:stCondLst>
                                            <p:cond delay="0"/>
                                          </p:stCondLst>
                                        </p:cTn>
                                        <p:tgtEl>
                                          <p:spTgt spid="12"/>
                                        </p:tgtEl>
                                        <p:attrNameLst>
                                          <p:attrName>style.visibility</p:attrName>
                                        </p:attrNameLst>
                                      </p:cBhvr>
                                      <p:to>
                                        <p:strVal val="visible"/>
                                      </p:to>
                                    </p:set>
                                    <p:anim calcmode="lin" valueType="num">
                                      <p:cBhvr additive="base">
                                        <p:cTn id="79" dur="500"/>
                                        <p:tgtEl>
                                          <p:spTgt spid="12"/>
                                        </p:tgtEl>
                                        <p:attrNameLst>
                                          <p:attrName>ppt_x</p:attrName>
                                        </p:attrNameLst>
                                      </p:cBhvr>
                                      <p:tavLst>
                                        <p:tav tm="0">
                                          <p:val>
                                            <p:strVal val="#ppt_x-#ppt_w*1.125000"/>
                                          </p:val>
                                        </p:tav>
                                        <p:tav tm="100000">
                                          <p:val>
                                            <p:strVal val="#ppt_x"/>
                                          </p:val>
                                        </p:tav>
                                      </p:tavLst>
                                    </p:anim>
                                    <p:animEffect transition="in" filter="wipe(right)">
                                      <p:cBhvr>
                                        <p:cTn id="80" dur="500"/>
                                        <p:tgtEl>
                                          <p:spTgt spid="12"/>
                                        </p:tgtEl>
                                      </p:cBhvr>
                                    </p:animEffect>
                                  </p:childTnLst>
                                </p:cTn>
                              </p:par>
                            </p:childTnLst>
                          </p:cTn>
                        </p:par>
                        <p:par>
                          <p:cTn id="81" fill="hold">
                            <p:stCondLst>
                              <p:cond delay="7500"/>
                            </p:stCondLst>
                            <p:childTnLst>
                              <p:par>
                                <p:cTn id="82" presetID="12" presetClass="entr" presetSubtype="8" fill="hold" grpId="0" nodeType="afterEffect">
                                  <p:stCondLst>
                                    <p:cond delay="0"/>
                                  </p:stCondLst>
                                  <p:childTnLst>
                                    <p:set>
                                      <p:cBhvr>
                                        <p:cTn id="83" dur="1" fill="hold">
                                          <p:stCondLst>
                                            <p:cond delay="0"/>
                                          </p:stCondLst>
                                        </p:cTn>
                                        <p:tgtEl>
                                          <p:spTgt spid="11"/>
                                        </p:tgtEl>
                                        <p:attrNameLst>
                                          <p:attrName>style.visibility</p:attrName>
                                        </p:attrNameLst>
                                      </p:cBhvr>
                                      <p:to>
                                        <p:strVal val="visible"/>
                                      </p:to>
                                    </p:set>
                                    <p:anim calcmode="lin" valueType="num">
                                      <p:cBhvr additive="base">
                                        <p:cTn id="84" dur="500"/>
                                        <p:tgtEl>
                                          <p:spTgt spid="11"/>
                                        </p:tgtEl>
                                        <p:attrNameLst>
                                          <p:attrName>ppt_x</p:attrName>
                                        </p:attrNameLst>
                                      </p:cBhvr>
                                      <p:tavLst>
                                        <p:tav tm="0">
                                          <p:val>
                                            <p:strVal val="#ppt_x-#ppt_w*1.125000"/>
                                          </p:val>
                                        </p:tav>
                                        <p:tav tm="100000">
                                          <p:val>
                                            <p:strVal val="#ppt_x"/>
                                          </p:val>
                                        </p:tav>
                                      </p:tavLst>
                                    </p:anim>
                                    <p:animEffect transition="in" filter="wipe(right)">
                                      <p:cBhvr>
                                        <p:cTn id="85" dur="500"/>
                                        <p:tgtEl>
                                          <p:spTgt spid="11"/>
                                        </p:tgtEl>
                                      </p:cBhvr>
                                    </p:animEffect>
                                  </p:childTnLst>
                                </p:cTn>
                              </p:par>
                            </p:childTnLst>
                          </p:cTn>
                        </p:par>
                      </p:childTnLst>
                    </p:cTn>
                  </p:par>
                  <p:par>
                    <p:cTn id="86" fill="hold">
                      <p:stCondLst>
                        <p:cond delay="indefinite"/>
                      </p:stCondLst>
                      <p:childTnLst>
                        <p:par>
                          <p:cTn id="87" fill="hold">
                            <p:stCondLst>
                              <p:cond delay="0"/>
                            </p:stCondLst>
                            <p:childTnLst>
                              <p:par>
                                <p:cTn id="88" presetID="3" presetClass="entr" presetSubtype="10" fill="hold" grpId="0" nodeType="clickEffect">
                                  <p:stCondLst>
                                    <p:cond delay="0"/>
                                  </p:stCondLst>
                                  <p:childTnLst>
                                    <p:set>
                                      <p:cBhvr>
                                        <p:cTn id="89" dur="1" fill="hold">
                                          <p:stCondLst>
                                            <p:cond delay="0"/>
                                          </p:stCondLst>
                                        </p:cTn>
                                        <p:tgtEl>
                                          <p:spTgt spid="24"/>
                                        </p:tgtEl>
                                        <p:attrNameLst>
                                          <p:attrName>style.visibility</p:attrName>
                                        </p:attrNameLst>
                                      </p:cBhvr>
                                      <p:to>
                                        <p:strVal val="visible"/>
                                      </p:to>
                                    </p:set>
                                    <p:animEffect transition="in" filter="blinds(horizontal)">
                                      <p:cBhvr>
                                        <p:cTn id="90" dur="500"/>
                                        <p:tgtEl>
                                          <p:spTgt spid="24"/>
                                        </p:tgtEl>
                                      </p:cBhvr>
                                    </p:animEffec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26"/>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28"/>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3"/>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9"/>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17"/>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6" grpId="0"/>
      <p:bldP spid="7" grpId="0"/>
      <p:bldP spid="8" grpId="0"/>
      <p:bldP spid="11" grpId="0"/>
      <p:bldP spid="12" grpId="0"/>
      <p:bldP spid="13" grpId="0"/>
      <p:bldP spid="14" grpId="0"/>
      <p:bldP spid="15" grpId="0"/>
      <p:bldP spid="19" grpId="0" animBg="1"/>
      <p:bldP spid="26" grpId="0"/>
      <p:bldP spid="28" grpId="0"/>
      <p:bldP spid="3" grpId="0"/>
      <p:bldP spid="9" grpId="0"/>
      <p:bldP spid="17" grpId="0"/>
      <p:bldP spid="23" grpId="0"/>
      <p:bldP spid="2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3"/>
          <p:cNvSpPr txBox="1">
            <a:spLocks noChangeArrowheads="1"/>
          </p:cNvSpPr>
          <p:nvPr>
            <p:custDataLst>
              <p:tags r:id="rId1"/>
            </p:custDataLst>
          </p:nvPr>
        </p:nvSpPr>
        <p:spPr bwMode="auto">
          <a:xfrm>
            <a:off x="4982210" y="1028700"/>
            <a:ext cx="6908800" cy="953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fontAlgn="auto">
              <a:lnSpc>
                <a:spcPct val="100000"/>
              </a:lnSpc>
              <a:buFont typeface="Wingdings" panose="05000000000000000000" charset="0"/>
              <a:buChar char="ü"/>
            </a:pPr>
            <a:r>
              <a:rPr kumimoji="1" lang="zh-CN" altLang="en-US" sz="2800" b="1">
                <a:latin typeface="微软雅黑" panose="020B0503020204020204" pitchFamily="34" charset="-122"/>
                <a:ea typeface="微软雅黑" panose="020B0503020204020204" pitchFamily="34" charset="-122"/>
                <a:cs typeface="Times New Roman" panose="02020603050405020304" charset="0"/>
              </a:rPr>
              <a:t>细胞核内易被碱性染料（如甲紫染液、醋酸洋红液）染成深色的物质。</a:t>
            </a:r>
            <a:endParaRPr kumimoji="1" lang="zh-CN" altLang="en-US" sz="2800" b="1">
              <a:latin typeface="微软雅黑" panose="020B0503020204020204" pitchFamily="34" charset="-122"/>
              <a:ea typeface="微软雅黑" panose="020B0503020204020204" pitchFamily="34" charset="-122"/>
              <a:cs typeface="Times New Roman" panose="02020603050405020304" charset="0"/>
            </a:endParaRPr>
          </a:p>
        </p:txBody>
      </p:sp>
      <p:sp>
        <p:nvSpPr>
          <p:cNvPr id="7" name="Text Box 15"/>
          <p:cNvSpPr txBox="1">
            <a:spLocks noChangeArrowheads="1"/>
          </p:cNvSpPr>
          <p:nvPr>
            <p:custDataLst>
              <p:tags r:id="rId2"/>
            </p:custDataLst>
          </p:nvPr>
        </p:nvSpPr>
        <p:spPr bwMode="auto">
          <a:xfrm>
            <a:off x="5187617" y="2145559"/>
            <a:ext cx="2441694" cy="437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457200" indent="-457200">
              <a:lnSpc>
                <a:spcPct val="80000"/>
              </a:lnSpc>
              <a:buFont typeface="Wingdings" panose="05000000000000000000" pitchFamily="2" charset="2"/>
              <a:buChar char="Ø"/>
            </a:pP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主要成分：</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8" name="Text Box 16"/>
          <p:cNvSpPr txBox="1">
            <a:spLocks noChangeArrowheads="1"/>
          </p:cNvSpPr>
          <p:nvPr>
            <p:custDataLst>
              <p:tags r:id="rId3"/>
            </p:custDataLst>
          </p:nvPr>
        </p:nvSpPr>
        <p:spPr bwMode="auto">
          <a:xfrm>
            <a:off x="5208572" y="2640224"/>
            <a:ext cx="5494428" cy="435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80000"/>
              </a:lnSpc>
              <a:spcBef>
                <a:spcPct val="50000"/>
              </a:spcBef>
            </a:pPr>
            <a:r>
              <a:rPr kumimoji="1" lang="zh-CN" altLang="en-US" sz="2800">
                <a:latin typeface="微软雅黑" panose="020B0503020204020204" pitchFamily="34" charset="-122"/>
                <a:ea typeface="微软雅黑" panose="020B0503020204020204" pitchFamily="34" charset="-122"/>
                <a:cs typeface="微软雅黑" panose="020B0503020204020204" pitchFamily="34" charset="-120"/>
              </a:rPr>
              <a:t>由</a:t>
            </a:r>
            <a:r>
              <a:rPr kumimoji="1" lang="en-US" altLang="zh-CN" sz="2800">
                <a:latin typeface="微软雅黑" panose="020B0503020204020204" pitchFamily="34" charset="-122"/>
                <a:ea typeface="微软雅黑" panose="020B0503020204020204" pitchFamily="34" charset="-122"/>
                <a:cs typeface="微软雅黑" panose="020B0503020204020204" pitchFamily="34" charset="-120"/>
              </a:rPr>
              <a:t>DNA</a:t>
            </a:r>
            <a:r>
              <a:rPr kumimoji="1" lang="zh-CN" altLang="en-US" sz="2800">
                <a:latin typeface="微软雅黑" panose="020B0503020204020204" pitchFamily="34" charset="-122"/>
                <a:ea typeface="微软雅黑" panose="020B0503020204020204" pitchFamily="34" charset="-122"/>
                <a:cs typeface="微软雅黑" panose="020B0503020204020204" pitchFamily="34" charset="-120"/>
              </a:rPr>
              <a:t>和蛋白质紧密结合形成。</a:t>
            </a:r>
            <a:endParaRPr kumimoji="1"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4" name="文本框 33"/>
          <p:cNvSpPr txBox="1"/>
          <p:nvPr>
            <p:custDataLst>
              <p:tags r:id="rId4"/>
            </p:custDataLst>
          </p:nvPr>
        </p:nvSpPr>
        <p:spPr>
          <a:xfrm>
            <a:off x="5187617" y="3134889"/>
            <a:ext cx="1723549" cy="437043"/>
          </a:xfrm>
          <a:prstGeom prst="rect">
            <a:avLst/>
          </a:prstGeom>
          <a:noFill/>
        </p:spPr>
        <p:txBody>
          <a:bodyPr wrap="none" rtlCol="0" anchor="t">
            <a:spAutoFit/>
          </a:bodyPr>
          <a:lstStyle/>
          <a:p>
            <a:pPr marL="457200" indent="-457200">
              <a:lnSpc>
                <a:spcPct val="80000"/>
              </a:lnSpc>
              <a:buFont typeface="Wingdings" panose="05000000000000000000" pitchFamily="2" charset="2"/>
              <a:buChar char="Ø"/>
            </a:pPr>
            <a:r>
              <a:rPr lang="zh-CN" altLang="en-US" sz="2800" b="1">
                <a:solidFill>
                  <a:srgbClr val="FF0000"/>
                </a:solidFill>
                <a:latin typeface="微软雅黑" panose="020B0503020204020204" pitchFamily="34" charset="-122"/>
                <a:ea typeface="微软雅黑" panose="020B0503020204020204" pitchFamily="34" charset="-122"/>
                <a:sym typeface="+mn-ea"/>
              </a:rPr>
              <a:t>功能：</a:t>
            </a:r>
            <a:endParaRPr lang="zh-CN" altLang="en-US" sz="2800" b="1">
              <a:solidFill>
                <a:srgbClr val="FF0000"/>
              </a:solidFill>
              <a:latin typeface="微软雅黑" panose="020B0503020204020204" pitchFamily="34" charset="-122"/>
              <a:ea typeface="微软雅黑" panose="020B0503020204020204" pitchFamily="34" charset="-122"/>
              <a:sym typeface="+mn-ea"/>
            </a:endParaRPr>
          </a:p>
        </p:txBody>
      </p:sp>
      <p:sp>
        <p:nvSpPr>
          <p:cNvPr id="11" name="文本框 10"/>
          <p:cNvSpPr txBox="1"/>
          <p:nvPr>
            <p:custDataLst>
              <p:tags r:id="rId5"/>
            </p:custDataLst>
          </p:nvPr>
        </p:nvSpPr>
        <p:spPr>
          <a:xfrm>
            <a:off x="5208572" y="3630824"/>
            <a:ext cx="6682740" cy="435610"/>
          </a:xfrm>
          <a:prstGeom prst="rect">
            <a:avLst/>
          </a:prstGeom>
          <a:noFill/>
        </p:spPr>
        <p:txBody>
          <a:bodyPr wrap="none" rtlCol="0" anchor="t">
            <a:spAutoFit/>
          </a:bodyPr>
          <a:lstStyle/>
          <a:p>
            <a:pPr marL="0" marR="0" indent="0" algn="r" defTabSz="914400" eaLnBrk="1" fontAlgn="base" latinLnBrk="0" hangingPunct="1">
              <a:lnSpc>
                <a:spcPct val="80000"/>
              </a:lnSpc>
              <a:spcBef>
                <a:spcPct val="0"/>
              </a:spcBef>
              <a:spcAft>
                <a:spcPct val="0"/>
              </a:spcAft>
              <a:buClrTx/>
              <a:buSzTx/>
              <a:buFontTx/>
              <a:buNone/>
              <a:tabLst>
                <a:tab pos="2430780" algn="l"/>
              </a:tabLst>
              <a:defRPr/>
            </a:pPr>
            <a:r>
              <a:rPr lang="zh-CN" altLang="en-US" sz="2800">
                <a:solidFill>
                  <a:schemeClr val="tx1"/>
                </a:solidFill>
                <a:uFill>
                  <a:solidFill>
                    <a:srgbClr val="000000"/>
                  </a:solidFill>
                </a:uFill>
                <a:latin typeface="微软雅黑" panose="020B0503020204020204" pitchFamily="34" charset="-122"/>
                <a:ea typeface="微软雅黑" panose="020B0503020204020204" pitchFamily="34" charset="-122"/>
                <a:cs typeface="Times New Roman" panose="02020603050405020304" charset="0"/>
                <a:sym typeface="+mn-ea"/>
              </a:rPr>
              <a:t>染色体是遗传信息（</a:t>
            </a:r>
            <a:r>
              <a:rPr lang="en-US" altLang="zh-CN" sz="2800">
                <a:solidFill>
                  <a:schemeClr val="tx1"/>
                </a:solidFill>
                <a:uFill>
                  <a:solidFill>
                    <a:srgbClr val="000000"/>
                  </a:solidFill>
                </a:uFill>
                <a:latin typeface="微软雅黑" panose="020B0503020204020204" pitchFamily="34" charset="-122"/>
                <a:ea typeface="微软雅黑" panose="020B0503020204020204" pitchFamily="34" charset="-122"/>
                <a:cs typeface="Times New Roman" panose="02020603050405020304" charset="0"/>
                <a:sym typeface="+mn-ea"/>
              </a:rPr>
              <a:t>DNA</a:t>
            </a:r>
            <a:r>
              <a:rPr lang="zh-CN" altLang="en-US" sz="2800">
                <a:solidFill>
                  <a:schemeClr val="tx1"/>
                </a:solidFill>
                <a:uFill>
                  <a:solidFill>
                    <a:srgbClr val="000000"/>
                  </a:solidFill>
                </a:uFill>
                <a:latin typeface="微软雅黑" panose="020B0503020204020204" pitchFamily="34" charset="-122"/>
                <a:ea typeface="微软雅黑" panose="020B0503020204020204" pitchFamily="34" charset="-122"/>
                <a:cs typeface="Times New Roman" panose="02020603050405020304" charset="0"/>
                <a:sym typeface="+mn-ea"/>
              </a:rPr>
              <a:t>）</a:t>
            </a:r>
            <a:r>
              <a:rPr lang="zh-CN" sz="2800" kern="100">
                <a:solidFill>
                  <a:schemeClr val="tx1"/>
                </a:solidFill>
                <a:latin typeface="微软雅黑" panose="020B0503020204020204" pitchFamily="34" charset="-122"/>
                <a:ea typeface="微软雅黑" panose="020B0503020204020204" pitchFamily="34" charset="-122"/>
                <a:cs typeface="Times New Roman" panose="02020603050405020304" charset="0"/>
                <a:sym typeface="+mn-ea"/>
              </a:rPr>
              <a:t>的</a:t>
            </a:r>
            <a:r>
              <a:rPr lang="zh-CN" altLang="en-US" sz="2800" kern="100">
                <a:solidFill>
                  <a:schemeClr val="tx1"/>
                </a:solidFill>
                <a:latin typeface="微软雅黑" panose="020B0503020204020204" pitchFamily="34" charset="-122"/>
                <a:ea typeface="微软雅黑" panose="020B0503020204020204" pitchFamily="34" charset="-122"/>
                <a:cs typeface="Times New Roman" panose="02020603050405020304" charset="0"/>
                <a:sym typeface="+mn-ea"/>
              </a:rPr>
              <a:t>主要</a:t>
            </a:r>
            <a:r>
              <a:rPr lang="zh-CN" sz="2800" kern="100">
                <a:solidFill>
                  <a:schemeClr val="tx1"/>
                </a:solidFill>
                <a:latin typeface="微软雅黑" panose="020B0503020204020204" pitchFamily="34" charset="-122"/>
                <a:ea typeface="微软雅黑" panose="020B0503020204020204" pitchFamily="34" charset="-122"/>
                <a:cs typeface="Times New Roman" panose="02020603050405020304" charset="0"/>
                <a:sym typeface="+mn-ea"/>
              </a:rPr>
              <a:t>载体。</a:t>
            </a:r>
            <a:endParaRPr lang="zh-CN" altLang="en-US" sz="2800" kern="100">
              <a:solidFill>
                <a:schemeClr val="tx1"/>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30" name="文本框 29"/>
          <p:cNvSpPr txBox="1"/>
          <p:nvPr>
            <p:custDataLst>
              <p:tags r:id="rId6"/>
            </p:custDataLst>
          </p:nvPr>
        </p:nvSpPr>
        <p:spPr>
          <a:xfrm>
            <a:off x="5404787" y="4066617"/>
            <a:ext cx="2626360" cy="460375"/>
          </a:xfrm>
          <a:prstGeom prst="rect">
            <a:avLst/>
          </a:prstGeom>
          <a:noFill/>
        </p:spPr>
        <p:txBody>
          <a:bodyPr wrap="none" rtlCol="0" anchor="t">
            <a:spAutoFit/>
          </a:bodyPr>
          <a:lstStyle/>
          <a:p>
            <a:r>
              <a:rPr lang="zh-CN" altLang="en-US" sz="2400" b="1">
                <a:solidFill>
                  <a:srgbClr val="FF0000"/>
                </a:solidFill>
                <a:latin typeface="华文楷体" panose="02010600040101010101" pitchFamily="2" charset="-122"/>
                <a:ea typeface="华文楷体" panose="02010600040101010101" pitchFamily="2" charset="-122"/>
                <a:cs typeface="微软雅黑" panose="020B0503020204020204" pitchFamily="34" charset="-120"/>
                <a:sym typeface="Wingdings" panose="05000000000000000000" charset="0"/>
              </a:rPr>
              <a:t>（不是唯一载体）</a:t>
            </a:r>
            <a:endParaRPr lang="zh-CN" altLang="en-US" sz="2400" b="1">
              <a:solidFill>
                <a:srgbClr val="FF0000"/>
              </a:solidFill>
              <a:latin typeface="华文楷体" panose="02010600040101010101" pitchFamily="2" charset="-122"/>
              <a:ea typeface="华文楷体" panose="02010600040101010101" pitchFamily="2" charset="-122"/>
              <a:cs typeface="微软雅黑" panose="020B0503020204020204" pitchFamily="34" charset="-120"/>
              <a:sym typeface="Wingdings" panose="05000000000000000000" charset="0"/>
            </a:endParaRPr>
          </a:p>
        </p:txBody>
      </p:sp>
      <p:sp>
        <p:nvSpPr>
          <p:cNvPr id="54" name="Text Box 7"/>
          <p:cNvSpPr txBox="1">
            <a:spLocks noChangeArrowheads="1"/>
          </p:cNvSpPr>
          <p:nvPr>
            <p:custDataLst>
              <p:tags r:id="rId7"/>
            </p:custDataLst>
          </p:nvPr>
        </p:nvSpPr>
        <p:spPr bwMode="auto">
          <a:xfrm>
            <a:off x="3643284" y="2640485"/>
            <a:ext cx="1584671" cy="578882"/>
          </a:xfrm>
          <a:prstGeom prst="roundRect">
            <a:avLst/>
          </a:prstGeom>
        </p:spPr>
        <p:style>
          <a:lnRef idx="1">
            <a:schemeClr val="accent4"/>
          </a:lnRef>
          <a:fillRef idx="2">
            <a:schemeClr val="accent4"/>
          </a:fillRef>
          <a:effectRef idx="1">
            <a:schemeClr val="accent4"/>
          </a:effectRef>
          <a:fontRef idx="minor">
            <a:schemeClr val="dk1"/>
          </a:fontRef>
        </p:style>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dist"/>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染色质 </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2" name="组合 1"/>
          <p:cNvGrpSpPr/>
          <p:nvPr>
            <p:custDataLst>
              <p:tags r:id="rId8"/>
            </p:custDataLst>
          </p:nvPr>
        </p:nvGrpSpPr>
        <p:grpSpPr>
          <a:xfrm>
            <a:off x="113030" y="118774"/>
            <a:ext cx="6066790" cy="1262351"/>
            <a:chOff x="312" y="187"/>
            <a:chExt cx="9554" cy="1988"/>
          </a:xfrm>
        </p:grpSpPr>
        <p:grpSp>
          <p:nvGrpSpPr>
            <p:cNvPr id="35" name="组合 34"/>
            <p:cNvGrpSpPr/>
            <p:nvPr>
              <p:custDataLst>
                <p:tags r:id="rId9"/>
              </p:custDataLst>
            </p:nvPr>
          </p:nvGrpSpPr>
          <p:grpSpPr>
            <a:xfrm>
              <a:off x="312" y="187"/>
              <a:ext cx="8227" cy="853"/>
              <a:chOff x="312" y="187"/>
              <a:chExt cx="8227" cy="853"/>
            </a:xfrm>
          </p:grpSpPr>
          <p:grpSp>
            <p:nvGrpSpPr>
              <p:cNvPr id="36" name="组合 35"/>
              <p:cNvGrpSpPr/>
              <p:nvPr>
                <p:custDataLst>
                  <p:tags r:id="rId10"/>
                </p:custDataLst>
              </p:nvPr>
            </p:nvGrpSpPr>
            <p:grpSpPr>
              <a:xfrm>
                <a:off x="312" y="187"/>
                <a:ext cx="8227" cy="853"/>
                <a:chOff x="587375" y="965201"/>
                <a:chExt cx="5224145" cy="541754"/>
              </a:xfrm>
            </p:grpSpPr>
            <p:sp>
              <p:nvSpPr>
                <p:cNvPr id="37" name="任意多边形: 形状 17"/>
                <p:cNvSpPr/>
                <p:nvPr>
                  <p:custDataLst>
                    <p:tags r:id="rId11"/>
                  </p:custDataLst>
                </p:nvPr>
              </p:nvSpPr>
              <p:spPr>
                <a:xfrm rot="5400000">
                  <a:off x="3436575" y="-890208"/>
                  <a:ext cx="442051" cy="430657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4" name="文本框 3"/>
                <p:cNvSpPr txBox="1"/>
                <p:nvPr>
                  <p:custDataLst>
                    <p:tags r:id="rId12"/>
                  </p:custDataLst>
                </p:nvPr>
              </p:nvSpPr>
              <p:spPr>
                <a:xfrm>
                  <a:off x="2421255" y="965201"/>
                  <a:ext cx="3390265" cy="513186"/>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kumimoji="0" lang="zh-CN" altLang="zh-CN" sz="2400" b="1" i="0" u="none" strike="noStrike" kern="1200" cap="none" spc="0" normalizeH="0" baseline="0" noProof="0">
                      <a:ln>
                        <a:noFill/>
                      </a:ln>
                      <a:solidFill>
                        <a:srgbClr val="000000"/>
                      </a:solidFill>
                      <a:effectLst/>
                      <a:uLnTx/>
                      <a:uFillTx/>
                      <a:cs typeface="+mn-ea"/>
                      <a:sym typeface="+mn-lt"/>
                    </a:rPr>
                    <a:t>细胞核的结构和功能</a:t>
                  </a:r>
                  <a:endParaRPr kumimoji="0" lang="zh-CN" altLang="zh-CN" sz="2400" b="1" i="0" u="none" strike="noStrike" kern="1200" cap="none" spc="0" normalizeH="0" baseline="0" noProof="0">
                    <a:ln>
                      <a:noFill/>
                    </a:ln>
                    <a:solidFill>
                      <a:srgbClr val="000000"/>
                    </a:solidFill>
                    <a:effectLst/>
                    <a:uLnTx/>
                    <a:uFillTx/>
                    <a:cs typeface="+mn-ea"/>
                    <a:sym typeface="+mn-lt"/>
                  </a:endParaRPr>
                </a:p>
              </p:txBody>
            </p:sp>
            <p:sp>
              <p:nvSpPr>
                <p:cNvPr id="39" name="任意多边形: 形状 18"/>
                <p:cNvSpPr/>
                <p:nvPr>
                  <p:custDataLst>
                    <p:tags r:id="rId13"/>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40" name="文本框 39"/>
                <p:cNvSpPr txBox="1"/>
                <p:nvPr>
                  <p:custDataLst>
                    <p:tags r:id="rId14"/>
                  </p:custDataLst>
                </p:nvPr>
              </p:nvSpPr>
              <p:spPr>
                <a:xfrm>
                  <a:off x="1699474" y="972823"/>
                  <a:ext cx="1097280" cy="534132"/>
                </a:xfrm>
                <a:prstGeom prst="rect">
                  <a:avLst/>
                </a:prstGeom>
                <a:noFill/>
              </p:spPr>
              <p:txBody>
                <a:bodyPr wrap="non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41" name="图片 40" descr="32303137373532353b32303137393931383bc9faceefcfd4cea2beb5cfb8b0fb"/>
              <p:cNvPicPr>
                <a:picLocks noChangeAspect="1"/>
              </p:cNvPicPr>
              <p:nvPr>
                <p:custDataLst>
                  <p:tags r:id="rId15"/>
                </p:custDataLst>
              </p:nvPr>
            </p:nvPicPr>
            <p:blipFill>
              <a:blip r:embed="rId16"/>
              <a:stretch>
                <a:fillRect/>
              </a:stretch>
            </p:blipFill>
            <p:spPr>
              <a:xfrm>
                <a:off x="1119" y="262"/>
                <a:ext cx="719" cy="719"/>
              </a:xfrm>
              <a:prstGeom prst="rect">
                <a:avLst/>
              </a:prstGeom>
            </p:spPr>
          </p:pic>
        </p:grpSp>
        <p:sp>
          <p:nvSpPr>
            <p:cNvPr id="42" name="文本框 41"/>
            <p:cNvSpPr txBox="1"/>
            <p:nvPr>
              <p:custDataLst>
                <p:tags r:id="rId17"/>
              </p:custDataLst>
            </p:nvPr>
          </p:nvSpPr>
          <p:spPr>
            <a:xfrm>
              <a:off x="696" y="1159"/>
              <a:ext cx="9170"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 细胞核的结构</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grpSp>
        <p:nvGrpSpPr>
          <p:cNvPr id="6" name="组合 5"/>
          <p:cNvGrpSpPr/>
          <p:nvPr>
            <p:custDataLst>
              <p:tags r:id="rId18"/>
            </p:custDataLst>
          </p:nvPr>
        </p:nvGrpSpPr>
        <p:grpSpPr>
          <a:xfrm>
            <a:off x="80010" y="1981835"/>
            <a:ext cx="3944620" cy="4377055"/>
            <a:chOff x="696" y="2900"/>
            <a:chExt cx="6212" cy="6893"/>
          </a:xfrm>
        </p:grpSpPr>
        <p:sp>
          <p:nvSpPr>
            <p:cNvPr id="9" name="文本框 9222"/>
            <p:cNvSpPr txBox="1">
              <a:spLocks noChangeArrowheads="1"/>
            </p:cNvSpPr>
            <p:nvPr>
              <p:custDataLst>
                <p:tags r:id="rId19"/>
              </p:custDataLst>
            </p:nvPr>
          </p:nvSpPr>
          <p:spPr bwMode="auto">
            <a:xfrm>
              <a:off x="1401" y="9069"/>
              <a:ext cx="5153" cy="725"/>
            </a:xfrm>
            <a:prstGeom prst="rect">
              <a:avLst/>
            </a:prstGeom>
            <a:noFill/>
            <a:ln w="9525">
              <a:noFill/>
              <a:miter lim="800000"/>
            </a:ln>
          </p:spPr>
          <p:txBody>
            <a:bodyPr wrap="square">
              <a:spAutoFit/>
            </a:bodyPr>
            <a:lstStyle/>
            <a:p>
              <a:pPr indent="0" algn="l">
                <a:spcBef>
                  <a:spcPct val="50000"/>
                </a:spcBef>
                <a:buFont typeface="Wingdings" panose="05000000000000000000" charset="0"/>
                <a:buNone/>
              </a:pPr>
              <a:r>
                <a:rPr lang="en-US" altLang="zh-CN" sz="2400" b="1">
                  <a:solidFill>
                    <a:srgbClr val="FF0000"/>
                  </a:solidFill>
                  <a:latin typeface="微软雅黑" panose="020B0503020204020204" pitchFamily="34" charset="-122"/>
                  <a:ea typeface="微软雅黑" panose="020B0503020204020204" pitchFamily="34" charset="-122"/>
                  <a:cs typeface="Times New Roman" panose="02020603050405020304" charset="0"/>
                </a:rPr>
                <a:t>1</a:t>
              </a:r>
              <a:r>
                <a:rPr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rPr>
                <a:t>）</a:t>
              </a:r>
              <a:r>
                <a:rPr lang="en-US" altLang="zh-CN" sz="2400" b="1">
                  <a:solidFill>
                    <a:srgbClr val="FF0000"/>
                  </a:solidFill>
                  <a:latin typeface="微软雅黑" panose="020B0503020204020204" pitchFamily="34" charset="-122"/>
                  <a:ea typeface="微软雅黑" panose="020B0503020204020204" pitchFamily="34" charset="-122"/>
                  <a:cs typeface="Times New Roman" panose="02020603050405020304" charset="0"/>
                </a:rPr>
                <a:t> </a:t>
              </a:r>
              <a:endParaRPr lang="en-US" altLang="zh-CN" sz="2400" b="1">
                <a:solidFill>
                  <a:srgbClr val="FF0000"/>
                </a:solidFill>
                <a:latin typeface="微软雅黑" panose="020B0503020204020204" pitchFamily="34" charset="-122"/>
                <a:ea typeface="微软雅黑" panose="020B0503020204020204" pitchFamily="34" charset="-122"/>
                <a:cs typeface="Times New Roman" panose="02020603050405020304" charset="0"/>
              </a:endParaRPr>
            </a:p>
          </p:txBody>
        </p:sp>
        <p:grpSp>
          <p:nvGrpSpPr>
            <p:cNvPr id="12" name="组合 11"/>
            <p:cNvGrpSpPr/>
            <p:nvPr>
              <p:custDataLst>
                <p:tags r:id="rId20"/>
              </p:custDataLst>
            </p:nvPr>
          </p:nvGrpSpPr>
          <p:grpSpPr>
            <a:xfrm>
              <a:off x="696" y="2900"/>
              <a:ext cx="6212" cy="6893"/>
              <a:chOff x="12819" y="3614"/>
              <a:chExt cx="6212" cy="6893"/>
            </a:xfrm>
          </p:grpSpPr>
          <p:pic>
            <p:nvPicPr>
              <p:cNvPr id="13" name="图片 12"/>
              <p:cNvPicPr>
                <a:picLocks noChangeAspect="1"/>
              </p:cNvPicPr>
              <p:nvPr>
                <p:custDataLst>
                  <p:tags r:id="rId21"/>
                </p:custDataLst>
              </p:nvPr>
            </p:nvPicPr>
            <p:blipFill>
              <a:blip r:embed="rId22">
                <a:clrChange>
                  <a:clrFrom>
                    <a:srgbClr val="000000">
                      <a:alpha val="0"/>
                    </a:srgbClr>
                  </a:clrFrom>
                  <a:clrTo>
                    <a:srgbClr val="000000">
                      <a:alpha val="0"/>
                      <a:alpha val="0"/>
                    </a:srgbClr>
                  </a:clrTo>
                </a:clrChange>
              </a:blip>
              <a:srcRect r="33263" b="15070"/>
              <a:stretch>
                <a:fillRect/>
              </a:stretch>
            </p:blipFill>
            <p:spPr>
              <a:xfrm>
                <a:off x="12819" y="3614"/>
                <a:ext cx="6213" cy="6340"/>
              </a:xfrm>
              <a:prstGeom prst="rect">
                <a:avLst/>
              </a:prstGeom>
            </p:spPr>
          </p:pic>
          <p:sp>
            <p:nvSpPr>
              <p:cNvPr id="14" name="文本框 13"/>
              <p:cNvSpPr txBox="1"/>
              <p:nvPr>
                <p:custDataLst>
                  <p:tags r:id="rId23"/>
                </p:custDataLst>
              </p:nvPr>
            </p:nvSpPr>
            <p:spPr>
              <a:xfrm>
                <a:off x="14178" y="9783"/>
                <a:ext cx="4668" cy="725"/>
              </a:xfrm>
              <a:prstGeom prst="rect">
                <a:avLst/>
              </a:prstGeom>
              <a:noFill/>
            </p:spPr>
            <p:txBody>
              <a:bodyPr wrap="square" rtlCol="0">
                <a:spAutoFit/>
              </a:bodyPr>
              <a:lstStyle/>
              <a:p>
                <a:pPr algn="ctr"/>
                <a:r>
                  <a:rPr lang="zh-CN" altLang="en-US" sz="2400">
                    <a:latin typeface="华文楷体" panose="02010600040101010101" pitchFamily="2" charset="-122"/>
                    <a:ea typeface="华文楷体" panose="02010600040101010101" pitchFamily="2" charset="-122"/>
                    <a:sym typeface="+mn-ea"/>
                  </a:rPr>
                  <a:t>细胞核亚显微结构</a:t>
                </a:r>
                <a:r>
                  <a:rPr lang="zh-CN" altLang="en-US" sz="2400">
                    <a:latin typeface="华文楷体" panose="02010600040101010101" pitchFamily="2" charset="-122"/>
                    <a:ea typeface="华文楷体" panose="02010600040101010101" pitchFamily="2" charset="-122"/>
                  </a:rPr>
                  <a:t>图</a:t>
                </a:r>
                <a:endParaRPr lang="zh-CN" altLang="en-US" sz="2400">
                  <a:latin typeface="华文楷体" panose="02010600040101010101" pitchFamily="2" charset="-122"/>
                  <a:ea typeface="华文楷体" panose="02010600040101010101" pitchFamily="2" charset="-122"/>
                </a:endParaRPr>
              </a:p>
            </p:txBody>
          </p:sp>
        </p:grpSp>
      </p:grpSp>
      <p:sp>
        <p:nvSpPr>
          <p:cNvPr id="15" name="Line 18"/>
          <p:cNvSpPr>
            <a:spLocks noChangeShapeType="1"/>
          </p:cNvSpPr>
          <p:nvPr>
            <p:custDataLst>
              <p:tags r:id="rId24"/>
            </p:custDataLst>
          </p:nvPr>
        </p:nvSpPr>
        <p:spPr bwMode="auto">
          <a:xfrm>
            <a:off x="2322830" y="3075305"/>
            <a:ext cx="1320165" cy="635"/>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a:ea typeface="楷体" panose="02010609060101010101" charset="-122"/>
              <a:sym typeface="Times New Roman" panose="02020603050405020304"/>
            </a:endParaRPr>
          </a:p>
        </p:txBody>
      </p:sp>
      <p:sp>
        <p:nvSpPr>
          <p:cNvPr id="18" name="Rectangle 11"/>
          <p:cNvSpPr>
            <a:spLocks noChangeArrowheads="1"/>
          </p:cNvSpPr>
          <p:nvPr>
            <p:custDataLst>
              <p:tags r:id="rId25"/>
            </p:custDataLst>
          </p:nvPr>
        </p:nvSpPr>
        <p:spPr bwMode="auto">
          <a:xfrm>
            <a:off x="4399915" y="4621530"/>
            <a:ext cx="7678420" cy="1014730"/>
          </a:xfrm>
          <a:prstGeom prst="rect">
            <a:avLst/>
          </a:prstGeom>
          <a:solidFill>
            <a:schemeClr val="accent4">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000000"/>
                </a:solidFill>
                <a:latin typeface="Arial" panose="020B0604020202020204" pitchFamily="34" charset="0"/>
                <a:ea typeface="宋体" panose="02010600030101010101" pitchFamily="2" charset="-122"/>
              </a:defRPr>
            </a:lvl1pPr>
            <a:lvl2pPr marL="742950" indent="-285750">
              <a:defRPr>
                <a:solidFill>
                  <a:srgbClr val="000000"/>
                </a:solidFill>
                <a:latin typeface="Arial" panose="020B0604020202020204" pitchFamily="34" charset="0"/>
                <a:ea typeface="宋体" panose="02010600030101010101" pitchFamily="2" charset="-122"/>
              </a:defRPr>
            </a:lvl2pPr>
            <a:lvl3pPr marL="1143000" indent="-228600">
              <a:defRPr>
                <a:solidFill>
                  <a:srgbClr val="000000"/>
                </a:solidFill>
                <a:latin typeface="Arial" panose="020B0604020202020204" pitchFamily="34" charset="0"/>
                <a:ea typeface="宋体" panose="02010600030101010101" pitchFamily="2" charset="-122"/>
              </a:defRPr>
            </a:lvl3pPr>
            <a:lvl4pPr marL="1600200" indent="-228600">
              <a:defRPr>
                <a:solidFill>
                  <a:srgbClr val="000000"/>
                </a:solidFill>
                <a:latin typeface="Arial" panose="020B0604020202020204" pitchFamily="34" charset="0"/>
                <a:ea typeface="宋体" panose="02010600030101010101" pitchFamily="2" charset="-122"/>
              </a:defRPr>
            </a:lvl4pPr>
            <a:lvl5pPr marL="2057400" indent="-228600">
              <a:defRPr>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rgbClr val="000000"/>
                </a:solidFill>
                <a:latin typeface="Arial" panose="020B0604020202020204" pitchFamily="34" charset="0"/>
                <a:ea typeface="宋体" panose="02010600030101010101" pitchFamily="2" charset="-122"/>
              </a:defRPr>
            </a:lvl9pPr>
          </a:lstStyle>
          <a:p>
            <a:r>
              <a:rPr lang="en-US" altLang="zh-CN" sz="3200" b="1" smtClean="0">
                <a:solidFill>
                  <a:srgbClr val="0000FF"/>
                </a:solidFill>
                <a:latin typeface="微软雅黑" panose="020B0503020204020204" pitchFamily="34" charset="-122"/>
                <a:ea typeface="微软雅黑" panose="020B0503020204020204" pitchFamily="34" charset="-122"/>
              </a:rPr>
              <a:t>【</a:t>
            </a:r>
            <a:r>
              <a:rPr lang="zh-CN" altLang="en-US" sz="3200" b="1" smtClean="0">
                <a:solidFill>
                  <a:srgbClr val="0000FF"/>
                </a:solidFill>
                <a:latin typeface="微软雅黑" panose="020B0503020204020204" pitchFamily="34" charset="-122"/>
                <a:ea typeface="微软雅黑" panose="020B0503020204020204" pitchFamily="34" charset="-122"/>
              </a:rPr>
              <a:t>温馨提示</a:t>
            </a:r>
            <a:r>
              <a:rPr lang="en-US" altLang="zh-CN" sz="3200" b="1" smtClean="0">
                <a:solidFill>
                  <a:srgbClr val="0000FF"/>
                </a:solidFill>
                <a:latin typeface="微软雅黑" panose="020B0503020204020204" pitchFamily="34" charset="-122"/>
                <a:ea typeface="微软雅黑" panose="020B0503020204020204" pitchFamily="34" charset="-122"/>
              </a:rPr>
              <a:t>】</a:t>
            </a:r>
            <a:r>
              <a:rPr lang="zh-CN" altLang="en-US" sz="2800" b="1" smtClean="0">
                <a:latin typeface="微软雅黑" panose="020B0503020204020204" pitchFamily="34" charset="-122"/>
                <a:ea typeface="微软雅黑" panose="020B0503020204020204" pitchFamily="34" charset="-122"/>
              </a:rPr>
              <a:t>原核细胞</a:t>
            </a:r>
            <a:r>
              <a:rPr lang="zh-CN" altLang="en-US" sz="2800" b="1" smtClean="0">
                <a:latin typeface="仿宋" panose="02010609060101010101" pitchFamily="49" charset="-122"/>
                <a:ea typeface="仿宋" panose="02010609060101010101" pitchFamily="49" charset="-122"/>
              </a:rPr>
              <a:t>的</a:t>
            </a:r>
            <a:r>
              <a:rPr lang="zh-CN" altLang="en-US" sz="2800" b="1" smtClean="0">
                <a:solidFill>
                  <a:srgbClr val="0000FF"/>
                </a:solidFill>
                <a:latin typeface="微软雅黑" panose="020B0503020204020204" pitchFamily="34" charset="-122"/>
                <a:ea typeface="微软雅黑" panose="020B0503020204020204" pitchFamily="34" charset="-122"/>
              </a:rPr>
              <a:t>拟核</a:t>
            </a:r>
            <a:r>
              <a:rPr lang="en-US" altLang="zh-CN" sz="2800" b="1" smtClean="0">
                <a:latin typeface="仿宋" panose="02010609060101010101" pitchFamily="49" charset="-122"/>
                <a:ea typeface="仿宋" panose="02010609060101010101" pitchFamily="49" charset="-122"/>
              </a:rPr>
              <a:t>___(</a:t>
            </a:r>
            <a:r>
              <a:rPr lang="zh-CN" altLang="en-US" sz="2800" b="1" smtClean="0">
                <a:latin typeface="仿宋" panose="02010609060101010101" pitchFamily="49" charset="-122"/>
                <a:ea typeface="仿宋" panose="02010609060101010101" pitchFamily="49" charset="-122"/>
              </a:rPr>
              <a:t>填有</a:t>
            </a:r>
            <a:r>
              <a:rPr lang="en-US" altLang="zh-CN" sz="2800" b="1" smtClean="0">
                <a:latin typeface="仿宋" panose="02010609060101010101" pitchFamily="49" charset="-122"/>
                <a:ea typeface="仿宋" panose="02010609060101010101" pitchFamily="49" charset="-122"/>
              </a:rPr>
              <a:t>/</a:t>
            </a:r>
            <a:r>
              <a:rPr lang="zh-CN" altLang="en-US" sz="2800" b="1" smtClean="0">
                <a:latin typeface="仿宋" panose="02010609060101010101" pitchFamily="49" charset="-122"/>
                <a:ea typeface="仿宋" panose="02010609060101010101" pitchFamily="49" charset="-122"/>
              </a:rPr>
              <a:t>无</a:t>
            </a:r>
            <a:r>
              <a:rPr lang="en-US" altLang="zh-CN" sz="2800" b="1" smtClean="0">
                <a:latin typeface="仿宋" panose="02010609060101010101" pitchFamily="49" charset="-122"/>
                <a:ea typeface="仿宋" panose="02010609060101010101" pitchFamily="49" charset="-122"/>
              </a:rPr>
              <a:t>)</a:t>
            </a:r>
            <a:r>
              <a:rPr lang="zh-CN" altLang="en-US" sz="2800" b="1" smtClean="0">
                <a:latin typeface="仿宋" panose="02010609060101010101" pitchFamily="49" charset="-122"/>
                <a:ea typeface="仿宋" panose="02010609060101010101" pitchFamily="49" charset="-122"/>
              </a:rPr>
              <a:t>上述结构，只有</a:t>
            </a:r>
            <a:r>
              <a:rPr lang="en-US" altLang="zh-CN" sz="2800" b="1" smtClean="0">
                <a:latin typeface="仿宋" panose="02010609060101010101" pitchFamily="49" charset="-122"/>
                <a:ea typeface="仿宋" panose="02010609060101010101" pitchFamily="49" charset="-122"/>
              </a:rPr>
              <a:t>____________</a:t>
            </a:r>
            <a:r>
              <a:rPr lang="zh-CN" altLang="en-US" sz="2800" b="1" smtClean="0">
                <a:latin typeface="仿宋" panose="02010609060101010101" pitchFamily="49" charset="-122"/>
                <a:ea typeface="仿宋" panose="02010609060101010101" pitchFamily="49" charset="-122"/>
              </a:rPr>
              <a:t>。</a:t>
            </a:r>
            <a:endParaRPr lang="zh-CN" altLang="en-US" sz="2800" b="1">
              <a:latin typeface="仿宋" panose="02010609060101010101" pitchFamily="49" charset="-122"/>
              <a:ea typeface="仿宋" panose="02010609060101010101" pitchFamily="49" charset="-122"/>
            </a:endParaRPr>
          </a:p>
        </p:txBody>
      </p:sp>
      <p:sp>
        <p:nvSpPr>
          <p:cNvPr id="19" name="Rectangle 15"/>
          <p:cNvSpPr>
            <a:spLocks noChangeArrowheads="1"/>
          </p:cNvSpPr>
          <p:nvPr>
            <p:custDataLst>
              <p:tags r:id="rId26"/>
            </p:custDataLst>
          </p:nvPr>
        </p:nvSpPr>
        <p:spPr bwMode="auto">
          <a:xfrm>
            <a:off x="9477598" y="4565689"/>
            <a:ext cx="519430" cy="521970"/>
          </a:xfrm>
          <a:prstGeom prst="rect">
            <a:avLst/>
          </a:prstGeom>
          <a:noFill/>
          <a:ln>
            <a:noFill/>
          </a:ln>
          <a:effectLst/>
          <a:extLst>
            <a:ext uri="{909E8E84-426E-40DD-AFC4-6F175D3DCCD1}">
              <a14:hiddenFill xmlns:a14="http://schemas.microsoft.com/office/drawing/2010/main">
                <a:solidFill>
                  <a:srgbClr val="6096E6"/>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txBody>
          <a:bodyPr wrap="none">
            <a:spAutoFit/>
          </a:bodyPr>
          <a:lstStyle>
            <a:lvl1pPr>
              <a:defRPr>
                <a:solidFill>
                  <a:srgbClr val="000000"/>
                </a:solidFill>
                <a:latin typeface="Arial" panose="020B0604020202020204" pitchFamily="34" charset="0"/>
                <a:ea typeface="宋体" panose="02010600030101010101" pitchFamily="2" charset="-122"/>
              </a:defRPr>
            </a:lvl1pPr>
            <a:lvl2pPr marL="742950" indent="-285750">
              <a:defRPr>
                <a:solidFill>
                  <a:srgbClr val="000000"/>
                </a:solidFill>
                <a:latin typeface="Arial" panose="020B0604020202020204" pitchFamily="34" charset="0"/>
                <a:ea typeface="宋体" panose="02010600030101010101" pitchFamily="2" charset="-122"/>
              </a:defRPr>
            </a:lvl2pPr>
            <a:lvl3pPr marL="1143000" indent="-228600">
              <a:defRPr>
                <a:solidFill>
                  <a:srgbClr val="000000"/>
                </a:solidFill>
                <a:latin typeface="Arial" panose="020B0604020202020204" pitchFamily="34" charset="0"/>
                <a:ea typeface="宋体" panose="02010600030101010101" pitchFamily="2" charset="-122"/>
              </a:defRPr>
            </a:lvl3pPr>
            <a:lvl4pPr marL="1600200" indent="-228600">
              <a:defRPr>
                <a:solidFill>
                  <a:srgbClr val="000000"/>
                </a:solidFill>
                <a:latin typeface="Arial" panose="020B0604020202020204" pitchFamily="34" charset="0"/>
                <a:ea typeface="宋体" panose="02010600030101010101" pitchFamily="2" charset="-122"/>
              </a:defRPr>
            </a:lvl4pPr>
            <a:lvl5pPr marL="2057400" indent="-228600">
              <a:defRPr>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rgbClr val="000000"/>
                </a:solidFill>
                <a:latin typeface="Arial" panose="020B0604020202020204" pitchFamily="34" charset="0"/>
                <a:ea typeface="宋体" panose="02010600030101010101" pitchFamily="2" charset="-122"/>
              </a:defRPr>
            </a:lvl9pPr>
          </a:lstStyle>
          <a:p>
            <a:r>
              <a:rPr lang="zh-CN" altLang="en-US" sz="2800" b="1" spc="-150" smtClean="0">
                <a:solidFill>
                  <a:srgbClr val="FF0000"/>
                </a:solidFill>
                <a:latin typeface="微软雅黑" panose="020B0503020204020204" pitchFamily="34" charset="-122"/>
                <a:ea typeface="微软雅黑" panose="020B0503020204020204" pitchFamily="34" charset="-122"/>
              </a:rPr>
              <a:t>无</a:t>
            </a:r>
            <a:endParaRPr lang="zh-CN" altLang="en-US" sz="2800" b="1" spc="-150" smtClean="0">
              <a:solidFill>
                <a:srgbClr val="FF0000"/>
              </a:solidFill>
              <a:latin typeface="微软雅黑" panose="020B0503020204020204" pitchFamily="34" charset="-122"/>
              <a:ea typeface="微软雅黑" panose="020B0503020204020204" pitchFamily="34" charset="-122"/>
            </a:endParaRPr>
          </a:p>
        </p:txBody>
      </p:sp>
      <p:sp>
        <p:nvSpPr>
          <p:cNvPr id="16" name="Rectangle 15"/>
          <p:cNvSpPr>
            <a:spLocks noChangeArrowheads="1"/>
          </p:cNvSpPr>
          <p:nvPr>
            <p:custDataLst>
              <p:tags r:id="rId27"/>
            </p:custDataLst>
          </p:nvPr>
        </p:nvSpPr>
        <p:spPr bwMode="auto">
          <a:xfrm>
            <a:off x="6647403" y="5043844"/>
            <a:ext cx="2343911" cy="523220"/>
          </a:xfrm>
          <a:prstGeom prst="rect">
            <a:avLst/>
          </a:prstGeom>
          <a:noFill/>
          <a:ln>
            <a:noFill/>
          </a:ln>
          <a:effectLst/>
          <a:extLst>
            <a:ext uri="{909E8E84-426E-40DD-AFC4-6F175D3DCCD1}">
              <a14:hiddenFill xmlns:a14="http://schemas.microsoft.com/office/drawing/2010/main">
                <a:solidFill>
                  <a:srgbClr val="6096E6"/>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txBody>
          <a:bodyPr wrap="none">
            <a:spAutoFit/>
          </a:bodyPr>
          <a:lstStyle>
            <a:lvl1pPr>
              <a:defRPr>
                <a:solidFill>
                  <a:srgbClr val="000000"/>
                </a:solidFill>
                <a:latin typeface="Arial" panose="020B0604020202020204" pitchFamily="34" charset="0"/>
                <a:ea typeface="宋体" panose="02010600030101010101" pitchFamily="2" charset="-122"/>
              </a:defRPr>
            </a:lvl1pPr>
            <a:lvl2pPr marL="742950" indent="-285750">
              <a:defRPr>
                <a:solidFill>
                  <a:srgbClr val="000000"/>
                </a:solidFill>
                <a:latin typeface="Arial" panose="020B0604020202020204" pitchFamily="34" charset="0"/>
                <a:ea typeface="宋体" panose="02010600030101010101" pitchFamily="2" charset="-122"/>
              </a:defRPr>
            </a:lvl2pPr>
            <a:lvl3pPr marL="1143000" indent="-228600">
              <a:defRPr>
                <a:solidFill>
                  <a:srgbClr val="000000"/>
                </a:solidFill>
                <a:latin typeface="Arial" panose="020B0604020202020204" pitchFamily="34" charset="0"/>
                <a:ea typeface="宋体" panose="02010600030101010101" pitchFamily="2" charset="-122"/>
              </a:defRPr>
            </a:lvl3pPr>
            <a:lvl4pPr marL="1600200" indent="-228600">
              <a:defRPr>
                <a:solidFill>
                  <a:srgbClr val="000000"/>
                </a:solidFill>
                <a:latin typeface="Arial" panose="020B0604020202020204" pitchFamily="34" charset="0"/>
                <a:ea typeface="宋体" panose="02010600030101010101" pitchFamily="2" charset="-122"/>
              </a:defRPr>
            </a:lvl4pPr>
            <a:lvl5pPr marL="2057400" indent="-228600">
              <a:defRPr>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rgbClr val="000000"/>
                </a:solidFill>
                <a:latin typeface="Arial" panose="020B0604020202020204" pitchFamily="34" charset="0"/>
                <a:ea typeface="宋体" panose="02010600030101010101" pitchFamily="2" charset="-122"/>
              </a:defRPr>
            </a:lvl9pPr>
          </a:lstStyle>
          <a:p>
            <a:r>
              <a:rPr lang="zh-CN" altLang="en-US" sz="2800" b="1" spc="-150" smtClean="0">
                <a:solidFill>
                  <a:srgbClr val="FF0000"/>
                </a:solidFill>
                <a:latin typeface="微软雅黑" panose="020B0503020204020204" pitchFamily="34" charset="-122"/>
                <a:ea typeface="微软雅黑" panose="020B0503020204020204" pitchFamily="34" charset="-122"/>
              </a:rPr>
              <a:t>裸露环状</a:t>
            </a:r>
            <a:r>
              <a:rPr lang="en-US" altLang="zh-CN" sz="2800" b="1" spc="-150" smtClean="0">
                <a:solidFill>
                  <a:srgbClr val="FF0000"/>
                </a:solidFill>
                <a:latin typeface="微软雅黑" panose="020B0503020204020204" pitchFamily="34" charset="-122"/>
                <a:ea typeface="微软雅黑" panose="020B0503020204020204" pitchFamily="34" charset="-122"/>
              </a:rPr>
              <a:t>DNA</a:t>
            </a:r>
            <a:endParaRPr lang="zh-CN" altLang="en-US" sz="2800" b="1" spc="-150">
              <a:solidFill>
                <a:srgbClr val="FF0000"/>
              </a:solidFill>
              <a:latin typeface="微软雅黑" panose="020B0503020204020204" pitchFamily="34" charset="-122"/>
              <a:ea typeface="微软雅黑" panose="020B0503020204020204" pitchFamily="34" charset="-122"/>
            </a:endParaRPr>
          </a:p>
        </p:txBody>
      </p:sp>
      <p:sp>
        <p:nvSpPr>
          <p:cNvPr id="67" name="矩形标注 66"/>
          <p:cNvSpPr/>
          <p:nvPr>
            <p:custDataLst>
              <p:tags r:id="rId28"/>
            </p:custDataLst>
          </p:nvPr>
        </p:nvSpPr>
        <p:spPr>
          <a:xfrm>
            <a:off x="4399915" y="5715636"/>
            <a:ext cx="7496810" cy="953134"/>
          </a:xfrm>
          <a:prstGeom prst="wedgeRectCallout">
            <a:avLst>
              <a:gd name="adj1" fmla="val 11892"/>
              <a:gd name="adj2" fmla="val -93837"/>
            </a:avLst>
          </a:prstGeom>
          <a:solidFill>
            <a:schemeClr val="accent6">
              <a:lumMod val="20000"/>
              <a:lumOff val="80000"/>
            </a:schemeClr>
          </a:solidFill>
          <a:ln>
            <a:solidFill>
              <a:srgbClr val="92D050"/>
            </a:solidFill>
          </a:ln>
        </p:spPr>
        <p:style>
          <a:lnRef idx="2">
            <a:srgbClr val="6096E6">
              <a:shade val="50000"/>
            </a:srgbClr>
          </a:lnRef>
          <a:fillRef idx="1">
            <a:srgbClr val="6096E6"/>
          </a:fillRef>
          <a:effectRef idx="0">
            <a:srgbClr val="6096E6"/>
          </a:effectRef>
          <a:fontRef idx="minor">
            <a:srgbClr val="FFFFFF"/>
          </a:fontRef>
        </p:style>
        <p:txBody>
          <a:bodyPr wrap="square" rtlCol="0" anchor="ctr">
            <a:spAutoFit/>
          </a:bodyPr>
          <a:lstStyle/>
          <a:p>
            <a:pPr algn="ctr"/>
            <a:r>
              <a:rPr lang="zh-CN" altLang="en-US" sz="2800" b="1" spc="-150" smtClean="0">
                <a:solidFill>
                  <a:srgbClr val="000000"/>
                </a:solidFill>
                <a:latin typeface="微软雅黑" panose="020B0503020204020204" pitchFamily="34" charset="-122"/>
                <a:ea typeface="微软雅黑" panose="020B0503020204020204" pitchFamily="34" charset="-122"/>
              </a:rPr>
              <a:t>原核生物的</a:t>
            </a:r>
            <a:r>
              <a:rPr lang="zh-CN" altLang="en-US" sz="2800" b="1" spc="-150">
                <a:solidFill>
                  <a:srgbClr val="000000"/>
                </a:solidFill>
                <a:latin typeface="微软雅黑" panose="020B0503020204020204" pitchFamily="34" charset="-122"/>
                <a:ea typeface="微软雅黑" panose="020B0503020204020204" pitchFamily="34" charset="-122"/>
              </a:rPr>
              <a:t>可遗传变异</a:t>
            </a:r>
            <a:r>
              <a:rPr lang="zh-CN" altLang="en-US" sz="2800" b="1" spc="-150" smtClean="0">
                <a:solidFill>
                  <a:srgbClr val="000000"/>
                </a:solidFill>
                <a:latin typeface="微软雅黑" panose="020B0503020204020204" pitchFamily="34" charset="-122"/>
                <a:ea typeface="微软雅黑" panose="020B0503020204020204" pitchFamily="34" charset="-122"/>
              </a:rPr>
              <a:t>只有</a:t>
            </a:r>
            <a:r>
              <a:rPr lang="en-US" altLang="zh-CN" sz="2800" b="1" u="sng" spc="-150" smtClean="0">
                <a:solidFill>
                  <a:srgbClr val="92D050"/>
                </a:solidFill>
                <a:uFill>
                  <a:solidFill>
                    <a:srgbClr val="000000"/>
                  </a:solidFill>
                </a:uFill>
                <a:latin typeface="微软雅黑" panose="020B0503020204020204" pitchFamily="34" charset="-122"/>
                <a:ea typeface="微软雅黑" panose="020B0503020204020204" pitchFamily="34" charset="-122"/>
              </a:rPr>
              <a:t>                     </a:t>
            </a:r>
            <a:r>
              <a:rPr lang="zh-CN" altLang="en-US" sz="2800" b="1" spc="-150" smtClean="0">
                <a:solidFill>
                  <a:srgbClr val="000000"/>
                </a:solidFill>
                <a:latin typeface="微软雅黑" panose="020B0503020204020204" pitchFamily="34" charset="-122"/>
                <a:ea typeface="微软雅黑" panose="020B0503020204020204" pitchFamily="34" charset="-122"/>
              </a:rPr>
              <a:t>，而没有</a:t>
            </a:r>
            <a:r>
              <a:rPr lang="zh-CN" altLang="en-US" sz="2800" b="1" u="sng" spc="-150">
                <a:solidFill>
                  <a:srgbClr val="0000FF"/>
                </a:solidFill>
                <a:uFill>
                  <a:solidFill>
                    <a:srgbClr val="000000"/>
                  </a:solidFill>
                </a:uFill>
                <a:latin typeface="微软雅黑" panose="020B0503020204020204" pitchFamily="34" charset="-122"/>
                <a:ea typeface="微软雅黑" panose="020B0503020204020204" pitchFamily="34" charset="-122"/>
              </a:rPr>
              <a:t>基因重组</a:t>
            </a:r>
            <a:r>
              <a:rPr lang="zh-CN" altLang="en-US" sz="2800" b="1" spc="-150" smtClean="0">
                <a:solidFill>
                  <a:srgbClr val="FF0000"/>
                </a:solidFill>
                <a:latin typeface="微软雅黑" panose="020B0503020204020204" pitchFamily="34" charset="-122"/>
                <a:ea typeface="微软雅黑" panose="020B0503020204020204" pitchFamily="34" charset="-122"/>
              </a:rPr>
              <a:t>和</a:t>
            </a:r>
            <a:r>
              <a:rPr lang="zh-CN" altLang="en-US" sz="2800" b="1" u="sng" spc="-150">
                <a:solidFill>
                  <a:srgbClr val="0000FF"/>
                </a:solidFill>
                <a:uFill>
                  <a:solidFill>
                    <a:srgbClr val="000000"/>
                  </a:solidFill>
                </a:uFill>
                <a:latin typeface="微软雅黑" panose="020B0503020204020204" pitchFamily="34" charset="-122"/>
                <a:ea typeface="微软雅黑" panose="020B0503020204020204" pitchFamily="34" charset="-122"/>
              </a:rPr>
              <a:t>染色体变异。</a:t>
            </a:r>
            <a:endParaRPr lang="zh-CN" altLang="en-US" sz="2800" b="1" u="sng" spc="-150">
              <a:solidFill>
                <a:srgbClr val="0000FF"/>
              </a:solidFill>
              <a:uFill>
                <a:solidFill>
                  <a:srgbClr val="000000"/>
                </a:solidFill>
              </a:uFill>
              <a:latin typeface="微软雅黑" panose="020B0503020204020204" pitchFamily="34" charset="-122"/>
              <a:ea typeface="微软雅黑" panose="020B0503020204020204" pitchFamily="34" charset="-122"/>
            </a:endParaRPr>
          </a:p>
        </p:txBody>
      </p:sp>
      <p:sp>
        <p:nvSpPr>
          <p:cNvPr id="68" name="矩形 67"/>
          <p:cNvSpPr/>
          <p:nvPr>
            <p:custDataLst>
              <p:tags r:id="rId29"/>
            </p:custDataLst>
          </p:nvPr>
        </p:nvSpPr>
        <p:spPr>
          <a:xfrm>
            <a:off x="8805545" y="5664200"/>
            <a:ext cx="1862455" cy="521970"/>
          </a:xfrm>
          <a:prstGeom prst="rect">
            <a:avLst/>
          </a:prstGeom>
          <a:noFill/>
          <a:ln>
            <a:noFill/>
          </a:ln>
          <a:effectLst/>
        </p:spPr>
        <p:txBody>
          <a:bodyPr wrap="square">
            <a:spAutoFit/>
          </a:bodyPr>
          <a:lstStyle/>
          <a:p>
            <a:r>
              <a:rPr lang="zh-CN" altLang="en-US" sz="2800" b="1" spc="-300" smtClean="0">
                <a:solidFill>
                  <a:srgbClr val="FF0000"/>
                </a:solidFill>
                <a:latin typeface="微软雅黑" panose="020B0503020204020204" pitchFamily="34" charset="-122"/>
                <a:ea typeface="微软雅黑" panose="020B0503020204020204" pitchFamily="34" charset="-122"/>
              </a:rPr>
              <a:t>基因突变</a:t>
            </a:r>
            <a:endParaRPr lang="zh-CN" altLang="en-US" sz="2800" b="1" spc="-30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500" fill="hold"/>
                                        <p:tgtEl>
                                          <p:spTgt spid="19"/>
                                        </p:tgtEl>
                                        <p:attrNameLst>
                                          <p:attrName>ppt_x</p:attrName>
                                        </p:attrNameLst>
                                      </p:cBhvr>
                                      <p:tavLst>
                                        <p:tav tm="0">
                                          <p:val>
                                            <p:strVal val="#ppt_x"/>
                                          </p:val>
                                        </p:tav>
                                        <p:tav tm="100000">
                                          <p:val>
                                            <p:strVal val="#ppt_x"/>
                                          </p:val>
                                        </p:tav>
                                      </p:tavLst>
                                    </p:anim>
                                    <p:anim calcmode="lin" valueType="num">
                                      <p:cBhvr additive="base">
                                        <p:cTn id="3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67"/>
                                        </p:tgtEl>
                                        <p:attrNameLst>
                                          <p:attrName>style.visibility</p:attrName>
                                        </p:attrNameLst>
                                      </p:cBhvr>
                                      <p:to>
                                        <p:strVal val="visible"/>
                                      </p:to>
                                    </p:set>
                                    <p:animEffect transition="in" filter="wipe(down)">
                                      <p:cBhvr>
                                        <p:cTn id="49" dur="500"/>
                                        <p:tgtEl>
                                          <p:spTgt spid="67"/>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68"/>
                                        </p:tgtEl>
                                        <p:attrNameLst>
                                          <p:attrName>style.visibility</p:attrName>
                                        </p:attrNameLst>
                                      </p:cBhvr>
                                      <p:to>
                                        <p:strVal val="visible"/>
                                      </p:to>
                                    </p:set>
                                    <p:anim calcmode="lin" valueType="num">
                                      <p:cBhvr additive="base">
                                        <p:cTn id="54" dur="500" fill="hold"/>
                                        <p:tgtEl>
                                          <p:spTgt spid="68"/>
                                        </p:tgtEl>
                                        <p:attrNameLst>
                                          <p:attrName>ppt_x</p:attrName>
                                        </p:attrNameLst>
                                      </p:cBhvr>
                                      <p:tavLst>
                                        <p:tav tm="0">
                                          <p:val>
                                            <p:strVal val="0-#ppt_w/2"/>
                                          </p:val>
                                        </p:tav>
                                        <p:tav tm="100000">
                                          <p:val>
                                            <p:strVal val="#ppt_x"/>
                                          </p:val>
                                        </p:tav>
                                      </p:tavLst>
                                    </p:anim>
                                    <p:anim calcmode="lin" valueType="num">
                                      <p:cBhvr additive="base">
                                        <p:cTn id="55" dur="500" fill="hold"/>
                                        <p:tgtEl>
                                          <p:spTgt spid="6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34" grpId="0"/>
      <p:bldP spid="11" grpId="0"/>
      <p:bldP spid="30" grpId="0"/>
      <p:bldP spid="18" grpId="0" animBg="1"/>
      <p:bldP spid="19" grpId="0" animBg="1"/>
      <p:bldP spid="16" grpId="0" animBg="1"/>
      <p:bldP spid="67" grpId="0" animBg="1"/>
      <p:bldP spid="6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custDataLst>
              <p:tags r:id="rId1"/>
            </p:custDataLst>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2"/>
            </p:custDataLst>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custDataLst>
              <p:tags r:id="rId4"/>
            </p:custDataLst>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custDataLst>
              <p:tags r:id="rId5"/>
            </p:custDataLst>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02  </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体系构建</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思维领航</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6"/>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custDataLst>
              <p:tags r:id="rId7"/>
            </p:custDataLst>
          </p:nvPr>
        </p:nvGrpSpPr>
        <p:grpSpPr>
          <a:xfrm>
            <a:off x="-635635" y="1909445"/>
            <a:ext cx="5377180" cy="5530850"/>
            <a:chOff x="-1001" y="3007"/>
            <a:chExt cx="8468" cy="8710"/>
          </a:xfrm>
        </p:grpSpPr>
        <p:sp>
          <p:nvSpPr>
            <p:cNvPr id="2" name="椭圆 1"/>
            <p:cNvSpPr/>
            <p:nvPr>
              <p:custDataLst>
                <p:tags r:id="rId8"/>
              </p:custDataLst>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3" descr="C:/Users/hp/AppData/Local/Temp/wpp.GWbXotwpp"/>
            <p:cNvPicPr>
              <a:picLocks noChangeAspect="1"/>
            </p:cNvPicPr>
            <p:nvPr>
              <p:custDataLst>
                <p:tags r:id="rId9"/>
              </p:custDataLst>
            </p:nvPr>
          </p:nvPicPr>
          <p:blipFill>
            <a:blip r:embed="rId10"/>
            <a:stretch>
              <a:fillRect/>
            </a:stretch>
          </p:blipFill>
          <p:spPr>
            <a:xfrm>
              <a:off x="-801" y="3293"/>
              <a:ext cx="7871" cy="8139"/>
            </a:xfrm>
            <a:prstGeom prst="rect">
              <a:avLst/>
            </a:prstGeom>
            <a:noFill/>
          </p:spPr>
        </p:pic>
      </p:gr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custDataLst>
              <p:tags r:id="rId1"/>
            </p:custDataLst>
          </p:nvPr>
        </p:nvGrpSpPr>
        <p:grpSpPr>
          <a:xfrm>
            <a:off x="198120" y="118774"/>
            <a:ext cx="6066790" cy="1262351"/>
            <a:chOff x="312" y="187"/>
            <a:chExt cx="9554" cy="1988"/>
          </a:xfrm>
        </p:grpSpPr>
        <p:grpSp>
          <p:nvGrpSpPr>
            <p:cNvPr id="35" name="组合 34"/>
            <p:cNvGrpSpPr/>
            <p:nvPr>
              <p:custDataLst>
                <p:tags r:id="rId2"/>
              </p:custDataLst>
            </p:nvPr>
          </p:nvGrpSpPr>
          <p:grpSpPr>
            <a:xfrm>
              <a:off x="312" y="187"/>
              <a:ext cx="8227" cy="853"/>
              <a:chOff x="312" y="187"/>
              <a:chExt cx="8227" cy="853"/>
            </a:xfrm>
          </p:grpSpPr>
          <p:grpSp>
            <p:nvGrpSpPr>
              <p:cNvPr id="36" name="组合 35"/>
              <p:cNvGrpSpPr/>
              <p:nvPr>
                <p:custDataLst>
                  <p:tags r:id="rId3"/>
                </p:custDataLst>
              </p:nvPr>
            </p:nvGrpSpPr>
            <p:grpSpPr>
              <a:xfrm>
                <a:off x="312" y="187"/>
                <a:ext cx="8227" cy="853"/>
                <a:chOff x="587375" y="965201"/>
                <a:chExt cx="5224145" cy="541754"/>
              </a:xfrm>
            </p:grpSpPr>
            <p:sp>
              <p:nvSpPr>
                <p:cNvPr id="37" name="任意多边形: 形状 17"/>
                <p:cNvSpPr/>
                <p:nvPr>
                  <p:custDataLst>
                    <p:tags r:id="rId4"/>
                  </p:custDataLst>
                </p:nvPr>
              </p:nvSpPr>
              <p:spPr>
                <a:xfrm rot="5400000">
                  <a:off x="3436575" y="-890208"/>
                  <a:ext cx="442051" cy="430657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38" name="文本框 37"/>
                <p:cNvSpPr txBox="1"/>
                <p:nvPr>
                  <p:custDataLst>
                    <p:tags r:id="rId5"/>
                  </p:custDataLst>
                </p:nvPr>
              </p:nvSpPr>
              <p:spPr>
                <a:xfrm>
                  <a:off x="2421255" y="965201"/>
                  <a:ext cx="3390265" cy="513186"/>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kumimoji="0" lang="zh-CN" altLang="zh-CN" sz="2400" b="1" i="0" u="none" strike="noStrike" kern="1200" cap="none" spc="0" normalizeH="0" baseline="0" noProof="0">
                      <a:ln>
                        <a:noFill/>
                      </a:ln>
                      <a:solidFill>
                        <a:srgbClr val="000000"/>
                      </a:solidFill>
                      <a:effectLst/>
                      <a:uLnTx/>
                      <a:uFillTx/>
                      <a:cs typeface="+mn-ea"/>
                      <a:sym typeface="+mn-lt"/>
                    </a:rPr>
                    <a:t>细胞核的结构和功能</a:t>
                  </a:r>
                  <a:endParaRPr kumimoji="0" lang="zh-CN" altLang="zh-CN" sz="2400" b="1" i="0" u="none" strike="noStrike" kern="1200" cap="none" spc="0" normalizeH="0" baseline="0" noProof="0">
                    <a:ln>
                      <a:noFill/>
                    </a:ln>
                    <a:solidFill>
                      <a:srgbClr val="000000"/>
                    </a:solidFill>
                    <a:effectLst/>
                    <a:uLnTx/>
                    <a:uFillTx/>
                    <a:cs typeface="+mn-ea"/>
                    <a:sym typeface="+mn-lt"/>
                  </a:endParaRPr>
                </a:p>
              </p:txBody>
            </p:sp>
            <p:sp>
              <p:nvSpPr>
                <p:cNvPr id="14"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15" name="文本框 14"/>
                <p:cNvSpPr txBox="1"/>
                <p:nvPr>
                  <p:custDataLst>
                    <p:tags r:id="rId7"/>
                  </p:custDataLst>
                </p:nvPr>
              </p:nvSpPr>
              <p:spPr>
                <a:xfrm>
                  <a:off x="1699474" y="972823"/>
                  <a:ext cx="1097280" cy="534132"/>
                </a:xfrm>
                <a:prstGeom prst="rect">
                  <a:avLst/>
                </a:prstGeom>
                <a:noFill/>
              </p:spPr>
              <p:txBody>
                <a:bodyPr wrap="non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16" name="图片 15" descr="32303137373532353b32303137393931383bc9faceefcfd4cea2beb5cfb8b0fb"/>
              <p:cNvPicPr>
                <a:picLocks noChangeAspect="1"/>
              </p:cNvPicPr>
              <p:nvPr>
                <p:custDataLst>
                  <p:tags r:id="rId8"/>
                </p:custDataLst>
              </p:nvPr>
            </p:nvPicPr>
            <p:blipFill>
              <a:blip r:embed="rId9"/>
              <a:stretch>
                <a:fillRect/>
              </a:stretch>
            </p:blipFill>
            <p:spPr>
              <a:xfrm>
                <a:off x="1119" y="262"/>
                <a:ext cx="719" cy="719"/>
              </a:xfrm>
              <a:prstGeom prst="rect">
                <a:avLst/>
              </a:prstGeom>
            </p:spPr>
          </p:pic>
        </p:grpSp>
        <p:sp>
          <p:nvSpPr>
            <p:cNvPr id="17" name="文本框 16"/>
            <p:cNvSpPr txBox="1"/>
            <p:nvPr>
              <p:custDataLst>
                <p:tags r:id="rId10"/>
              </p:custDataLst>
            </p:nvPr>
          </p:nvSpPr>
          <p:spPr>
            <a:xfrm>
              <a:off x="696" y="1159"/>
              <a:ext cx="9170"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 细胞核的结构</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
        <p:nvSpPr>
          <p:cNvPr id="12" name="矩形 11"/>
          <p:cNvSpPr/>
          <p:nvPr>
            <p:custDataLst>
              <p:tags r:id="rId11"/>
            </p:custDataLst>
          </p:nvPr>
        </p:nvSpPr>
        <p:spPr>
          <a:xfrm>
            <a:off x="950262" y="1642881"/>
            <a:ext cx="4196080" cy="521970"/>
          </a:xfrm>
          <a:prstGeom prst="rect">
            <a:avLst/>
          </a:prstGeom>
        </p:spPr>
        <p:txBody>
          <a:bodyPr wrap="none">
            <a:spAutoFit/>
          </a:bodyPr>
          <a:lstStyle/>
          <a:p>
            <a:pPr marL="457200" indent="-457200">
              <a:buFont typeface="Wingdings" panose="05000000000000000000" pitchFamily="2" charset="2"/>
              <a:buChar char="Ø"/>
            </a:pPr>
            <a:r>
              <a:rPr lang="zh-CN" altLang="en-US" sz="2800" b="1">
                <a:solidFill>
                  <a:srgbClr val="FF0000"/>
                </a:solidFill>
                <a:latin typeface="微软雅黑" panose="020B0503020204020204" pitchFamily="34" charset="-122"/>
                <a:ea typeface="微软雅黑" panose="020B0503020204020204" pitchFamily="34" charset="-122"/>
              </a:rPr>
              <a:t>染色质和染色体的关系</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39" name="文本框 13"/>
          <p:cNvSpPr txBox="1"/>
          <p:nvPr>
            <p:custDataLst>
              <p:tags r:id="rId12"/>
            </p:custDataLst>
          </p:nvPr>
        </p:nvSpPr>
        <p:spPr>
          <a:xfrm>
            <a:off x="3690452" y="3559742"/>
            <a:ext cx="327025" cy="368300"/>
          </a:xfrm>
          <a:prstGeom prst="rect">
            <a:avLst/>
          </a:prstGeom>
          <a:solidFill>
            <a:schemeClr val="bg1"/>
          </a:solidFill>
          <a:ln w="9525">
            <a:noFill/>
          </a:ln>
        </p:spPr>
        <p:txBody>
          <a:bodyPr wrap="square" anchor="t">
            <a:spAutoFit/>
          </a:bodyPr>
          <a:lstStyle/>
          <a:p>
            <a:endParaRPr lang="zh-CN" altLang="en-US">
              <a:latin typeface="Arial" panose="020B0604020202020204" pitchFamily="34" charset="0"/>
              <a:ea typeface="微软雅黑" panose="020B0503020204020204" pitchFamily="34" charset="-122"/>
            </a:endParaRPr>
          </a:p>
        </p:txBody>
      </p:sp>
      <p:grpSp>
        <p:nvGrpSpPr>
          <p:cNvPr id="40" name="组合 39"/>
          <p:cNvGrpSpPr/>
          <p:nvPr>
            <p:custDataLst>
              <p:tags r:id="rId13"/>
            </p:custDataLst>
          </p:nvPr>
        </p:nvGrpSpPr>
        <p:grpSpPr>
          <a:xfrm>
            <a:off x="292596" y="2815204"/>
            <a:ext cx="11349630" cy="1377261"/>
            <a:chOff x="1751" y="8463"/>
            <a:chExt cx="17875" cy="2167"/>
          </a:xfrm>
        </p:grpSpPr>
        <p:grpSp>
          <p:nvGrpSpPr>
            <p:cNvPr id="41" name="组合 14"/>
            <p:cNvGrpSpPr/>
            <p:nvPr>
              <p:custDataLst>
                <p:tags r:id="rId14"/>
              </p:custDataLst>
            </p:nvPr>
          </p:nvGrpSpPr>
          <p:grpSpPr>
            <a:xfrm>
              <a:off x="1751" y="8463"/>
              <a:ext cx="17875" cy="2167"/>
              <a:chOff x="1289" y="8633"/>
              <a:chExt cx="17875" cy="2167"/>
            </a:xfrm>
          </p:grpSpPr>
          <p:grpSp>
            <p:nvGrpSpPr>
              <p:cNvPr id="43" name="组合 4"/>
              <p:cNvGrpSpPr/>
              <p:nvPr>
                <p:custDataLst>
                  <p:tags r:id="rId15"/>
                </p:custDataLst>
              </p:nvPr>
            </p:nvGrpSpPr>
            <p:grpSpPr>
              <a:xfrm>
                <a:off x="8183" y="8849"/>
                <a:ext cx="5959" cy="832"/>
                <a:chOff x="3916" y="587"/>
                <a:chExt cx="5959" cy="835"/>
              </a:xfrm>
            </p:grpSpPr>
            <p:sp>
              <p:nvSpPr>
                <p:cNvPr id="51" name="直接连接符 48132"/>
                <p:cNvSpPr/>
                <p:nvPr>
                  <p:custDataLst>
                    <p:tags r:id="rId16"/>
                  </p:custDataLst>
                </p:nvPr>
              </p:nvSpPr>
              <p:spPr>
                <a:xfrm flipV="1">
                  <a:off x="3961" y="1419"/>
                  <a:ext cx="5843" cy="3"/>
                </a:xfrm>
                <a:prstGeom prst="line">
                  <a:avLst/>
                </a:prstGeom>
                <a:ln w="38100" cap="flat" cmpd="sng">
                  <a:solidFill>
                    <a:srgbClr val="0033CC"/>
                  </a:solidFill>
                  <a:prstDash val="solid"/>
                  <a:round/>
                  <a:headEnd type="none" w="med" len="med"/>
                  <a:tailEnd type="triangle" w="med" len="med"/>
                </a:ln>
              </p:spPr>
              <p:txBody>
                <a:bodyPr/>
                <a:lstStyle/>
                <a:p/>
              </p:txBody>
            </p:sp>
            <p:sp>
              <p:nvSpPr>
                <p:cNvPr id="52" name="文本框 48133"/>
                <p:cNvSpPr txBox="1"/>
                <p:nvPr>
                  <p:custDataLst>
                    <p:tags r:id="rId17"/>
                  </p:custDataLst>
                </p:nvPr>
              </p:nvSpPr>
              <p:spPr>
                <a:xfrm>
                  <a:off x="3916" y="587"/>
                  <a:ext cx="5959" cy="824"/>
                </a:xfrm>
                <a:prstGeom prst="rect">
                  <a:avLst/>
                </a:prstGeom>
                <a:noFill/>
                <a:ln w="9525">
                  <a:noFill/>
                </a:ln>
              </p:spPr>
              <p:txBody>
                <a:bodyPr anchor="t">
                  <a:spAutoFit/>
                </a:bodyPr>
                <a:lstStyle/>
                <a:p>
                  <a:pPr>
                    <a:spcBef>
                      <a:spcPct val="50000"/>
                    </a:spcBef>
                    <a:buSzTx/>
                  </a:pPr>
                  <a:r>
                    <a:rPr lang="zh-CN" altLang="en-US" sz="2800" b="1">
                      <a:latin typeface="楷体" panose="02010609060101010101" charset="-122"/>
                      <a:ea typeface="楷体" panose="02010609060101010101" charset="-122"/>
                    </a:rPr>
                    <a:t>高度螺旋化、缩短变粗</a:t>
                  </a:r>
                  <a:endParaRPr lang="zh-CN" altLang="en-US" sz="2800" b="1">
                    <a:latin typeface="楷体" panose="02010609060101010101" charset="-122"/>
                    <a:ea typeface="楷体" panose="02010609060101010101" charset="-122"/>
                  </a:endParaRPr>
                </a:p>
              </p:txBody>
            </p:sp>
          </p:grpSp>
          <p:grpSp>
            <p:nvGrpSpPr>
              <p:cNvPr id="44" name="组合 5"/>
              <p:cNvGrpSpPr/>
              <p:nvPr>
                <p:custDataLst>
                  <p:tags r:id="rId18"/>
                </p:custDataLst>
              </p:nvPr>
            </p:nvGrpSpPr>
            <p:grpSpPr>
              <a:xfrm>
                <a:off x="8186" y="9962"/>
                <a:ext cx="7477" cy="821"/>
                <a:chOff x="4028" y="1770"/>
                <a:chExt cx="7476" cy="820"/>
              </a:xfrm>
            </p:grpSpPr>
            <p:sp>
              <p:nvSpPr>
                <p:cNvPr id="49" name="直接连接符 48135"/>
                <p:cNvSpPr/>
                <p:nvPr>
                  <p:custDataLst>
                    <p:tags r:id="rId19"/>
                  </p:custDataLst>
                </p:nvPr>
              </p:nvSpPr>
              <p:spPr>
                <a:xfrm flipH="1" flipV="1">
                  <a:off x="4028" y="1771"/>
                  <a:ext cx="5816" cy="22"/>
                </a:xfrm>
                <a:prstGeom prst="line">
                  <a:avLst/>
                </a:prstGeom>
                <a:ln w="38100" cap="flat" cmpd="sng">
                  <a:solidFill>
                    <a:srgbClr val="0033CC"/>
                  </a:solidFill>
                  <a:prstDash val="solid"/>
                  <a:round/>
                  <a:headEnd type="none" w="med" len="med"/>
                  <a:tailEnd type="triangle" w="med" len="med"/>
                </a:ln>
              </p:spPr>
              <p:txBody>
                <a:bodyPr/>
                <a:lstStyle/>
                <a:p/>
              </p:txBody>
            </p:sp>
            <p:sp>
              <p:nvSpPr>
                <p:cNvPr id="50" name="文本框 48136"/>
                <p:cNvSpPr txBox="1"/>
                <p:nvPr>
                  <p:custDataLst>
                    <p:tags r:id="rId20"/>
                  </p:custDataLst>
                </p:nvPr>
              </p:nvSpPr>
              <p:spPr>
                <a:xfrm>
                  <a:off x="4840" y="1770"/>
                  <a:ext cx="6664" cy="820"/>
                </a:xfrm>
                <a:prstGeom prst="rect">
                  <a:avLst/>
                </a:prstGeom>
                <a:noFill/>
                <a:ln w="9525">
                  <a:noFill/>
                </a:ln>
              </p:spPr>
              <p:txBody>
                <a:bodyPr anchor="t">
                  <a:spAutoFit/>
                </a:bodyPr>
                <a:lstStyle/>
                <a:p>
                  <a:pPr>
                    <a:spcBef>
                      <a:spcPct val="50000"/>
                    </a:spcBef>
                    <a:buSzTx/>
                  </a:pPr>
                  <a:r>
                    <a:rPr lang="zh-CN" altLang="en-US" sz="2800" b="1">
                      <a:latin typeface="楷体" panose="02010609060101010101" charset="-122"/>
                      <a:ea typeface="楷体" panose="02010609060101010101" charset="-122"/>
                    </a:rPr>
                    <a:t>解螺旋、变细变长</a:t>
                  </a:r>
                  <a:endParaRPr lang="zh-CN" altLang="en-US" sz="2800" b="1">
                    <a:latin typeface="楷体" panose="02010609060101010101" charset="-122"/>
                    <a:ea typeface="楷体" panose="02010609060101010101" charset="-122"/>
                  </a:endParaRPr>
                </a:p>
              </p:txBody>
            </p:sp>
          </p:grpSp>
          <p:sp>
            <p:nvSpPr>
              <p:cNvPr id="45" name="矩形 44"/>
              <p:cNvSpPr/>
              <p:nvPr>
                <p:custDataLst>
                  <p:tags r:id="rId21"/>
                </p:custDataLst>
              </p:nvPr>
            </p:nvSpPr>
            <p:spPr>
              <a:xfrm>
                <a:off x="14915" y="9156"/>
                <a:ext cx="4249" cy="1501"/>
              </a:xfrm>
              <a:prstGeom prst="rect">
                <a:avLst/>
              </a:prstGeom>
              <a:noFill/>
              <a:ln w="9525">
                <a:noFill/>
                <a:miter/>
              </a:ln>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strike="noStrike" baseline="0" noProof="1">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隶书" panose="02010509060101010101" charset="-122"/>
                  </a:rPr>
                  <a:t>染色体</a:t>
                </a:r>
                <a:endParaRPr kumimoji="0" lang="zh-CN" altLang="en-US" sz="2800" b="1" i="0" strike="noStrike" baseline="0" noProof="1">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隶书" panose="02010509060101010101" charset="-122"/>
                </a:endParaRP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strike="noStrike" baseline="0" noProof="1">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隶书" panose="02010509060101010101" charset="-122"/>
                  </a:rPr>
                  <a:t>（细胞</a:t>
                </a:r>
                <a:r>
                  <a:rPr kumimoji="0" lang="zh-CN" altLang="en-US" sz="2800" b="1" i="0" strike="noStrike" baseline="0" noProof="1">
                    <a:ln>
                      <a:noFill/>
                    </a:ln>
                    <a:solidFill>
                      <a:srgbClr val="FF0000"/>
                    </a:solidFill>
                    <a:effectLst/>
                    <a:uLnTx/>
                    <a:uFillTx/>
                    <a:latin typeface="微软雅黑" panose="020B0503020204020204" pitchFamily="34" charset="-122"/>
                    <a:ea typeface="微软雅黑" panose="020B0503020204020204" pitchFamily="34" charset="-122"/>
                    <a:cs typeface="隶书" panose="02010509060101010101" charset="-122"/>
                  </a:rPr>
                  <a:t>分裂</a:t>
                </a:r>
                <a:r>
                  <a:rPr kumimoji="0" lang="zh-CN" altLang="en-US" sz="2800" b="1" i="0" strike="noStrike" baseline="0" noProof="1">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隶书" panose="02010509060101010101" charset="-122"/>
                  </a:rPr>
                  <a:t>期）</a:t>
                </a:r>
                <a:endParaRPr kumimoji="0" lang="zh-CN" altLang="en-US" sz="2800" b="1" i="0" strike="noStrike" baseline="0" noProof="1">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隶书" panose="02010509060101010101" charset="-122"/>
                </a:endParaRPr>
              </a:p>
            </p:txBody>
          </p:sp>
          <p:pic>
            <p:nvPicPr>
              <p:cNvPr id="46" name="图片 11"/>
              <p:cNvPicPr>
                <a:picLocks noChangeAspect="1"/>
              </p:cNvPicPr>
              <p:nvPr>
                <p:custDataLst>
                  <p:tags r:id="rId22"/>
                </p:custDataLst>
              </p:nvPr>
            </p:nvPicPr>
            <p:blipFill>
              <a:blip r:embed="rId23">
                <a:clrChange>
                  <a:clrFrom>
                    <a:srgbClr val="FCFCFC">
                      <a:alpha val="100000"/>
                    </a:srgbClr>
                  </a:clrFrom>
                  <a:clrTo>
                    <a:srgbClr val="FCFCFC">
                      <a:alpha val="100000"/>
                      <a:alpha val="0"/>
                    </a:srgbClr>
                  </a:clrTo>
                </a:clrChange>
              </a:blip>
              <a:stretch>
                <a:fillRect/>
              </a:stretch>
            </p:blipFill>
            <p:spPr>
              <a:xfrm>
                <a:off x="6521" y="8783"/>
                <a:ext cx="1195" cy="1793"/>
              </a:xfrm>
              <a:prstGeom prst="rect">
                <a:avLst/>
              </a:prstGeom>
              <a:noFill/>
              <a:ln w="9525">
                <a:noFill/>
              </a:ln>
            </p:spPr>
          </p:pic>
          <p:pic>
            <p:nvPicPr>
              <p:cNvPr id="47" name="图片 12"/>
              <p:cNvPicPr>
                <a:picLocks noChangeAspect="1"/>
              </p:cNvPicPr>
              <p:nvPr>
                <p:custDataLst>
                  <p:tags r:id="rId24"/>
                </p:custDataLst>
              </p:nvPr>
            </p:nvPicPr>
            <p:blipFill>
              <a:blip r:embed="rId25">
                <a:clrChange>
                  <a:clrFrom>
                    <a:srgbClr val="F9BD7C">
                      <a:alpha val="100000"/>
                    </a:srgbClr>
                  </a:clrFrom>
                  <a:clrTo>
                    <a:srgbClr val="F9BD7C">
                      <a:alpha val="100000"/>
                      <a:alpha val="0"/>
                    </a:srgbClr>
                  </a:clrTo>
                </a:clrChange>
              </a:blip>
              <a:stretch>
                <a:fillRect/>
              </a:stretch>
            </p:blipFill>
            <p:spPr>
              <a:xfrm>
                <a:off x="14171" y="8633"/>
                <a:ext cx="1112" cy="2167"/>
              </a:xfrm>
              <a:prstGeom prst="rect">
                <a:avLst/>
              </a:prstGeom>
              <a:noFill/>
              <a:ln w="9525">
                <a:noFill/>
              </a:ln>
            </p:spPr>
          </p:pic>
          <p:sp>
            <p:nvSpPr>
              <p:cNvPr id="48" name="矩形 47"/>
              <p:cNvSpPr/>
              <p:nvPr>
                <p:custDataLst>
                  <p:tags r:id="rId26"/>
                </p:custDataLst>
              </p:nvPr>
            </p:nvSpPr>
            <p:spPr>
              <a:xfrm>
                <a:off x="1289" y="9078"/>
                <a:ext cx="5510" cy="1500"/>
              </a:xfrm>
              <a:prstGeom prst="rect">
                <a:avLst/>
              </a:prstGeom>
              <a:noFill/>
              <a:ln w="9525">
                <a:noFill/>
                <a:miter/>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strike="noStrike" baseline="0" noProof="1">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隶书" panose="02010509060101010101" charset="-122"/>
                  </a:rPr>
                  <a:t>染色质</a:t>
                </a:r>
                <a:endParaRPr kumimoji="0" lang="zh-CN" altLang="en-US" sz="2800" b="1" i="0" strike="noStrike" baseline="0" noProof="1">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隶书" panose="02010509060101010101" charset="-122"/>
                </a:endParaRP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strike="noStrike" baseline="0" noProof="1">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隶书" panose="02010509060101010101" charset="-122"/>
                  </a:rPr>
                  <a:t>（</a:t>
                </a:r>
                <a:r>
                  <a:rPr kumimoji="0" lang="zh-CN" altLang="en-US" sz="2800" b="1" i="0" strike="noStrike" baseline="0" noProof="1">
                    <a:ln>
                      <a:noFill/>
                    </a:ln>
                    <a:solidFill>
                      <a:srgbClr val="FF0000"/>
                    </a:solidFill>
                    <a:effectLst/>
                    <a:uLnTx/>
                    <a:uFillTx/>
                    <a:latin typeface="微软雅黑" panose="020B0503020204020204" pitchFamily="34" charset="-122"/>
                    <a:ea typeface="微软雅黑" panose="020B0503020204020204" pitchFamily="34" charset="-122"/>
                    <a:cs typeface="隶书" panose="02010509060101010101" charset="-122"/>
                  </a:rPr>
                  <a:t>间</a:t>
                </a:r>
                <a:r>
                  <a:rPr kumimoji="0" lang="zh-CN" altLang="en-US" sz="2800" b="1" i="0" strike="noStrike" baseline="0" noProof="1">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隶书" panose="02010509060101010101" charset="-122"/>
                  </a:rPr>
                  <a:t>期、不分裂细胞）</a:t>
                </a:r>
                <a:endParaRPr kumimoji="0" lang="zh-CN" altLang="en-US" sz="2800" b="1" i="0" strike="noStrike" baseline="0" noProof="1">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隶书" panose="02010509060101010101" charset="-122"/>
                </a:endParaRPr>
              </a:p>
            </p:txBody>
          </p:sp>
        </p:grpSp>
        <p:sp>
          <p:nvSpPr>
            <p:cNvPr id="42" name="文本框 15"/>
            <p:cNvSpPr txBox="1"/>
            <p:nvPr>
              <p:custDataLst>
                <p:tags r:id="rId27"/>
              </p:custDataLst>
            </p:nvPr>
          </p:nvSpPr>
          <p:spPr>
            <a:xfrm>
              <a:off x="8052" y="9270"/>
              <a:ext cx="241" cy="821"/>
            </a:xfrm>
            <a:prstGeom prst="rect">
              <a:avLst/>
            </a:prstGeom>
            <a:solidFill>
              <a:schemeClr val="bg1"/>
            </a:solidFill>
            <a:ln w="9525">
              <a:noFill/>
            </a:ln>
          </p:spPr>
          <p:txBody>
            <a:bodyPr wrap="square" anchor="t">
              <a:spAutoFit/>
            </a:bodyPr>
            <a:lstStyle/>
            <a:p>
              <a:endParaRPr lang="zh-CN" altLang="en-US" sz="2800" b="1">
                <a:latin typeface="Arial" panose="020B0604020202020204" pitchFamily="34" charset="0"/>
                <a:ea typeface="黑体" panose="02010609060101010101" charset="-122"/>
              </a:endParaRPr>
            </a:p>
          </p:txBody>
        </p:sp>
      </p:grpSp>
      <p:sp>
        <p:nvSpPr>
          <p:cNvPr id="2" name="文本框 1"/>
          <p:cNvSpPr txBox="1"/>
          <p:nvPr>
            <p:custDataLst>
              <p:tags r:id="rId28"/>
            </p:custDataLst>
          </p:nvPr>
        </p:nvSpPr>
        <p:spPr>
          <a:xfrm>
            <a:off x="2120900" y="2232660"/>
            <a:ext cx="1711325" cy="521970"/>
          </a:xfrm>
          <a:prstGeom prst="rect">
            <a:avLst/>
          </a:prstGeom>
          <a:noFill/>
        </p:spPr>
        <p:txBody>
          <a:bodyPr wrap="square" rtlCol="0" anchor="t">
            <a:spAutoFit/>
          </a:bodyPr>
          <a:lstStyle/>
          <a:p>
            <a:r>
              <a:rPr lang="zh-CN" altLang="en-US" sz="2800" b="1">
                <a:solidFill>
                  <a:srgbClr val="FF0000"/>
                </a:solidFill>
                <a:latin typeface="微软雅黑" panose="020B0503020204020204" pitchFamily="34" charset="-122"/>
                <a:ea typeface="微软雅黑" panose="020B0503020204020204" pitchFamily="34" charset="-122"/>
                <a:cs typeface="+mn-ea"/>
                <a:sym typeface="+mn-ea"/>
              </a:rPr>
              <a:t>同种物质</a:t>
            </a:r>
            <a:endParaRPr lang="zh-CN" altLang="en-US" sz="2800" b="1">
              <a:solidFill>
                <a:srgbClr val="FF0000"/>
              </a:solidFill>
              <a:latin typeface="微软雅黑" panose="020B0503020204020204" pitchFamily="34" charset="-122"/>
              <a:ea typeface="微软雅黑" panose="020B0503020204020204" pitchFamily="34" charset="-122"/>
              <a:cs typeface="+mn-ea"/>
              <a:sym typeface="+mn-ea"/>
            </a:endParaRPr>
          </a:p>
        </p:txBody>
      </p:sp>
      <p:sp>
        <p:nvSpPr>
          <p:cNvPr id="4" name="文本框 3"/>
          <p:cNvSpPr txBox="1"/>
          <p:nvPr>
            <p:custDataLst>
              <p:tags r:id="rId29"/>
            </p:custDataLst>
          </p:nvPr>
        </p:nvSpPr>
        <p:spPr>
          <a:xfrm>
            <a:off x="5233670" y="2213610"/>
            <a:ext cx="1654810" cy="521970"/>
          </a:xfrm>
          <a:prstGeom prst="rect">
            <a:avLst/>
          </a:prstGeom>
          <a:noFill/>
        </p:spPr>
        <p:txBody>
          <a:bodyPr wrap="square" rtlCol="0" anchor="t">
            <a:spAutoFit/>
          </a:bodyPr>
          <a:lstStyle/>
          <a:p>
            <a:r>
              <a:rPr lang="zh-CN" altLang="en-US" sz="2800" b="1">
                <a:solidFill>
                  <a:srgbClr val="FF0000"/>
                </a:solidFill>
                <a:latin typeface="微软雅黑" panose="020B0503020204020204" pitchFamily="34" charset="-122"/>
                <a:ea typeface="微软雅黑" panose="020B0503020204020204" pitchFamily="34" charset="-122"/>
                <a:cs typeface="+mn-ea"/>
                <a:sym typeface="+mn-ea"/>
              </a:rPr>
              <a:t>不同时期</a:t>
            </a:r>
            <a:endParaRPr lang="zh-CN" altLang="en-US" sz="2800" b="1">
              <a:solidFill>
                <a:srgbClr val="FF0000"/>
              </a:solidFill>
              <a:latin typeface="微软雅黑" panose="020B0503020204020204" pitchFamily="34" charset="-122"/>
              <a:ea typeface="微软雅黑" panose="020B0503020204020204" pitchFamily="34" charset="-122"/>
              <a:cs typeface="+mn-ea"/>
              <a:sym typeface="+mn-ea"/>
            </a:endParaRPr>
          </a:p>
        </p:txBody>
      </p:sp>
      <p:sp>
        <p:nvSpPr>
          <p:cNvPr id="6" name="文本框 5"/>
          <p:cNvSpPr txBox="1"/>
          <p:nvPr>
            <p:custDataLst>
              <p:tags r:id="rId30"/>
            </p:custDataLst>
          </p:nvPr>
        </p:nvSpPr>
        <p:spPr>
          <a:xfrm>
            <a:off x="7758430" y="2232660"/>
            <a:ext cx="1651000" cy="521970"/>
          </a:xfrm>
          <a:prstGeom prst="rect">
            <a:avLst/>
          </a:prstGeom>
          <a:noFill/>
        </p:spPr>
        <p:txBody>
          <a:bodyPr wrap="square" rtlCol="0" anchor="t">
            <a:spAutoFit/>
          </a:bodyPr>
          <a:lstStyle/>
          <a:p>
            <a:r>
              <a:rPr lang="zh-CN" altLang="en-US" sz="2800" b="1">
                <a:solidFill>
                  <a:srgbClr val="FF0000"/>
                </a:solidFill>
                <a:latin typeface="微软雅黑" panose="020B0503020204020204" pitchFamily="34" charset="-122"/>
                <a:ea typeface="微软雅黑" panose="020B0503020204020204" pitchFamily="34" charset="-122"/>
                <a:cs typeface="+mn-ea"/>
                <a:sym typeface="+mn-ea"/>
              </a:rPr>
              <a:t>存在状态</a:t>
            </a:r>
            <a:endParaRPr lang="zh-CN" altLang="en-US" sz="2800" b="1">
              <a:solidFill>
                <a:srgbClr val="FF0000"/>
              </a:solidFill>
              <a:latin typeface="微软雅黑" panose="020B0503020204020204" pitchFamily="34" charset="-122"/>
              <a:ea typeface="微软雅黑" panose="020B0503020204020204" pitchFamily="34" charset="-122"/>
              <a:cs typeface="+mn-ea"/>
              <a:sym typeface="+mn-ea"/>
            </a:endParaRPr>
          </a:p>
        </p:txBody>
      </p:sp>
      <p:sp>
        <p:nvSpPr>
          <p:cNvPr id="9" name="文本框 8"/>
          <p:cNvSpPr txBox="1"/>
          <p:nvPr>
            <p:custDataLst>
              <p:tags r:id="rId31"/>
            </p:custDataLst>
          </p:nvPr>
        </p:nvSpPr>
        <p:spPr>
          <a:xfrm>
            <a:off x="904875" y="2075180"/>
            <a:ext cx="11622405" cy="737235"/>
          </a:xfrm>
          <a:prstGeom prst="rect">
            <a:avLst/>
          </a:prstGeom>
          <a:noFill/>
        </p:spPr>
        <p:txBody>
          <a:bodyPr wrap="square" rtlCol="0" anchor="t">
            <a:spAutoFit/>
          </a:bodyPr>
          <a:lstStyle/>
          <a:p>
            <a:pPr>
              <a:lnSpc>
                <a:spcPct val="150000"/>
              </a:lnSpc>
            </a:pP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两者是</a:t>
            </a:r>
            <a:r>
              <a:rPr lang="zh-CN" altLang="en-US" sz="2800" b="1" u="sng">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在细胞的</a:t>
            </a:r>
            <a:r>
              <a:rPr lang="zh-CN" altLang="en-US" sz="2800" b="1" u="sng">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两种</a:t>
            </a:r>
            <a:r>
              <a:rPr lang="zh-CN" altLang="en-US" sz="2800" b="1" u="sng">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7" name="文本框 6"/>
          <p:cNvSpPr txBox="1"/>
          <p:nvPr>
            <p:custDataLst>
              <p:tags r:id="rId32"/>
            </p:custDataLst>
          </p:nvPr>
        </p:nvSpPr>
        <p:spPr>
          <a:xfrm>
            <a:off x="959485" y="5295265"/>
            <a:ext cx="11232515" cy="521970"/>
          </a:xfrm>
          <a:prstGeom prst="rect">
            <a:avLst/>
          </a:prstGeom>
          <a:noFill/>
          <a:ln w="9525">
            <a:noFill/>
          </a:ln>
        </p:spPr>
        <p:txBody>
          <a:bodyPr wrap="square" anchor="t">
            <a:spAutoFit/>
          </a:bodyPr>
          <a:lstStyle/>
          <a:p>
            <a:pPr marL="457200" indent="-457200">
              <a:buFont typeface="Arial" panose="020B0604020202020204" pitchFamily="34" charset="0"/>
              <a:buChar char="•"/>
            </a:pP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解螺旋：</a:t>
            </a:r>
            <a:r>
              <a:rPr lang="zh-CN" altLang="en-US" sz="2800" b="1">
                <a:solidFill>
                  <a:srgbClr val="FF0000"/>
                </a:solidFill>
                <a:latin typeface="微软雅黑" panose="020B0503020204020204" pitchFamily="34" charset="-122"/>
                <a:ea typeface="微软雅黑" panose="020B0503020204020204" pitchFamily="34" charset="-122"/>
                <a:sym typeface="宋体" panose="02010600030101010101" pitchFamily="2" charset="-122"/>
              </a:rPr>
              <a:t>染色体</a:t>
            </a:r>
            <a:r>
              <a:rPr lang="zh-CN" altLang="en-US" sz="2800" b="1">
                <a:latin typeface="微软雅黑" panose="020B0503020204020204" pitchFamily="34" charset="-122"/>
                <a:ea typeface="微软雅黑" panose="020B0503020204020204" pitchFamily="34" charset="-122"/>
                <a:sym typeface="宋体" panose="02010600030101010101" pitchFamily="2" charset="-122"/>
              </a:rPr>
              <a:t>变成染色质</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0" name="文本框 9"/>
          <p:cNvSpPr txBox="1"/>
          <p:nvPr>
            <p:custDataLst>
              <p:tags r:id="rId33"/>
            </p:custDataLst>
          </p:nvPr>
        </p:nvSpPr>
        <p:spPr>
          <a:xfrm>
            <a:off x="964565" y="5730875"/>
            <a:ext cx="10363200" cy="737235"/>
          </a:xfrm>
          <a:prstGeom prst="rect">
            <a:avLst/>
          </a:prstGeom>
          <a:noFill/>
          <a:ln w="9525">
            <a:noFill/>
          </a:ln>
        </p:spPr>
        <p:txBody>
          <a:bodyPr wrap="square" anchor="t">
            <a:spAutoFit/>
          </a:bodyPr>
          <a:lstStyle/>
          <a:p>
            <a:pPr marL="457200" indent="-457200">
              <a:lnSpc>
                <a:spcPct val="150000"/>
              </a:lnSpc>
              <a:buFont typeface="Arial" panose="020B0604020202020204" pitchFamily="34" charset="0"/>
              <a:buChar char="•"/>
            </a:pPr>
            <a:r>
              <a:rPr lang="zh-CN" altLang="en-US" sz="2800" b="1">
                <a:solidFill>
                  <a:srgbClr val="FF0000"/>
                </a:solidFill>
                <a:latin typeface="微软雅黑" panose="020B0503020204020204" pitchFamily="34" charset="-122"/>
                <a:ea typeface="微软雅黑" panose="020B0503020204020204" pitchFamily="34" charset="-122"/>
                <a:sym typeface="宋体" panose="02010600030101010101" pitchFamily="2" charset="-122"/>
              </a:rPr>
              <a:t>解旋：</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DNA</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双链间的氢键断裂，双链变单链</a:t>
            </a:r>
            <a:r>
              <a:rPr lang="zh-CN" altLang="en-US" sz="2800" b="1">
                <a:latin typeface="微软雅黑" panose="020B0503020204020204" pitchFamily="34" charset="-122"/>
                <a:ea typeface="微软雅黑" panose="020B0503020204020204" pitchFamily="34" charset="-122"/>
                <a:sym typeface="宋体" panose="02010600030101010101" pitchFamily="2" charset="-122"/>
              </a:rPr>
              <a:t>。</a:t>
            </a:r>
            <a:endParaRPr lang="zh-CN" altLang="en-US" sz="2800" b="1">
              <a:latin typeface="微软雅黑" panose="020B0503020204020204" pitchFamily="34" charset="-122"/>
              <a:ea typeface="微软雅黑" panose="020B0503020204020204" pitchFamily="34" charset="-122"/>
            </a:endParaRPr>
          </a:p>
        </p:txBody>
      </p:sp>
      <p:sp>
        <p:nvSpPr>
          <p:cNvPr id="8" name="文本框 7"/>
          <p:cNvSpPr txBox="1"/>
          <p:nvPr>
            <p:custDataLst>
              <p:tags r:id="rId34"/>
            </p:custDataLst>
          </p:nvPr>
        </p:nvSpPr>
        <p:spPr>
          <a:xfrm>
            <a:off x="949960" y="4147820"/>
            <a:ext cx="4064000" cy="521970"/>
          </a:xfrm>
          <a:prstGeom prst="rect">
            <a:avLst/>
          </a:prstGeom>
          <a:noFill/>
        </p:spPr>
        <p:txBody>
          <a:bodyPr wrap="square" rtlCol="0">
            <a:spAutoFit/>
          </a:bodyPr>
          <a:lstStyle/>
          <a:p>
            <a:pPr marL="285750" indent="-285750">
              <a:buFont typeface="Wingdings" panose="05000000000000000000" charset="0"/>
              <a:buChar char="Ø"/>
            </a:pPr>
            <a:r>
              <a:rPr lang="zh-CN" altLang="en-US" sz="2800" b="1">
                <a:solidFill>
                  <a:srgbClr val="FF0000"/>
                </a:solidFill>
                <a:latin typeface="微软雅黑" panose="020B0503020204020204" pitchFamily="34" charset="-122"/>
                <a:ea typeface="微软雅黑" panose="020B0503020204020204" pitchFamily="34" charset="-122"/>
              </a:rPr>
              <a:t>意义：</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11" name="文本框 10"/>
          <p:cNvSpPr txBox="1"/>
          <p:nvPr>
            <p:custDataLst>
              <p:tags r:id="rId35"/>
            </p:custDataLst>
          </p:nvPr>
        </p:nvSpPr>
        <p:spPr>
          <a:xfrm>
            <a:off x="8014970" y="4194810"/>
            <a:ext cx="2496820" cy="1383665"/>
          </a:xfrm>
          <a:prstGeom prst="rect">
            <a:avLst/>
          </a:prstGeom>
          <a:noFill/>
        </p:spPr>
        <p:txBody>
          <a:bodyPr wrap="square" rtlCol="0">
            <a:spAutoFit/>
          </a:bodyPr>
          <a:lstStyle/>
          <a:p>
            <a:r>
              <a:rPr lang="zh-CN" altLang="en-US" sz="2800" b="1">
                <a:solidFill>
                  <a:schemeClr val="tx1"/>
                </a:solidFill>
                <a:latin typeface="华文楷体" panose="02010600040101010101" pitchFamily="2" charset="-122"/>
                <a:ea typeface="华文楷体" panose="02010600040101010101" pitchFamily="2" charset="-122"/>
              </a:rPr>
              <a:t>细胞分裂时染色体移动并分配到子细胞中</a:t>
            </a:r>
            <a:endParaRPr lang="zh-CN" altLang="en-US" sz="2800" b="1">
              <a:solidFill>
                <a:schemeClr val="tx1"/>
              </a:solidFill>
              <a:latin typeface="华文楷体" panose="02010600040101010101" pitchFamily="2" charset="-122"/>
              <a:ea typeface="华文楷体" panose="02010600040101010101" pitchFamily="2" charset="-122"/>
            </a:endParaRPr>
          </a:p>
        </p:txBody>
      </p:sp>
      <p:sp>
        <p:nvSpPr>
          <p:cNvPr id="13" name="文本框 12"/>
          <p:cNvSpPr txBox="1"/>
          <p:nvPr>
            <p:custDataLst>
              <p:tags r:id="rId36"/>
            </p:custDataLst>
          </p:nvPr>
        </p:nvSpPr>
        <p:spPr>
          <a:xfrm>
            <a:off x="2898775" y="4196715"/>
            <a:ext cx="2860675" cy="953135"/>
          </a:xfrm>
          <a:prstGeom prst="rect">
            <a:avLst/>
          </a:prstGeom>
          <a:noFill/>
        </p:spPr>
        <p:txBody>
          <a:bodyPr wrap="square" rtlCol="0">
            <a:spAutoFit/>
          </a:bodyPr>
          <a:lstStyle/>
          <a:p>
            <a:r>
              <a:rPr lang="zh-CN" altLang="en-US" sz="2800" b="1">
                <a:solidFill>
                  <a:schemeClr val="tx1"/>
                </a:solidFill>
                <a:latin typeface="华文楷体" panose="02010600040101010101" pitchFamily="2" charset="-122"/>
                <a:ea typeface="华文楷体" panose="02010600040101010101" pitchFamily="2" charset="-122"/>
                <a:cs typeface="华文楷体" panose="02010600040101010101" pitchFamily="2" charset="-122"/>
              </a:rPr>
              <a:t>利于</a:t>
            </a:r>
            <a:r>
              <a:rPr lang="en-US" altLang="zh-CN" sz="2800" b="1">
                <a:solidFill>
                  <a:schemeClr val="tx1"/>
                </a:solidFill>
                <a:latin typeface="华文楷体" panose="02010600040101010101" pitchFamily="2" charset="-122"/>
                <a:ea typeface="华文楷体" panose="02010600040101010101" pitchFamily="2" charset="-122"/>
                <a:cs typeface="华文楷体" panose="02010600040101010101" pitchFamily="2" charset="-122"/>
              </a:rPr>
              <a:t>DNA</a:t>
            </a:r>
            <a:r>
              <a:rPr lang="zh-CN" altLang="en-US" sz="2800" b="1">
                <a:solidFill>
                  <a:schemeClr val="tx1"/>
                </a:solidFill>
                <a:latin typeface="华文楷体" panose="02010600040101010101" pitchFamily="2" charset="-122"/>
                <a:ea typeface="华文楷体" panose="02010600040101010101" pitchFamily="2" charset="-122"/>
                <a:cs typeface="华文楷体" panose="02010600040101010101" pitchFamily="2" charset="-122"/>
              </a:rPr>
              <a:t>的复制和转录等活动。</a:t>
            </a:r>
            <a:endParaRPr lang="zh-CN" altLang="en-US" sz="2800" b="1">
              <a:solidFill>
                <a:schemeClr val="tx1"/>
              </a:solidFill>
              <a:latin typeface="华文楷体" panose="02010600040101010101" pitchFamily="2" charset="-122"/>
              <a:ea typeface="华文楷体" panose="02010600040101010101" pitchFamily="2" charset="-122"/>
              <a:cs typeface="华文楷体" panose="02010600040101010101" pitchFamily="2" charset="-122"/>
            </a:endParaRPr>
          </a:p>
        </p:txBody>
      </p:sp>
      <p:pic>
        <p:nvPicPr>
          <p:cNvPr id="24" name="图片 23"/>
          <p:cNvPicPr>
            <a:picLocks noChangeAspect="1"/>
          </p:cNvPicPr>
          <p:nvPr>
            <p:custDataLst>
              <p:tags r:id="rId37"/>
            </p:custDataLst>
          </p:nvPr>
        </p:nvPicPr>
        <p:blipFill>
          <a:blip r:embed="rId38"/>
          <a:stretch>
            <a:fillRect/>
          </a:stretch>
        </p:blipFill>
        <p:spPr>
          <a:xfrm>
            <a:off x="5521325" y="537845"/>
            <a:ext cx="1471295" cy="1741170"/>
          </a:xfrm>
          <a:prstGeom prst="rect">
            <a:avLst/>
          </a:prstGeom>
        </p:spPr>
      </p:pic>
      <p:pic>
        <p:nvPicPr>
          <p:cNvPr id="31" name="图片 30"/>
          <p:cNvPicPr>
            <a:picLocks noChangeAspect="1"/>
          </p:cNvPicPr>
          <p:nvPr>
            <p:custDataLst>
              <p:tags r:id="rId39"/>
            </p:custDataLst>
          </p:nvPr>
        </p:nvPicPr>
        <p:blipFill>
          <a:blip r:embed="rId40"/>
          <a:stretch>
            <a:fillRect/>
          </a:stretch>
        </p:blipFill>
        <p:spPr>
          <a:xfrm>
            <a:off x="7091680" y="537845"/>
            <a:ext cx="1632585" cy="174117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p:tgtEl>
                                          <p:spTgt spid="2"/>
                                        </p:tgtEl>
                                        <p:attrNameLst>
                                          <p:attrName>ppt_y</p:attrName>
                                        </p:attrNameLst>
                                      </p:cBhvr>
                                      <p:tavLst>
                                        <p:tav tm="0">
                                          <p:val>
                                            <p:strVal val="#ppt_y+#ppt_h*1.125000"/>
                                          </p:val>
                                        </p:tav>
                                        <p:tav tm="100000">
                                          <p:val>
                                            <p:strVal val="#ppt_y"/>
                                          </p:val>
                                        </p:tav>
                                      </p:tavLst>
                                    </p:anim>
                                    <p:animEffect transition="in" filter="wipe(up)">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p:tgtEl>
                                          <p:spTgt spid="4"/>
                                        </p:tgtEl>
                                        <p:attrNameLst>
                                          <p:attrName>ppt_y</p:attrName>
                                        </p:attrNameLst>
                                      </p:cBhvr>
                                      <p:tavLst>
                                        <p:tav tm="0">
                                          <p:val>
                                            <p:strVal val="#ppt_y+#ppt_h*1.125000"/>
                                          </p:val>
                                        </p:tav>
                                        <p:tav tm="100000">
                                          <p:val>
                                            <p:strVal val="#ppt_y"/>
                                          </p:val>
                                        </p:tav>
                                      </p:tavLst>
                                    </p:anim>
                                    <p:animEffect transition="in" filter="wipe(up)">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p:tgtEl>
                                          <p:spTgt spid="6"/>
                                        </p:tgtEl>
                                        <p:attrNameLst>
                                          <p:attrName>ppt_y</p:attrName>
                                        </p:attrNameLst>
                                      </p:cBhvr>
                                      <p:tavLst>
                                        <p:tav tm="0">
                                          <p:val>
                                            <p:strVal val="#ppt_y+#ppt_h*1.125000"/>
                                          </p:val>
                                        </p:tav>
                                        <p:tav tm="100000">
                                          <p:val>
                                            <p:strVal val="#ppt_y"/>
                                          </p:val>
                                        </p:tav>
                                      </p:tavLst>
                                    </p:anim>
                                    <p:animEffect transition="in" filter="wipe(up)">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40"/>
                                        </p:tgtEl>
                                        <p:attrNameLst>
                                          <p:attrName>style.visibility</p:attrName>
                                        </p:attrNameLst>
                                      </p:cBhvr>
                                      <p:to>
                                        <p:strVal val="visible"/>
                                      </p:to>
                                    </p:set>
                                    <p:animEffect transition="in" filter="blinds(horizontal)">
                                      <p:cBhvr>
                                        <p:cTn id="33" dur="500"/>
                                        <p:tgtEl>
                                          <p:spTgt spid="40"/>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blinds(horizontal)">
                                      <p:cBhvr>
                                        <p:cTn id="48" dur="500"/>
                                        <p:tgtEl>
                                          <p:spTgt spid="7"/>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blinds(horizontal)">
                                      <p:cBhvr>
                                        <p:cTn id="5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P spid="4" grpId="0"/>
      <p:bldP spid="6" grpId="0"/>
      <p:bldP spid="9" grpId="0"/>
      <p:bldP spid="7" grpId="0"/>
      <p:bldP spid="10" grpId="0"/>
      <p:bldP spid="8" grpId="0"/>
      <p:bldP spid="11" grpId="0"/>
      <p:bldP spid="1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custDataLst>
              <p:tags r:id="rId1"/>
            </p:custDataLst>
          </p:nvPr>
        </p:nvGrpSpPr>
        <p:grpSpPr>
          <a:xfrm>
            <a:off x="198120" y="118774"/>
            <a:ext cx="6066790" cy="1262351"/>
            <a:chOff x="312" y="187"/>
            <a:chExt cx="9554" cy="1988"/>
          </a:xfrm>
        </p:grpSpPr>
        <p:grpSp>
          <p:nvGrpSpPr>
            <p:cNvPr id="35" name="组合 34"/>
            <p:cNvGrpSpPr/>
            <p:nvPr>
              <p:custDataLst>
                <p:tags r:id="rId2"/>
              </p:custDataLst>
            </p:nvPr>
          </p:nvGrpSpPr>
          <p:grpSpPr>
            <a:xfrm>
              <a:off x="312" y="187"/>
              <a:ext cx="8227" cy="853"/>
              <a:chOff x="312" y="187"/>
              <a:chExt cx="8227" cy="853"/>
            </a:xfrm>
          </p:grpSpPr>
          <p:grpSp>
            <p:nvGrpSpPr>
              <p:cNvPr id="36" name="组合 35"/>
              <p:cNvGrpSpPr/>
              <p:nvPr>
                <p:custDataLst>
                  <p:tags r:id="rId3"/>
                </p:custDataLst>
              </p:nvPr>
            </p:nvGrpSpPr>
            <p:grpSpPr>
              <a:xfrm>
                <a:off x="312" y="187"/>
                <a:ext cx="8227" cy="853"/>
                <a:chOff x="587375" y="965201"/>
                <a:chExt cx="5224145" cy="541754"/>
              </a:xfrm>
            </p:grpSpPr>
            <p:sp>
              <p:nvSpPr>
                <p:cNvPr id="37" name="任意多边形: 形状 17"/>
                <p:cNvSpPr/>
                <p:nvPr>
                  <p:custDataLst>
                    <p:tags r:id="rId4"/>
                  </p:custDataLst>
                </p:nvPr>
              </p:nvSpPr>
              <p:spPr>
                <a:xfrm rot="5400000">
                  <a:off x="3436575" y="-890208"/>
                  <a:ext cx="442051" cy="430657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38" name="文本框 37"/>
                <p:cNvSpPr txBox="1"/>
                <p:nvPr>
                  <p:custDataLst>
                    <p:tags r:id="rId5"/>
                  </p:custDataLst>
                </p:nvPr>
              </p:nvSpPr>
              <p:spPr>
                <a:xfrm>
                  <a:off x="2421255" y="965201"/>
                  <a:ext cx="3390265" cy="513186"/>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kumimoji="0" lang="zh-CN" altLang="zh-CN" sz="2400" b="1" i="0" u="none" strike="noStrike" kern="1200" cap="none" spc="0" normalizeH="0" baseline="0" noProof="0">
                      <a:ln>
                        <a:noFill/>
                      </a:ln>
                      <a:solidFill>
                        <a:srgbClr val="000000"/>
                      </a:solidFill>
                      <a:effectLst/>
                      <a:uLnTx/>
                      <a:uFillTx/>
                      <a:cs typeface="+mn-ea"/>
                      <a:sym typeface="+mn-lt"/>
                    </a:rPr>
                    <a:t>细胞核的结构和功能</a:t>
                  </a:r>
                  <a:endParaRPr kumimoji="0" lang="zh-CN" altLang="zh-CN" sz="2400" b="1" i="0" u="none" strike="noStrike" kern="1200" cap="none" spc="0" normalizeH="0" baseline="0" noProof="0">
                    <a:ln>
                      <a:noFill/>
                    </a:ln>
                    <a:solidFill>
                      <a:srgbClr val="000000"/>
                    </a:solidFill>
                    <a:effectLst/>
                    <a:uLnTx/>
                    <a:uFillTx/>
                    <a:cs typeface="+mn-ea"/>
                    <a:sym typeface="+mn-lt"/>
                  </a:endParaRPr>
                </a:p>
              </p:txBody>
            </p:sp>
            <p:sp>
              <p:nvSpPr>
                <p:cNvPr id="3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40" name="文本框 39"/>
                <p:cNvSpPr txBox="1"/>
                <p:nvPr>
                  <p:custDataLst>
                    <p:tags r:id="rId7"/>
                  </p:custDataLst>
                </p:nvPr>
              </p:nvSpPr>
              <p:spPr>
                <a:xfrm>
                  <a:off x="1699474" y="972823"/>
                  <a:ext cx="1097280" cy="534132"/>
                </a:xfrm>
                <a:prstGeom prst="rect">
                  <a:avLst/>
                </a:prstGeom>
                <a:noFill/>
              </p:spPr>
              <p:txBody>
                <a:bodyPr wrap="non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41" name="图片 40" descr="32303137373532353b32303137393931383bc9faceefcfd4cea2beb5cfb8b0fb"/>
              <p:cNvPicPr>
                <a:picLocks noChangeAspect="1"/>
              </p:cNvPicPr>
              <p:nvPr>
                <p:custDataLst>
                  <p:tags r:id="rId8"/>
                </p:custDataLst>
              </p:nvPr>
            </p:nvPicPr>
            <p:blipFill>
              <a:blip r:embed="rId9"/>
              <a:stretch>
                <a:fillRect/>
              </a:stretch>
            </p:blipFill>
            <p:spPr>
              <a:xfrm>
                <a:off x="1119" y="262"/>
                <a:ext cx="719" cy="719"/>
              </a:xfrm>
              <a:prstGeom prst="rect">
                <a:avLst/>
              </a:prstGeom>
            </p:spPr>
          </p:pic>
        </p:grpSp>
        <p:sp>
          <p:nvSpPr>
            <p:cNvPr id="42" name="文本框 41"/>
            <p:cNvSpPr txBox="1"/>
            <p:nvPr>
              <p:custDataLst>
                <p:tags r:id="rId10"/>
              </p:custDataLst>
            </p:nvPr>
          </p:nvSpPr>
          <p:spPr>
            <a:xfrm>
              <a:off x="696" y="1159"/>
              <a:ext cx="9170"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 细胞核的结构</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grpSp>
        <p:nvGrpSpPr>
          <p:cNvPr id="9" name="组合 8"/>
          <p:cNvGrpSpPr/>
          <p:nvPr>
            <p:custDataLst>
              <p:tags r:id="rId11"/>
            </p:custDataLst>
          </p:nvPr>
        </p:nvGrpSpPr>
        <p:grpSpPr>
          <a:xfrm>
            <a:off x="1286510" y="1653540"/>
            <a:ext cx="6310630" cy="2313940"/>
            <a:chOff x="1478517" y="841083"/>
            <a:chExt cx="6310721" cy="2215378"/>
          </a:xfrm>
        </p:grpSpPr>
        <p:grpSp>
          <p:nvGrpSpPr>
            <p:cNvPr id="10" name="组合 9"/>
            <p:cNvGrpSpPr/>
            <p:nvPr>
              <p:custDataLst>
                <p:tags r:id="rId12"/>
              </p:custDataLst>
            </p:nvPr>
          </p:nvGrpSpPr>
          <p:grpSpPr>
            <a:xfrm>
              <a:off x="1478517" y="841083"/>
              <a:ext cx="6310721" cy="2215378"/>
              <a:chOff x="1478517" y="841083"/>
              <a:chExt cx="6310721" cy="2888010"/>
            </a:xfrm>
          </p:grpSpPr>
          <p:grpSp>
            <p:nvGrpSpPr>
              <p:cNvPr id="21" name="组合 20"/>
              <p:cNvGrpSpPr/>
              <p:nvPr>
                <p:custDataLst>
                  <p:tags r:id="rId13"/>
                </p:custDataLst>
              </p:nvPr>
            </p:nvGrpSpPr>
            <p:grpSpPr>
              <a:xfrm>
                <a:off x="1478517" y="841083"/>
                <a:ext cx="6310721" cy="2888010"/>
                <a:chOff x="1443069" y="3858423"/>
                <a:chExt cx="6310721" cy="2888010"/>
              </a:xfrm>
            </p:grpSpPr>
            <p:sp>
              <p:nvSpPr>
                <p:cNvPr id="11" name="矩形: 圆角 4"/>
                <p:cNvSpPr/>
                <p:nvPr>
                  <p:custDataLst>
                    <p:tags r:id="rId14"/>
                  </p:custDataLst>
                </p:nvPr>
              </p:nvSpPr>
              <p:spPr>
                <a:xfrm>
                  <a:off x="1443069" y="3858423"/>
                  <a:ext cx="6310721" cy="2880993"/>
                </a:xfrm>
                <a:prstGeom prst="roundRect">
                  <a:avLst/>
                </a:prstGeom>
                <a:solidFill>
                  <a:srgbClr val="FFF7E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27" name="椭圆 26"/>
                <p:cNvSpPr/>
                <p:nvPr>
                  <p:custDataLst>
                    <p:tags r:id="rId15"/>
                  </p:custDataLst>
                </p:nvPr>
              </p:nvSpPr>
              <p:spPr>
                <a:xfrm>
                  <a:off x="1466749" y="3886093"/>
                  <a:ext cx="4535019" cy="2860340"/>
                </a:xfrm>
                <a:prstGeom prst="ellipse">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28" name="椭圆 27"/>
                <p:cNvSpPr/>
                <p:nvPr>
                  <p:custDataLst>
                    <p:tags r:id="rId16"/>
                  </p:custDataLst>
                </p:nvPr>
              </p:nvSpPr>
              <p:spPr>
                <a:xfrm>
                  <a:off x="1477327" y="4377281"/>
                  <a:ext cx="2961522" cy="1894916"/>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pic>
              <p:nvPicPr>
                <p:cNvPr id="30" name="图片 29"/>
                <p:cNvPicPr>
                  <a:picLocks noChangeAspect="1"/>
                </p:cNvPicPr>
                <p:nvPr>
                  <p:custDataLst>
                    <p:tags r:id="rId17"/>
                  </p:custDataLst>
                </p:nvPr>
              </p:nvPicPr>
              <p:blipFill>
                <a:blip r:embed="rId18">
                  <a:extLst>
                    <a:ext uri="{BEBA8EAE-BF5A-486C-A8C5-ECC9F3942E4B}">
                      <a14:imgProps xmlns:a14="http://schemas.microsoft.com/office/drawing/2010/main">
                        <a14:imgLayer r:embed="rId19">
                          <a14:imgEffect>
                            <a14:colorTemperature colorTemp="8800"/>
                          </a14:imgEffect>
                        </a14:imgLayer>
                      </a14:imgProps>
                    </a:ext>
                    <a:ext uri="{28A0092B-C50C-407E-A947-70E740481C1C}">
                      <a14:useLocalDpi xmlns:a14="http://schemas.microsoft.com/office/drawing/2010/main" val="0"/>
                    </a:ext>
                  </a:extLst>
                </a:blip>
                <a:srcRect r="65085" b="29322"/>
                <a:stretch>
                  <a:fillRect/>
                </a:stretch>
              </p:blipFill>
              <p:spPr>
                <a:xfrm>
                  <a:off x="6186830" y="4107652"/>
                  <a:ext cx="1323466" cy="747735"/>
                </a:xfrm>
                <a:prstGeom prst="rect">
                  <a:avLst/>
                </a:prstGeom>
                <a:solidFill>
                  <a:srgbClr val="FFF7E1"/>
                </a:solidFill>
              </p:spPr>
            </p:pic>
            <p:pic>
              <p:nvPicPr>
                <p:cNvPr id="31" name="图片 30"/>
                <p:cNvPicPr>
                  <a:picLocks noChangeAspect="1"/>
                </p:cNvPicPr>
                <p:nvPr>
                  <p:custDataLst>
                    <p:tags r:id="rId20"/>
                  </p:custDataLst>
                </p:nvPr>
              </p:nvPicPr>
              <p:blipFill>
                <a:blip r:embed="rId21">
                  <a:clrChange>
                    <a:clrFrom>
                      <a:srgbClr val="FFFEE8">
                        <a:alpha val="100000"/>
                      </a:srgbClr>
                    </a:clrFrom>
                    <a:clrTo>
                      <a:srgbClr val="FFFEE8">
                        <a:alpha val="100000"/>
                        <a:alpha val="0"/>
                      </a:srgbClr>
                    </a:clrTo>
                  </a:clrChange>
                  <a:extLst>
                    <a:ext uri="{BEBA8EAE-BF5A-486C-A8C5-ECC9F3942E4B}">
                      <a14:imgProps xmlns:a14="http://schemas.microsoft.com/office/drawing/2010/main">
                        <a14:imgLayer r:embed="rId22">
                          <a14:imgEffect>
                            <a14:colorTemperature colorTemp="8800"/>
                          </a14:imgEffect>
                        </a14:imgLayer>
                      </a14:imgProps>
                    </a:ext>
                    <a:ext uri="{28A0092B-C50C-407E-A947-70E740481C1C}">
                      <a14:useLocalDpi xmlns:a14="http://schemas.microsoft.com/office/drawing/2010/main" val="0"/>
                    </a:ext>
                  </a:extLst>
                </a:blip>
                <a:srcRect l="53590" t="-2967" r="1" b="-265"/>
                <a:stretch>
                  <a:fillRect/>
                </a:stretch>
              </p:blipFill>
              <p:spPr>
                <a:xfrm>
                  <a:off x="6002040" y="5274184"/>
                  <a:ext cx="1684440" cy="1297194"/>
                </a:xfrm>
                <a:prstGeom prst="rect">
                  <a:avLst/>
                </a:prstGeom>
                <a:solidFill>
                  <a:srgbClr val="FFF7E1"/>
                </a:solidFill>
              </p:spPr>
            </p:pic>
          </p:grpSp>
          <p:sp>
            <p:nvSpPr>
              <p:cNvPr id="20" name="椭圆 19"/>
              <p:cNvSpPr/>
              <p:nvPr>
                <p:custDataLst>
                  <p:tags r:id="rId23"/>
                </p:custDataLst>
              </p:nvPr>
            </p:nvSpPr>
            <p:spPr>
              <a:xfrm>
                <a:off x="1526278" y="1662229"/>
                <a:ext cx="1521282" cy="1290340"/>
              </a:xfrm>
              <a:prstGeom prst="ellipse">
                <a:avLst/>
              </a:prstGeom>
              <a:solidFill>
                <a:srgbClr val="FFBDB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grpSp>
        <p:sp>
          <p:nvSpPr>
            <p:cNvPr id="33" name="Text Box 3"/>
            <p:cNvSpPr txBox="1">
              <a:spLocks noChangeArrowheads="1"/>
            </p:cNvSpPr>
            <p:nvPr>
              <p:custDataLst>
                <p:tags r:id="rId24"/>
              </p:custDataLst>
            </p:nvPr>
          </p:nvSpPr>
          <p:spPr bwMode="auto">
            <a:xfrm>
              <a:off x="4636536" y="1733154"/>
              <a:ext cx="1306023" cy="499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Aft>
                  <a:spcPct val="0"/>
                </a:spcAft>
              </a:pPr>
              <a:r>
                <a:rPr kumimoji="1" lang="zh-CN" altLang="en-US" sz="2800" b="1">
                  <a:solidFill>
                    <a:srgbClr val="FF0000"/>
                  </a:solidFill>
                  <a:latin typeface="微软雅黑" panose="020B0503020204020204" pitchFamily="34" charset="-122"/>
                  <a:ea typeface="微软雅黑" panose="020B0503020204020204" pitchFamily="34" charset="-122"/>
                </a:rPr>
                <a:t>细胞核</a:t>
              </a:r>
              <a:endParaRPr kumimoji="1" lang="en-US" altLang="zh-CN" sz="2800" b="1">
                <a:solidFill>
                  <a:srgbClr val="FF0000"/>
                </a:solidFill>
                <a:latin typeface="微软雅黑" panose="020B0503020204020204" pitchFamily="34" charset="-122"/>
                <a:ea typeface="微软雅黑" panose="020B0503020204020204" pitchFamily="34" charset="-122"/>
              </a:endParaRPr>
            </a:p>
          </p:txBody>
        </p:sp>
        <p:sp>
          <p:nvSpPr>
            <p:cNvPr id="34" name="Text Box 3"/>
            <p:cNvSpPr txBox="1">
              <a:spLocks noChangeArrowheads="1"/>
            </p:cNvSpPr>
            <p:nvPr>
              <p:custDataLst>
                <p:tags r:id="rId25"/>
              </p:custDataLst>
            </p:nvPr>
          </p:nvSpPr>
          <p:spPr bwMode="auto">
            <a:xfrm>
              <a:off x="3063062" y="1720672"/>
              <a:ext cx="1261884" cy="499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Aft>
                  <a:spcPct val="0"/>
                </a:spcAft>
              </a:pPr>
              <a:r>
                <a:rPr kumimoji="1" lang="zh-CN" altLang="en-US" sz="2800" b="1" smtClean="0">
                  <a:solidFill>
                    <a:srgbClr val="FF0000"/>
                  </a:solidFill>
                  <a:latin typeface="微软雅黑" panose="020B0503020204020204" pitchFamily="34" charset="-122"/>
                  <a:ea typeface="微软雅黑" panose="020B0503020204020204" pitchFamily="34" charset="-122"/>
                </a:rPr>
                <a:t>染色体</a:t>
              </a:r>
              <a:endParaRPr kumimoji="1" lang="en-US" altLang="zh-CN" sz="2800" b="1">
                <a:solidFill>
                  <a:srgbClr val="FF0000"/>
                </a:solidFill>
                <a:latin typeface="微软雅黑" panose="020B0503020204020204" pitchFamily="34" charset="-122"/>
                <a:ea typeface="微软雅黑" panose="020B0503020204020204" pitchFamily="34" charset="-122"/>
              </a:endParaRPr>
            </a:p>
          </p:txBody>
        </p:sp>
        <p:sp>
          <p:nvSpPr>
            <p:cNvPr id="12" name="Text Box 3"/>
            <p:cNvSpPr txBox="1">
              <a:spLocks noChangeArrowheads="1"/>
            </p:cNvSpPr>
            <p:nvPr>
              <p:custDataLst>
                <p:tags r:id="rId26"/>
              </p:custDataLst>
            </p:nvPr>
          </p:nvSpPr>
          <p:spPr bwMode="auto">
            <a:xfrm>
              <a:off x="1718053" y="1707292"/>
              <a:ext cx="1042273" cy="499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Aft>
                  <a:spcPct val="0"/>
                </a:spcAft>
              </a:pPr>
              <a:r>
                <a:rPr kumimoji="1" lang="en-US" altLang="zh-CN" sz="2800" b="1">
                  <a:solidFill>
                    <a:srgbClr val="FF0000"/>
                  </a:solidFill>
                  <a:latin typeface="微软雅黑" panose="020B0503020204020204" pitchFamily="34" charset="-122"/>
                  <a:ea typeface="微软雅黑" panose="020B0503020204020204" pitchFamily="34" charset="-122"/>
                </a:rPr>
                <a:t>DNA</a:t>
              </a:r>
              <a:endParaRPr kumimoji="1" lang="en-US" altLang="zh-CN" sz="2800" b="1">
                <a:solidFill>
                  <a:srgbClr val="FF0000"/>
                </a:solidFill>
                <a:latin typeface="微软雅黑" panose="020B0503020204020204" pitchFamily="34" charset="-122"/>
                <a:ea typeface="微软雅黑" panose="020B0503020204020204" pitchFamily="34" charset="-122"/>
              </a:endParaRPr>
            </a:p>
          </p:txBody>
        </p:sp>
      </p:grpSp>
      <p:sp>
        <p:nvSpPr>
          <p:cNvPr id="16" name="Text Box 28"/>
          <p:cNvSpPr txBox="1">
            <a:spLocks noChangeArrowheads="1"/>
          </p:cNvSpPr>
          <p:nvPr>
            <p:custDataLst>
              <p:tags r:id="rId27"/>
            </p:custDataLst>
          </p:nvPr>
        </p:nvSpPr>
        <p:spPr bwMode="auto">
          <a:xfrm>
            <a:off x="3748100" y="892657"/>
            <a:ext cx="8058150" cy="521970"/>
          </a:xfrm>
          <a:prstGeom prst="rect">
            <a:avLst/>
          </a:prstGeom>
          <a:noFill/>
          <a:ln w="9525">
            <a:noFill/>
            <a:miter lim="800000"/>
          </a:ln>
          <a:effectLst/>
        </p:spPr>
        <p:txBody>
          <a:bodyPr wrap="none">
            <a:spAutoFit/>
          </a:bodyPr>
          <a:lstStyle>
            <a:defPPr>
              <a:defRPr lang="zh-CN"/>
            </a:defPPr>
            <a:lvl1pPr>
              <a:defRPr sz="3200" b="1">
                <a:solidFill>
                  <a:srgbClr val="FF0000"/>
                </a:solidFill>
                <a:latin typeface="+mj-ea"/>
                <a:ea typeface="+mj-ea"/>
              </a:defRPr>
            </a:lvl1pPr>
          </a:lstStyle>
          <a:p>
            <a:pPr marL="457200" indent="-457200">
              <a:buFont typeface="Wingdings" panose="05000000000000000000" charset="0"/>
              <a:buChar char="Ø"/>
            </a:pP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真核细胞</a:t>
            </a:r>
            <a:r>
              <a:rPr lang="zh-CN" altLang="en-US" sz="2800" smtClean="0">
                <a:latin typeface="微软雅黑" panose="020B0503020204020204" pitchFamily="34" charset="-122"/>
                <a:ea typeface="微软雅黑" panose="020B0503020204020204" pitchFamily="34" charset="-122"/>
                <a:cs typeface="微软雅黑" panose="020B0503020204020204" pitchFamily="34" charset="-120"/>
              </a:rPr>
              <a:t>的遗传信息库有</a:t>
            </a:r>
            <a:r>
              <a:rPr lang="en-US" altLang="zh-CN" sz="2800" smtClean="0">
                <a:latin typeface="微软雅黑" panose="020B0503020204020204" pitchFamily="34" charset="-122"/>
                <a:ea typeface="微软雅黑" panose="020B0503020204020204" pitchFamily="34" charset="-122"/>
                <a:cs typeface="微软雅黑" panose="020B0503020204020204" pitchFamily="34" charset="-120"/>
              </a:rPr>
              <a:t>______________________</a:t>
            </a:r>
            <a:endParaRPr lang="en-US" altLang="zh-CN" sz="2800" smtClean="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7" name="矩形 16"/>
          <p:cNvSpPr/>
          <p:nvPr>
            <p:custDataLst>
              <p:tags r:id="rId28"/>
            </p:custDataLst>
          </p:nvPr>
        </p:nvSpPr>
        <p:spPr>
          <a:xfrm>
            <a:off x="8231429" y="859304"/>
            <a:ext cx="3535680" cy="460375"/>
          </a:xfrm>
          <a:prstGeom prst="rect">
            <a:avLst/>
          </a:prstGeom>
        </p:spPr>
        <p:txBody>
          <a:bodyPr wrap="none">
            <a:spAutoFit/>
          </a:bodyPr>
          <a:lstStyle/>
          <a:p>
            <a:r>
              <a:rPr lang="zh-CN" altLang="en-US" sz="2400" b="1" smtClean="0">
                <a:solidFill>
                  <a:srgbClr val="0000FF"/>
                </a:solidFill>
                <a:latin typeface="+mj-ea"/>
                <a:ea typeface="+mj-ea"/>
              </a:rPr>
              <a:t>细胞核、线粒体</a:t>
            </a:r>
            <a:r>
              <a:rPr lang="zh-CN" altLang="en-US" sz="2400" b="1">
                <a:solidFill>
                  <a:srgbClr val="0000FF"/>
                </a:solidFill>
                <a:latin typeface="+mj-ea"/>
                <a:ea typeface="+mj-ea"/>
              </a:rPr>
              <a:t>、</a:t>
            </a:r>
            <a:r>
              <a:rPr lang="zh-CN" altLang="en-US" sz="2400" b="1" smtClean="0">
                <a:solidFill>
                  <a:srgbClr val="0000FF"/>
                </a:solidFill>
                <a:latin typeface="+mj-ea"/>
                <a:ea typeface="+mj-ea"/>
              </a:rPr>
              <a:t>叶绿体</a:t>
            </a:r>
            <a:endParaRPr lang="zh-CN" altLang="en-US" sz="2400" b="1" smtClean="0">
              <a:solidFill>
                <a:srgbClr val="0000FF"/>
              </a:solidFill>
              <a:latin typeface="+mj-ea"/>
              <a:ea typeface="+mj-ea"/>
            </a:endParaRPr>
          </a:p>
        </p:txBody>
      </p:sp>
      <p:sp>
        <p:nvSpPr>
          <p:cNvPr id="13" name="Text Box 3"/>
          <p:cNvSpPr txBox="1">
            <a:spLocks noChangeArrowheads="1"/>
          </p:cNvSpPr>
          <p:nvPr>
            <p:custDataLst>
              <p:tags r:id="rId29"/>
            </p:custDataLst>
          </p:nvPr>
        </p:nvSpPr>
        <p:spPr bwMode="auto">
          <a:xfrm>
            <a:off x="1516325" y="3029997"/>
            <a:ext cx="2732405"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Aft>
                <a:spcPct val="0"/>
              </a:spcAft>
            </a:pPr>
            <a:r>
              <a:rPr kumimoji="1" lang="en-US" altLang="zh-CN" sz="2800" b="1" smtClean="0">
                <a:solidFill>
                  <a:srgbClr val="0000FF"/>
                </a:solidFill>
                <a:latin typeface="微软雅黑" panose="020B0503020204020204" pitchFamily="34" charset="-122"/>
                <a:ea typeface="微软雅黑" panose="020B0503020204020204" pitchFamily="34" charset="-122"/>
              </a:rPr>
              <a:t>(DNA</a:t>
            </a:r>
            <a:r>
              <a:rPr kumimoji="1" lang="zh-CN" altLang="en-US" sz="2800" b="1" smtClean="0">
                <a:solidFill>
                  <a:srgbClr val="0000FF"/>
                </a:solidFill>
                <a:latin typeface="微软雅黑" panose="020B0503020204020204" pitchFamily="34" charset="-122"/>
                <a:ea typeface="微软雅黑" panose="020B0503020204020204" pitchFamily="34" charset="-122"/>
              </a:rPr>
              <a:t>主要载体</a:t>
            </a:r>
            <a:r>
              <a:rPr kumimoji="1" lang="en-US" altLang="zh-CN" sz="2800" b="1" smtClean="0">
                <a:solidFill>
                  <a:srgbClr val="0000FF"/>
                </a:solidFill>
                <a:latin typeface="微软雅黑" panose="020B0503020204020204" pitchFamily="34" charset="-122"/>
                <a:ea typeface="微软雅黑" panose="020B0503020204020204" pitchFamily="34" charset="-122"/>
              </a:rPr>
              <a:t>)</a:t>
            </a:r>
            <a:endParaRPr kumimoji="1" lang="en-US" altLang="zh-CN" sz="2800" b="1">
              <a:solidFill>
                <a:srgbClr val="0000FF"/>
              </a:solidFill>
              <a:latin typeface="微软雅黑" panose="020B0503020204020204" pitchFamily="34" charset="-122"/>
              <a:ea typeface="微软雅黑" panose="020B0503020204020204" pitchFamily="34" charset="-122"/>
            </a:endParaRPr>
          </a:p>
        </p:txBody>
      </p:sp>
      <p:sp>
        <p:nvSpPr>
          <p:cNvPr id="14" name="Text Box 3"/>
          <p:cNvSpPr txBox="1">
            <a:spLocks noChangeArrowheads="1"/>
          </p:cNvSpPr>
          <p:nvPr>
            <p:custDataLst>
              <p:tags r:id="rId30"/>
            </p:custDataLst>
          </p:nvPr>
        </p:nvSpPr>
        <p:spPr bwMode="auto">
          <a:xfrm>
            <a:off x="7780181" y="2368822"/>
            <a:ext cx="2732405"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Aft>
                <a:spcPct val="0"/>
              </a:spcAft>
            </a:pPr>
            <a:r>
              <a:rPr kumimoji="1" lang="en-US" altLang="zh-CN" sz="2800" b="1" smtClean="0">
                <a:solidFill>
                  <a:srgbClr val="0000FF"/>
                </a:solidFill>
                <a:latin typeface="微软雅黑" panose="020B0503020204020204" pitchFamily="34" charset="-122"/>
                <a:ea typeface="微软雅黑" panose="020B0503020204020204" pitchFamily="34" charset="-122"/>
              </a:rPr>
              <a:t>(DNA</a:t>
            </a:r>
            <a:r>
              <a:rPr kumimoji="1" lang="zh-CN" altLang="en-US" sz="2800" b="1" smtClean="0">
                <a:solidFill>
                  <a:srgbClr val="0000FF"/>
                </a:solidFill>
                <a:latin typeface="微软雅黑" panose="020B0503020204020204" pitchFamily="34" charset="-122"/>
                <a:ea typeface="微软雅黑" panose="020B0503020204020204" pitchFamily="34" charset="-122"/>
              </a:rPr>
              <a:t>次要载体</a:t>
            </a:r>
            <a:r>
              <a:rPr kumimoji="1" lang="en-US" altLang="zh-CN" sz="2800" b="1" smtClean="0">
                <a:solidFill>
                  <a:srgbClr val="0000FF"/>
                </a:solidFill>
                <a:latin typeface="微软雅黑" panose="020B0503020204020204" pitchFamily="34" charset="-122"/>
                <a:ea typeface="微软雅黑" panose="020B0503020204020204" pitchFamily="34" charset="-122"/>
              </a:rPr>
              <a:t>)</a:t>
            </a:r>
            <a:endParaRPr kumimoji="1" lang="en-US" altLang="zh-CN" sz="2800" b="1">
              <a:solidFill>
                <a:srgbClr val="0000FF"/>
              </a:solidFill>
              <a:latin typeface="微软雅黑" panose="020B0503020204020204" pitchFamily="34" charset="-122"/>
              <a:ea typeface="微软雅黑" panose="020B0503020204020204" pitchFamily="34" charset="-122"/>
            </a:endParaRPr>
          </a:p>
        </p:txBody>
      </p:sp>
      <p:sp>
        <p:nvSpPr>
          <p:cNvPr id="15" name="Text Box 3"/>
          <p:cNvSpPr txBox="1">
            <a:spLocks noChangeArrowheads="1"/>
          </p:cNvSpPr>
          <p:nvPr>
            <p:custDataLst>
              <p:tags r:id="rId31"/>
            </p:custDataLst>
          </p:nvPr>
        </p:nvSpPr>
        <p:spPr bwMode="auto">
          <a:xfrm>
            <a:off x="7968257" y="3552113"/>
            <a:ext cx="2732405"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Aft>
                <a:spcPct val="0"/>
              </a:spcAft>
            </a:pPr>
            <a:r>
              <a:rPr kumimoji="1" lang="en-US" altLang="zh-CN" sz="2800" b="1" smtClean="0">
                <a:solidFill>
                  <a:srgbClr val="0000FF"/>
                </a:solidFill>
                <a:latin typeface="微软雅黑" panose="020B0503020204020204" pitchFamily="34" charset="-122"/>
                <a:ea typeface="微软雅黑" panose="020B0503020204020204" pitchFamily="34" charset="-122"/>
              </a:rPr>
              <a:t>(DNA</a:t>
            </a:r>
            <a:r>
              <a:rPr kumimoji="1" lang="zh-CN" altLang="en-US" sz="2800" b="1" smtClean="0">
                <a:solidFill>
                  <a:srgbClr val="0000FF"/>
                </a:solidFill>
                <a:latin typeface="微软雅黑" panose="020B0503020204020204" pitchFamily="34" charset="-122"/>
                <a:ea typeface="微软雅黑" panose="020B0503020204020204" pitchFamily="34" charset="-122"/>
              </a:rPr>
              <a:t>次要载体</a:t>
            </a:r>
            <a:r>
              <a:rPr kumimoji="1" lang="en-US" altLang="zh-CN" sz="2800" b="1" smtClean="0">
                <a:solidFill>
                  <a:srgbClr val="0000FF"/>
                </a:solidFill>
                <a:latin typeface="微软雅黑" panose="020B0503020204020204" pitchFamily="34" charset="-122"/>
                <a:ea typeface="微软雅黑" panose="020B0503020204020204" pitchFamily="34" charset="-122"/>
              </a:rPr>
              <a:t>)</a:t>
            </a:r>
            <a:endParaRPr kumimoji="1" lang="en-US" altLang="zh-CN" sz="2800" b="1">
              <a:solidFill>
                <a:srgbClr val="0000FF"/>
              </a:solidFill>
              <a:latin typeface="微软雅黑" panose="020B0503020204020204" pitchFamily="34" charset="-122"/>
              <a:ea typeface="微软雅黑" panose="020B0503020204020204" pitchFamily="34" charset="-122"/>
            </a:endParaRPr>
          </a:p>
        </p:txBody>
      </p:sp>
      <p:grpSp>
        <p:nvGrpSpPr>
          <p:cNvPr id="18" name="组合 17"/>
          <p:cNvGrpSpPr/>
          <p:nvPr>
            <p:custDataLst>
              <p:tags r:id="rId32"/>
            </p:custDataLst>
          </p:nvPr>
        </p:nvGrpSpPr>
        <p:grpSpPr>
          <a:xfrm>
            <a:off x="7275885" y="1892092"/>
            <a:ext cx="3862636" cy="523220"/>
            <a:chOff x="7425110" y="1001187"/>
            <a:chExt cx="3862636" cy="523220"/>
          </a:xfrm>
        </p:grpSpPr>
        <p:cxnSp>
          <p:nvCxnSpPr>
            <p:cNvPr id="22" name="直接连接符 21"/>
            <p:cNvCxnSpPr/>
            <p:nvPr>
              <p:custDataLst>
                <p:tags r:id="rId33"/>
              </p:custDataLst>
            </p:nvPr>
          </p:nvCxnSpPr>
          <p:spPr>
            <a:xfrm flipH="1">
              <a:off x="7425110" y="1289576"/>
              <a:ext cx="597055" cy="2113"/>
            </a:xfrm>
            <a:prstGeom prst="line">
              <a:avLst/>
            </a:prstGeom>
          </p:spPr>
          <p:style>
            <a:lnRef idx="3">
              <a:schemeClr val="dk1"/>
            </a:lnRef>
            <a:fillRef idx="0">
              <a:schemeClr val="dk1"/>
            </a:fillRef>
            <a:effectRef idx="2">
              <a:schemeClr val="dk1"/>
            </a:effectRef>
            <a:fontRef idx="minor">
              <a:schemeClr val="tx1"/>
            </a:fontRef>
          </p:style>
        </p:cxnSp>
        <p:sp>
          <p:nvSpPr>
            <p:cNvPr id="23" name="Text Box 3"/>
            <p:cNvSpPr txBox="1">
              <a:spLocks noChangeArrowheads="1"/>
            </p:cNvSpPr>
            <p:nvPr>
              <p:custDataLst>
                <p:tags r:id="rId34"/>
              </p:custDataLst>
            </p:nvPr>
          </p:nvSpPr>
          <p:spPr bwMode="auto">
            <a:xfrm>
              <a:off x="7929134" y="1001187"/>
              <a:ext cx="335861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50000"/>
                </a:spcBef>
                <a:spcAft>
                  <a:spcPct val="0"/>
                </a:spcAft>
              </a:pPr>
              <a:r>
                <a:rPr kumimoji="1" lang="zh-CN" altLang="en-US" sz="2800" b="1" smtClean="0">
                  <a:solidFill>
                    <a:srgbClr val="FF0000"/>
                  </a:solidFill>
                  <a:latin typeface="+mj-ea"/>
                  <a:ea typeface="+mj-ea"/>
                  <a:cs typeface="Times New Roman" panose="02020603050405020304" charset="0"/>
                </a:rPr>
                <a:t>线粒体</a:t>
              </a:r>
              <a:r>
                <a:rPr kumimoji="1" lang="en-US" altLang="zh-CN" sz="2800" b="1" smtClean="0">
                  <a:solidFill>
                    <a:srgbClr val="000000"/>
                  </a:solidFill>
                  <a:latin typeface="仿宋" panose="02010609060101010101" pitchFamily="49" charset="-122"/>
                  <a:ea typeface="仿宋" panose="02010609060101010101" pitchFamily="49" charset="-122"/>
                  <a:cs typeface="Times New Roman" panose="02020603050405020304" charset="0"/>
                </a:rPr>
                <a:t>(</a:t>
              </a:r>
              <a:r>
                <a:rPr kumimoji="1" lang="zh-CN" altLang="en-US" sz="2800" b="1" smtClean="0">
                  <a:solidFill>
                    <a:srgbClr val="000000"/>
                  </a:solidFill>
                  <a:latin typeface="仿宋" panose="02010609060101010101" pitchFamily="49" charset="-122"/>
                  <a:ea typeface="仿宋" panose="02010609060101010101" pitchFamily="49" charset="-122"/>
                  <a:cs typeface="Times New Roman" panose="02020603050405020304" charset="0"/>
                </a:rPr>
                <a:t>含</a:t>
              </a:r>
              <a:r>
                <a:rPr kumimoji="1" lang="zh-CN" altLang="en-US" sz="2800" b="1">
                  <a:solidFill>
                    <a:srgbClr val="000000"/>
                  </a:solidFill>
                  <a:latin typeface="仿宋" panose="02010609060101010101" pitchFamily="49" charset="-122"/>
                  <a:ea typeface="仿宋" panose="02010609060101010101" pitchFamily="49" charset="-122"/>
                  <a:cs typeface="Times New Roman" panose="02020603050405020304" charset="0"/>
                </a:rPr>
                <a:t>少量</a:t>
              </a:r>
              <a:r>
                <a:rPr kumimoji="1" lang="en-US" altLang="zh-CN" sz="2800" b="1" smtClean="0">
                  <a:solidFill>
                    <a:srgbClr val="000000"/>
                  </a:solidFill>
                  <a:latin typeface="仿宋" panose="02010609060101010101" pitchFamily="49" charset="-122"/>
                  <a:ea typeface="仿宋" panose="02010609060101010101" pitchFamily="49" charset="-122"/>
                  <a:cs typeface="Times New Roman" panose="02020603050405020304" charset="0"/>
                </a:rPr>
                <a:t>DNA)</a:t>
              </a:r>
              <a:endParaRPr kumimoji="1" lang="en-US" altLang="zh-CN" sz="2800" b="1">
                <a:solidFill>
                  <a:srgbClr val="000000"/>
                </a:solidFill>
                <a:latin typeface="仿宋" panose="02010609060101010101" pitchFamily="49" charset="-122"/>
                <a:ea typeface="仿宋" panose="02010609060101010101" pitchFamily="49" charset="-122"/>
                <a:cs typeface="Times New Roman" panose="02020603050405020304" charset="0"/>
              </a:endParaRPr>
            </a:p>
          </p:txBody>
        </p:sp>
      </p:grpSp>
      <p:grpSp>
        <p:nvGrpSpPr>
          <p:cNvPr id="19" name="组合 18"/>
          <p:cNvGrpSpPr/>
          <p:nvPr>
            <p:custDataLst>
              <p:tags r:id="rId35"/>
            </p:custDataLst>
          </p:nvPr>
        </p:nvGrpSpPr>
        <p:grpSpPr>
          <a:xfrm>
            <a:off x="7402885" y="3076364"/>
            <a:ext cx="3862636" cy="523220"/>
            <a:chOff x="7520360" y="2185459"/>
            <a:chExt cx="3862636" cy="523220"/>
          </a:xfrm>
        </p:grpSpPr>
        <p:cxnSp>
          <p:nvCxnSpPr>
            <p:cNvPr id="24" name="直接连接符 23"/>
            <p:cNvCxnSpPr/>
            <p:nvPr>
              <p:custDataLst>
                <p:tags r:id="rId36"/>
              </p:custDataLst>
            </p:nvPr>
          </p:nvCxnSpPr>
          <p:spPr>
            <a:xfrm flipH="1">
              <a:off x="7520360" y="2473848"/>
              <a:ext cx="597055" cy="2113"/>
            </a:xfrm>
            <a:prstGeom prst="line">
              <a:avLst/>
            </a:prstGeom>
          </p:spPr>
          <p:style>
            <a:lnRef idx="3">
              <a:schemeClr val="dk1"/>
            </a:lnRef>
            <a:fillRef idx="0">
              <a:schemeClr val="dk1"/>
            </a:fillRef>
            <a:effectRef idx="2">
              <a:schemeClr val="dk1"/>
            </a:effectRef>
            <a:fontRef idx="minor">
              <a:schemeClr val="tx1"/>
            </a:fontRef>
          </p:style>
        </p:cxnSp>
        <p:sp>
          <p:nvSpPr>
            <p:cNvPr id="25" name="Text Box 3"/>
            <p:cNvSpPr txBox="1">
              <a:spLocks noChangeArrowheads="1"/>
            </p:cNvSpPr>
            <p:nvPr>
              <p:custDataLst>
                <p:tags r:id="rId37"/>
              </p:custDataLst>
            </p:nvPr>
          </p:nvSpPr>
          <p:spPr bwMode="auto">
            <a:xfrm>
              <a:off x="8024384" y="2185459"/>
              <a:ext cx="335861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50000"/>
                </a:spcBef>
                <a:spcAft>
                  <a:spcPct val="0"/>
                </a:spcAft>
              </a:pPr>
              <a:r>
                <a:rPr kumimoji="1" lang="zh-CN" altLang="en-US" sz="2800" b="1">
                  <a:solidFill>
                    <a:srgbClr val="FF0000"/>
                  </a:solidFill>
                  <a:latin typeface="+mj-ea"/>
                  <a:ea typeface="+mj-ea"/>
                  <a:cs typeface="Times New Roman" panose="02020603050405020304" charset="0"/>
                </a:rPr>
                <a:t>叶绿体</a:t>
              </a:r>
              <a:r>
                <a:rPr kumimoji="1" lang="en-US" altLang="zh-CN" sz="2800" b="1" smtClean="0">
                  <a:solidFill>
                    <a:srgbClr val="000000"/>
                  </a:solidFill>
                  <a:latin typeface="仿宋" panose="02010609060101010101" pitchFamily="49" charset="-122"/>
                  <a:ea typeface="仿宋" panose="02010609060101010101" pitchFamily="49" charset="-122"/>
                  <a:cs typeface="Times New Roman" panose="02020603050405020304" charset="0"/>
                </a:rPr>
                <a:t>(</a:t>
              </a:r>
              <a:r>
                <a:rPr kumimoji="1" lang="zh-CN" altLang="en-US" sz="2800" b="1" smtClean="0">
                  <a:solidFill>
                    <a:srgbClr val="000000"/>
                  </a:solidFill>
                  <a:latin typeface="仿宋" panose="02010609060101010101" pitchFamily="49" charset="-122"/>
                  <a:ea typeface="仿宋" panose="02010609060101010101" pitchFamily="49" charset="-122"/>
                  <a:cs typeface="Times New Roman" panose="02020603050405020304" charset="0"/>
                </a:rPr>
                <a:t>含</a:t>
              </a:r>
              <a:r>
                <a:rPr kumimoji="1" lang="zh-CN" altLang="en-US" sz="2800" b="1">
                  <a:solidFill>
                    <a:srgbClr val="000000"/>
                  </a:solidFill>
                  <a:latin typeface="仿宋" panose="02010609060101010101" pitchFamily="49" charset="-122"/>
                  <a:ea typeface="仿宋" panose="02010609060101010101" pitchFamily="49" charset="-122"/>
                  <a:cs typeface="Times New Roman" panose="02020603050405020304" charset="0"/>
                </a:rPr>
                <a:t>少量</a:t>
              </a:r>
              <a:r>
                <a:rPr kumimoji="1" lang="en-US" altLang="zh-CN" sz="2800" b="1" smtClean="0">
                  <a:solidFill>
                    <a:srgbClr val="000000"/>
                  </a:solidFill>
                  <a:latin typeface="仿宋" panose="02010609060101010101" pitchFamily="49" charset="-122"/>
                  <a:ea typeface="仿宋" panose="02010609060101010101" pitchFamily="49" charset="-122"/>
                  <a:cs typeface="Times New Roman" panose="02020603050405020304" charset="0"/>
                </a:rPr>
                <a:t>DNA)</a:t>
              </a:r>
              <a:endParaRPr kumimoji="1" lang="en-US" altLang="zh-CN" sz="2800" b="1">
                <a:solidFill>
                  <a:srgbClr val="000000"/>
                </a:solidFill>
                <a:latin typeface="仿宋" panose="02010609060101010101" pitchFamily="49" charset="-122"/>
                <a:ea typeface="仿宋" panose="02010609060101010101" pitchFamily="49" charset="-122"/>
                <a:cs typeface="Times New Roman" panose="02020603050405020304" charset="0"/>
              </a:endParaRPr>
            </a:p>
          </p:txBody>
        </p:sp>
      </p:grpSp>
      <p:pic>
        <p:nvPicPr>
          <p:cNvPr id="43" name="图片 42"/>
          <p:cNvPicPr>
            <a:picLocks noChangeAspect="1"/>
          </p:cNvPicPr>
          <p:nvPr>
            <p:custDataLst>
              <p:tags r:id="rId38"/>
            </p:custDataLst>
          </p:nvPr>
        </p:nvPicPr>
        <p:blipFill>
          <a:blip r:embed="rId39"/>
          <a:stretch>
            <a:fillRect/>
          </a:stretch>
        </p:blipFill>
        <p:spPr>
          <a:xfrm>
            <a:off x="2156460" y="4105275"/>
            <a:ext cx="6920865" cy="2698750"/>
          </a:xfrm>
          <a:prstGeom prst="rect">
            <a:avLst/>
          </a:prstGeom>
        </p:spPr>
      </p:pic>
      <p:sp>
        <p:nvSpPr>
          <p:cNvPr id="110" name="矩形 109"/>
          <p:cNvSpPr/>
          <p:nvPr>
            <p:custDataLst>
              <p:tags r:id="rId40"/>
            </p:custDataLst>
          </p:nvPr>
        </p:nvSpPr>
        <p:spPr>
          <a:xfrm>
            <a:off x="0" y="3963035"/>
            <a:ext cx="5309870" cy="1198880"/>
          </a:xfrm>
          <a:prstGeom prst="rect">
            <a:avLst/>
          </a:prstGeom>
          <a:solidFill>
            <a:schemeClr val="bg1">
              <a:lumMod val="85000"/>
            </a:schemeClr>
          </a:solidFill>
          <a:ln>
            <a:solidFill>
              <a:schemeClr val="bg1">
                <a:lumMod val="95000"/>
              </a:schemeClr>
            </a:solidFill>
          </a:ln>
        </p:spPr>
        <p:txBody>
          <a:bodyPr wrap="square">
            <a:spAutoFit/>
          </a:bodyPr>
          <a:lstStyle/>
          <a:p>
            <a:pPr algn="ctr"/>
            <a:r>
              <a:rPr lang="zh-CN" altLang="en-US" sz="2400" b="1" spc="-150" smtClean="0">
                <a:solidFill>
                  <a:srgbClr val="FF0000"/>
                </a:solidFill>
                <a:latin typeface="+mj-ea"/>
                <a:ea typeface="+mj-ea"/>
              </a:rPr>
              <a:t>遗传信息库</a:t>
            </a:r>
            <a:endParaRPr lang="en-US" altLang="zh-CN" sz="2400" b="1" spc="-150" smtClean="0">
              <a:solidFill>
                <a:srgbClr val="FF0000"/>
              </a:solidFill>
              <a:latin typeface="+mj-ea"/>
              <a:ea typeface="+mj-ea"/>
            </a:endParaRPr>
          </a:p>
          <a:p>
            <a:pPr algn="ctr"/>
            <a:r>
              <a:rPr lang="zh-CN" altLang="en-US" sz="2400" b="1" spc="-150" smtClean="0">
                <a:solidFill>
                  <a:srgbClr val="FF0000"/>
                </a:solidFill>
                <a:latin typeface="+mj-ea"/>
                <a:ea typeface="+mj-ea"/>
              </a:rPr>
              <a:t>细胞代谢和遗传的</a:t>
            </a:r>
            <a:r>
              <a:rPr lang="zh-CN" altLang="en-US" sz="2400" b="1" spc="-150">
                <a:solidFill>
                  <a:srgbClr val="FF0000"/>
                </a:solidFill>
                <a:latin typeface="+mj-ea"/>
                <a:ea typeface="+mj-ea"/>
              </a:rPr>
              <a:t>控制中心</a:t>
            </a:r>
            <a:endParaRPr lang="en-US" altLang="zh-CN" sz="2400" b="1" spc="-150">
              <a:solidFill>
                <a:srgbClr val="FF0000"/>
              </a:solidFill>
              <a:latin typeface="+mj-ea"/>
              <a:ea typeface="+mj-ea"/>
            </a:endParaRPr>
          </a:p>
          <a:p>
            <a:pPr algn="ctr"/>
            <a:r>
              <a:rPr lang="en-US" altLang="zh-CN" sz="2400" b="1" spc="-150">
                <a:solidFill>
                  <a:srgbClr val="FF0000"/>
                </a:solidFill>
                <a:latin typeface="+mj-ea"/>
                <a:ea typeface="+mj-ea"/>
              </a:rPr>
              <a:t>DNA</a:t>
            </a:r>
            <a:r>
              <a:rPr lang="zh-CN" altLang="en-US" sz="2400" b="1" spc="-150">
                <a:solidFill>
                  <a:srgbClr val="FF0000"/>
                </a:solidFill>
                <a:latin typeface="+mj-ea"/>
                <a:ea typeface="+mj-ea"/>
              </a:rPr>
              <a:t>储存、复制、转录的主要</a:t>
            </a:r>
            <a:r>
              <a:rPr lang="zh-CN" altLang="en-US" sz="2400" b="1" spc="-150" smtClean="0">
                <a:solidFill>
                  <a:srgbClr val="FF0000"/>
                </a:solidFill>
                <a:latin typeface="+mj-ea"/>
                <a:ea typeface="+mj-ea"/>
              </a:rPr>
              <a:t>场所</a:t>
            </a:r>
            <a:endParaRPr lang="zh-CN" altLang="en-US" sz="2400" b="1" spc="-150" smtClean="0">
              <a:solidFill>
                <a:srgbClr val="FF0000"/>
              </a:solidFill>
              <a:latin typeface="+mj-ea"/>
              <a:ea typeface="+mj-ea"/>
            </a:endParaRPr>
          </a:p>
        </p:txBody>
      </p:sp>
      <p:sp>
        <p:nvSpPr>
          <p:cNvPr id="112" name="矩形 111"/>
          <p:cNvSpPr/>
          <p:nvPr>
            <p:custDataLst>
              <p:tags r:id="rId41"/>
            </p:custDataLst>
          </p:nvPr>
        </p:nvSpPr>
        <p:spPr>
          <a:xfrm>
            <a:off x="9077325" y="4378960"/>
            <a:ext cx="3097530" cy="1383665"/>
          </a:xfrm>
          <a:prstGeom prst="rect">
            <a:avLst/>
          </a:prstGeom>
          <a:solidFill>
            <a:schemeClr val="accent5">
              <a:lumMod val="20000"/>
              <a:lumOff val="80000"/>
            </a:schemeClr>
          </a:solidFill>
        </p:spPr>
        <p:txBody>
          <a:bodyPr wrap="square">
            <a:spAutoFit/>
          </a:bodyPr>
          <a:lstStyle/>
          <a:p>
            <a:pPr algn="ctr"/>
            <a:r>
              <a:rPr lang="zh-CN" altLang="en-US" sz="2800" b="1" spc="-150">
                <a:solidFill>
                  <a:srgbClr val="FF0000"/>
                </a:solidFill>
                <a:latin typeface="+mj-ea"/>
                <a:ea typeface="+mj-ea"/>
              </a:rPr>
              <a:t>遗传信息库</a:t>
            </a:r>
            <a:endParaRPr lang="en-US" altLang="zh-CN" sz="2800" b="1" spc="-150">
              <a:solidFill>
                <a:srgbClr val="FF0000"/>
              </a:solidFill>
              <a:latin typeface="+mj-ea"/>
              <a:ea typeface="+mj-ea"/>
            </a:endParaRPr>
          </a:p>
          <a:p>
            <a:pPr algn="ctr"/>
            <a:r>
              <a:rPr lang="en-US" altLang="zh-CN" sz="2800" b="1" spc="-150">
                <a:solidFill>
                  <a:srgbClr val="FF0000"/>
                </a:solidFill>
                <a:latin typeface="+mj-ea"/>
                <a:ea typeface="+mj-ea"/>
              </a:rPr>
              <a:t>DNA</a:t>
            </a:r>
            <a:r>
              <a:rPr lang="zh-CN" altLang="en-US" sz="2800" b="1" spc="-150">
                <a:solidFill>
                  <a:srgbClr val="FF0000"/>
                </a:solidFill>
                <a:latin typeface="+mj-ea"/>
                <a:ea typeface="+mj-ea"/>
              </a:rPr>
              <a:t>储存、复制、转录的次要</a:t>
            </a:r>
            <a:r>
              <a:rPr lang="zh-CN" altLang="en-US" sz="2800" b="1" spc="-150" smtClean="0">
                <a:solidFill>
                  <a:srgbClr val="FF0000"/>
                </a:solidFill>
                <a:latin typeface="+mj-ea"/>
                <a:ea typeface="+mj-ea"/>
              </a:rPr>
              <a:t>场所</a:t>
            </a:r>
            <a:endParaRPr lang="zh-CN" altLang="en-US" sz="2800" b="1" spc="-150">
              <a:solidFill>
                <a:srgbClr val="FF0000"/>
              </a:solidFill>
              <a:latin typeface="+mj-ea"/>
              <a:ea typeface="+mj-ea"/>
            </a:endParaRPr>
          </a:p>
        </p:txBody>
      </p:sp>
      <p:sp>
        <p:nvSpPr>
          <p:cNvPr id="100" name="矩形 99"/>
          <p:cNvSpPr/>
          <p:nvPr>
            <p:custDataLst>
              <p:tags r:id="rId42"/>
            </p:custDataLst>
          </p:nvPr>
        </p:nvSpPr>
        <p:spPr>
          <a:xfrm>
            <a:off x="0" y="6285230"/>
            <a:ext cx="12134850" cy="583565"/>
          </a:xfrm>
          <a:prstGeom prst="rect">
            <a:avLst/>
          </a:prstGeom>
          <a:solidFill>
            <a:schemeClr val="accent4">
              <a:lumMod val="20000"/>
              <a:lumOff val="80000"/>
            </a:schemeClr>
          </a:solidFill>
        </p:spPr>
        <p:txBody>
          <a:bodyPr wrap="square">
            <a:spAutoFit/>
          </a:bodyPr>
          <a:lstStyle/>
          <a:p>
            <a:pPr algn="ctr"/>
            <a:r>
              <a:rPr lang="zh-CN" altLang="en-US" sz="3200" b="1" spc="-150" smtClean="0">
                <a:solidFill>
                  <a:srgbClr val="FF0000"/>
                </a:solidFill>
                <a:latin typeface="+mj-ea"/>
                <a:ea typeface="+mj-ea"/>
              </a:rPr>
              <a:t>细胞</a:t>
            </a:r>
            <a:r>
              <a:rPr lang="zh-CN" altLang="en-US" sz="3200" b="1" spc="-150" smtClean="0">
                <a:solidFill>
                  <a:srgbClr val="0000FF"/>
                </a:solidFill>
                <a:latin typeface="仿宋" panose="02010609060101010101" pitchFamily="49" charset="-122"/>
                <a:ea typeface="仿宋" panose="02010609060101010101" pitchFamily="49" charset="-122"/>
              </a:rPr>
              <a:t>既是</a:t>
            </a:r>
            <a:r>
              <a:rPr lang="zh-CN" altLang="en-US" sz="3200" b="1" spc="-150" smtClean="0">
                <a:solidFill>
                  <a:srgbClr val="0000FF"/>
                </a:solidFill>
                <a:latin typeface="+mj-ea"/>
                <a:ea typeface="+mj-ea"/>
              </a:rPr>
              <a:t>生物体结构</a:t>
            </a:r>
            <a:r>
              <a:rPr lang="zh-CN" altLang="en-US" sz="3200" b="1" spc="-150" smtClean="0">
                <a:solidFill>
                  <a:srgbClr val="0000FF"/>
                </a:solidFill>
                <a:latin typeface="仿宋" panose="02010609060101010101" pitchFamily="49" charset="-122"/>
                <a:ea typeface="仿宋" panose="02010609060101010101" pitchFamily="49" charset="-122"/>
              </a:rPr>
              <a:t>的</a:t>
            </a:r>
            <a:r>
              <a:rPr lang="zh-CN" altLang="en-US" sz="3200" b="1" spc="-150" smtClean="0">
                <a:solidFill>
                  <a:srgbClr val="FF0000"/>
                </a:solidFill>
                <a:latin typeface="+mj-ea"/>
                <a:ea typeface="+mj-ea"/>
              </a:rPr>
              <a:t>基本单位</a:t>
            </a:r>
            <a:r>
              <a:rPr lang="zh-CN" altLang="en-US" sz="3200" b="1" spc="-150">
                <a:solidFill>
                  <a:srgbClr val="0000FF"/>
                </a:solidFill>
                <a:latin typeface="仿宋" panose="02010609060101010101" pitchFamily="49" charset="-122"/>
                <a:ea typeface="仿宋" panose="02010609060101010101" pitchFamily="49" charset="-122"/>
              </a:rPr>
              <a:t>，也是</a:t>
            </a:r>
            <a:r>
              <a:rPr lang="zh-CN" altLang="en-US" sz="3200" b="1" spc="-150">
                <a:solidFill>
                  <a:srgbClr val="0000FF"/>
                </a:solidFill>
                <a:latin typeface="+mj-ea"/>
                <a:ea typeface="+mj-ea"/>
              </a:rPr>
              <a:t>生物体代谢</a:t>
            </a:r>
            <a:r>
              <a:rPr lang="zh-CN" altLang="en-US" sz="3200" b="1" spc="-150">
                <a:solidFill>
                  <a:srgbClr val="0000FF"/>
                </a:solidFill>
                <a:latin typeface="仿宋" panose="02010609060101010101" pitchFamily="49" charset="-122"/>
                <a:ea typeface="仿宋" panose="02010609060101010101" pitchFamily="49" charset="-122"/>
              </a:rPr>
              <a:t>和</a:t>
            </a:r>
            <a:r>
              <a:rPr lang="zh-CN" altLang="en-US" sz="3200" b="1" spc="-150">
                <a:solidFill>
                  <a:srgbClr val="0000FF"/>
                </a:solidFill>
                <a:latin typeface="+mj-ea"/>
                <a:ea typeface="+mj-ea"/>
              </a:rPr>
              <a:t>遗传</a:t>
            </a:r>
            <a:r>
              <a:rPr lang="zh-CN" altLang="en-US" sz="3200" b="1" spc="-150">
                <a:solidFill>
                  <a:srgbClr val="0000FF"/>
                </a:solidFill>
                <a:latin typeface="仿宋" panose="02010609060101010101" pitchFamily="49" charset="-122"/>
                <a:ea typeface="仿宋" panose="02010609060101010101" pitchFamily="49" charset="-122"/>
              </a:rPr>
              <a:t>的</a:t>
            </a:r>
            <a:r>
              <a:rPr lang="zh-CN" altLang="en-US" sz="3200" b="1" spc="-150" smtClean="0">
                <a:solidFill>
                  <a:srgbClr val="FF0000"/>
                </a:solidFill>
                <a:latin typeface="+mj-ea"/>
                <a:ea typeface="+mj-ea"/>
              </a:rPr>
              <a:t>基本单位</a:t>
            </a:r>
            <a:endParaRPr lang="zh-CN" altLang="en-US" sz="3200" b="1" spc="-150">
              <a:solidFill>
                <a:srgbClr val="FF0000"/>
              </a:solidFill>
              <a:latin typeface="+mj-ea"/>
              <a:ea typeface="+mj-ea"/>
            </a:endParaRPr>
          </a:p>
        </p:txBody>
      </p:sp>
    </p:spTree>
    <p:custDataLst>
      <p:tags r:id="rId4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2" presetClass="entr" presetSubtype="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 calcmode="lin" valueType="num">
                                      <p:cBhvr additive="base">
                                        <p:cTn id="10" dur="500" fill="hold"/>
                                        <p:tgtEl>
                                          <p:spTgt spid="16"/>
                                        </p:tgtEl>
                                        <p:attrNameLst>
                                          <p:attrName>ppt_x</p:attrName>
                                        </p:attrNameLst>
                                      </p:cBhvr>
                                      <p:tavLst>
                                        <p:tav tm="0">
                                          <p:val>
                                            <p:strVal val="#ppt_x"/>
                                          </p:val>
                                        </p:tav>
                                        <p:tav tm="100000">
                                          <p:val>
                                            <p:strVal val="#ppt_x"/>
                                          </p:val>
                                        </p:tav>
                                      </p:tavLst>
                                    </p:anim>
                                    <p:anim calcmode="lin" valueType="num">
                                      <p:cBhvr additive="base">
                                        <p:cTn id="11"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right)">
                                      <p:cBhvr>
                                        <p:cTn id="16" dur="500"/>
                                        <p:tgtEl>
                                          <p:spTgt spid="19"/>
                                        </p:tgtEl>
                                      </p:cBhvr>
                                    </p:animEffect>
                                  </p:childTnLst>
                                </p:cTn>
                              </p:par>
                              <p:par>
                                <p:cTn id="17" presetID="22" presetClass="entr" presetSubtype="2"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right)">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1000"/>
                                        <p:tgtEl>
                                          <p:spTgt spid="15"/>
                                        </p:tgtEl>
                                      </p:cBhvr>
                                    </p:animEffect>
                                    <p:anim calcmode="lin" valueType="num">
                                      <p:cBhvr>
                                        <p:cTn id="35" dur="1000" fill="hold"/>
                                        <p:tgtEl>
                                          <p:spTgt spid="15"/>
                                        </p:tgtEl>
                                        <p:attrNameLst>
                                          <p:attrName>ppt_x</p:attrName>
                                        </p:attrNameLst>
                                      </p:cBhvr>
                                      <p:tavLst>
                                        <p:tav tm="0">
                                          <p:val>
                                            <p:strVal val="#ppt_x"/>
                                          </p:val>
                                        </p:tav>
                                        <p:tav tm="100000">
                                          <p:val>
                                            <p:strVal val="#ppt_x"/>
                                          </p:val>
                                        </p:tav>
                                      </p:tavLst>
                                    </p:anim>
                                    <p:anim calcmode="lin" valueType="num">
                                      <p:cBhvr>
                                        <p:cTn id="3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1"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ppt_x"/>
                                          </p:val>
                                        </p:tav>
                                        <p:tav tm="100000">
                                          <p:val>
                                            <p:strVal val="#ppt_x"/>
                                          </p:val>
                                        </p:tav>
                                      </p:tavLst>
                                    </p:anim>
                                    <p:anim calcmode="lin" valueType="num">
                                      <p:cBhvr additive="base">
                                        <p:cTn id="42"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10"/>
                                        </p:tgtEl>
                                        <p:attrNameLst>
                                          <p:attrName>style.visibility</p:attrName>
                                        </p:attrNameLst>
                                      </p:cBhvr>
                                      <p:to>
                                        <p:strVal val="visible"/>
                                      </p:to>
                                    </p:set>
                                    <p:anim calcmode="lin" valueType="num">
                                      <p:cBhvr additive="base">
                                        <p:cTn id="51" dur="500" fill="hold"/>
                                        <p:tgtEl>
                                          <p:spTgt spid="110"/>
                                        </p:tgtEl>
                                        <p:attrNameLst>
                                          <p:attrName>ppt_x</p:attrName>
                                        </p:attrNameLst>
                                      </p:cBhvr>
                                      <p:tavLst>
                                        <p:tav tm="0">
                                          <p:val>
                                            <p:strVal val="#ppt_x"/>
                                          </p:val>
                                        </p:tav>
                                        <p:tav tm="100000">
                                          <p:val>
                                            <p:strVal val="#ppt_x"/>
                                          </p:val>
                                        </p:tav>
                                      </p:tavLst>
                                    </p:anim>
                                    <p:anim calcmode="lin" valueType="num">
                                      <p:cBhvr additive="base">
                                        <p:cTn id="52" dur="500" fill="hold"/>
                                        <p:tgtEl>
                                          <p:spTgt spid="110"/>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12"/>
                                        </p:tgtEl>
                                        <p:attrNameLst>
                                          <p:attrName>style.visibility</p:attrName>
                                        </p:attrNameLst>
                                      </p:cBhvr>
                                      <p:to>
                                        <p:strVal val="visible"/>
                                      </p:to>
                                    </p:set>
                                    <p:anim calcmode="lin" valueType="num">
                                      <p:cBhvr additive="base">
                                        <p:cTn id="57" dur="500" fill="hold"/>
                                        <p:tgtEl>
                                          <p:spTgt spid="112"/>
                                        </p:tgtEl>
                                        <p:attrNameLst>
                                          <p:attrName>ppt_x</p:attrName>
                                        </p:attrNameLst>
                                      </p:cBhvr>
                                      <p:tavLst>
                                        <p:tav tm="0">
                                          <p:val>
                                            <p:strVal val="#ppt_x"/>
                                          </p:val>
                                        </p:tav>
                                        <p:tav tm="100000">
                                          <p:val>
                                            <p:strVal val="#ppt_x"/>
                                          </p:val>
                                        </p:tav>
                                      </p:tavLst>
                                    </p:anim>
                                    <p:anim calcmode="lin" valueType="num">
                                      <p:cBhvr additive="base">
                                        <p:cTn id="58" dur="500" fill="hold"/>
                                        <p:tgtEl>
                                          <p:spTgt spid="112"/>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100"/>
                                        </p:tgtEl>
                                        <p:attrNameLst>
                                          <p:attrName>style.visibility</p:attrName>
                                        </p:attrNameLst>
                                      </p:cBhvr>
                                      <p:to>
                                        <p:strVal val="visible"/>
                                      </p:to>
                                    </p:set>
                                    <p:animEffect transition="in" filter="barn(inVertical)">
                                      <p:cBhvr>
                                        <p:cTn id="63"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13" grpId="0" animBg="1"/>
      <p:bldP spid="14" grpId="0" animBg="1"/>
      <p:bldP spid="15" grpId="0" animBg="1"/>
      <p:bldP spid="110" grpId="0" animBg="1"/>
      <p:bldP spid="112" grpId="0" animBg="1"/>
      <p:bldP spid="100"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custDataLst>
              <p:tags r:id="rId1"/>
            </p:custDataLst>
          </p:nvPr>
        </p:nvGrpSpPr>
        <p:grpSpPr>
          <a:xfrm>
            <a:off x="198120" y="118745"/>
            <a:ext cx="5224145" cy="541655"/>
            <a:chOff x="312" y="187"/>
            <a:chExt cx="8227" cy="853"/>
          </a:xfrm>
        </p:grpSpPr>
        <p:grpSp>
          <p:nvGrpSpPr>
            <p:cNvPr id="11" name="组合 10"/>
            <p:cNvGrpSpPr/>
            <p:nvPr>
              <p:custDataLst>
                <p:tags r:id="rId2"/>
              </p:custDataLst>
            </p:nvPr>
          </p:nvGrpSpPr>
          <p:grpSpPr>
            <a:xfrm>
              <a:off x="312" y="187"/>
              <a:ext cx="8227" cy="853"/>
              <a:chOff x="587375" y="965201"/>
              <a:chExt cx="5224145" cy="541754"/>
            </a:xfrm>
          </p:grpSpPr>
          <p:sp>
            <p:nvSpPr>
              <p:cNvPr id="12" name="任意多边形: 形状 17"/>
              <p:cNvSpPr/>
              <p:nvPr>
                <p:custDataLst>
                  <p:tags r:id="rId3"/>
                </p:custDataLst>
              </p:nvPr>
            </p:nvSpPr>
            <p:spPr>
              <a:xfrm rot="5400000">
                <a:off x="3436575" y="-890208"/>
                <a:ext cx="442051" cy="430657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13" name="文本框 12"/>
              <p:cNvSpPr txBox="1"/>
              <p:nvPr>
                <p:custDataLst>
                  <p:tags r:id="rId4"/>
                </p:custDataLst>
              </p:nvPr>
            </p:nvSpPr>
            <p:spPr>
              <a:xfrm>
                <a:off x="2421255" y="965201"/>
                <a:ext cx="3390265" cy="513186"/>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kumimoji="0" lang="zh-CN" altLang="zh-CN" sz="2400" b="1" i="0" u="none" strike="noStrike" kern="1200" cap="none" spc="0" normalizeH="0" baseline="0" noProof="0">
                    <a:ln>
                      <a:noFill/>
                    </a:ln>
                    <a:solidFill>
                      <a:srgbClr val="000000"/>
                    </a:solidFill>
                    <a:effectLst/>
                    <a:uLnTx/>
                    <a:uFillTx/>
                    <a:cs typeface="+mn-ea"/>
                    <a:sym typeface="+mn-lt"/>
                  </a:rPr>
                  <a:t>细胞核的结构和功能</a:t>
                </a:r>
                <a:endParaRPr kumimoji="0" lang="zh-CN" altLang="zh-CN" sz="2400" b="1" i="0" u="none" strike="noStrike" kern="1200" cap="none" spc="0" normalizeH="0" baseline="0" noProof="0">
                  <a:ln>
                    <a:noFill/>
                  </a:ln>
                  <a:solidFill>
                    <a:srgbClr val="000000"/>
                  </a:solidFill>
                  <a:effectLst/>
                  <a:uLnTx/>
                  <a:uFillTx/>
                  <a:cs typeface="+mn-ea"/>
                  <a:sym typeface="+mn-lt"/>
                </a:endParaRPr>
              </a:p>
            </p:txBody>
          </p:sp>
          <p:sp>
            <p:nvSpPr>
              <p:cNvPr id="14" name="任意多边形: 形状 18"/>
              <p:cNvSpPr/>
              <p:nvPr>
                <p:custDataLst>
                  <p:tags r:id="rId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15" name="文本框 14"/>
              <p:cNvSpPr txBox="1"/>
              <p:nvPr>
                <p:custDataLst>
                  <p:tags r:id="rId6"/>
                </p:custDataLst>
              </p:nvPr>
            </p:nvSpPr>
            <p:spPr>
              <a:xfrm>
                <a:off x="1699474" y="972823"/>
                <a:ext cx="1097280" cy="534132"/>
              </a:xfrm>
              <a:prstGeom prst="rect">
                <a:avLst/>
              </a:prstGeom>
              <a:noFill/>
            </p:spPr>
            <p:txBody>
              <a:bodyPr wrap="non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41" name="图片 40" descr="32303137373532353b32303137393931383bc9faceefcfd4cea2beb5cfb8b0fb"/>
            <p:cNvPicPr>
              <a:picLocks noChangeAspect="1"/>
            </p:cNvPicPr>
            <p:nvPr>
              <p:custDataLst>
                <p:tags r:id="rId7"/>
              </p:custDataLst>
            </p:nvPr>
          </p:nvPicPr>
          <p:blipFill>
            <a:blip r:embed="rId8"/>
            <a:stretch>
              <a:fillRect/>
            </a:stretch>
          </p:blipFill>
          <p:spPr>
            <a:xfrm>
              <a:off x="1119" y="262"/>
              <a:ext cx="719" cy="719"/>
            </a:xfrm>
            <a:prstGeom prst="rect">
              <a:avLst/>
            </a:prstGeom>
          </p:spPr>
        </p:pic>
      </p:grpSp>
      <p:sp>
        <p:nvSpPr>
          <p:cNvPr id="34" name="矩形标注 33"/>
          <p:cNvSpPr/>
          <p:nvPr>
            <p:custDataLst>
              <p:tags r:id="rId9"/>
            </p:custDataLst>
          </p:nvPr>
        </p:nvSpPr>
        <p:spPr>
          <a:xfrm>
            <a:off x="4282421" y="344541"/>
            <a:ext cx="2262158" cy="523220"/>
          </a:xfrm>
          <a:prstGeom prst="wedgeRectCallout">
            <a:avLst>
              <a:gd name="adj1" fmla="val -58473"/>
              <a:gd name="adj2" fmla="val 165309"/>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r>
              <a:rPr lang="zh-CN" altLang="en-US" sz="2800" b="1" smtClean="0">
                <a:solidFill>
                  <a:srgbClr val="0000FF"/>
                </a:solidFill>
                <a:effectLst>
                  <a:outerShdw blurRad="38100" dist="38100" dir="2700000" algn="tl">
                    <a:srgbClr val="C0C0C0"/>
                  </a:outerShdw>
                </a:effectLst>
                <a:latin typeface="+mj-ea"/>
                <a:ea typeface="+mj-ea"/>
              </a:rPr>
              <a:t>照片</a:t>
            </a:r>
            <a:r>
              <a:rPr lang="en-US" altLang="zh-CN" sz="2800" b="1" smtClean="0">
                <a:solidFill>
                  <a:srgbClr val="0000FF"/>
                </a:solidFill>
                <a:effectLst>
                  <a:outerShdw blurRad="38100" dist="38100" dir="2700000" algn="tl">
                    <a:srgbClr val="C0C0C0"/>
                  </a:outerShdw>
                </a:effectLst>
                <a:latin typeface="+mj-ea"/>
                <a:ea typeface="+mj-ea"/>
              </a:rPr>
              <a:t>____</a:t>
            </a:r>
            <a:r>
              <a:rPr lang="zh-CN" altLang="en-US" sz="2800" b="1" smtClean="0">
                <a:solidFill>
                  <a:srgbClr val="0000FF"/>
                </a:solidFill>
                <a:effectLst>
                  <a:outerShdw blurRad="38100" dist="38100" dir="2700000" algn="tl">
                    <a:srgbClr val="C0C0C0"/>
                  </a:outerShdw>
                </a:effectLst>
                <a:latin typeface="+mj-ea"/>
                <a:ea typeface="+mj-ea"/>
              </a:rPr>
              <a:t>模型</a:t>
            </a:r>
            <a:endParaRPr lang="zh-CN" altLang="en-US" sz="2800" b="1">
              <a:solidFill>
                <a:srgbClr val="92D050"/>
              </a:solidFill>
              <a:uFill>
                <a:solidFill>
                  <a:schemeClr val="tx1"/>
                </a:solidFill>
              </a:uFill>
              <a:latin typeface="+mj-ea"/>
              <a:ea typeface="+mj-ea"/>
            </a:endParaRPr>
          </a:p>
        </p:txBody>
      </p:sp>
      <p:pic>
        <p:nvPicPr>
          <p:cNvPr id="44" name="Picture 2"/>
          <p:cNvPicPr>
            <a:picLocks noChangeAspect="1" noChangeArrowheads="1"/>
          </p:cNvPicPr>
          <p:nvPr>
            <p:custDataLst>
              <p:tags r:id="rId10"/>
            </p:custDataLst>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4347029" y="4701150"/>
            <a:ext cx="2142543" cy="1428085"/>
          </a:xfrm>
          <a:prstGeom prst="rect">
            <a:avLst/>
          </a:prstGeom>
          <a:solidFill>
            <a:schemeClr val="bg1"/>
          </a:solidFill>
          <a:ln>
            <a:solidFill>
              <a:schemeClr val="tx1"/>
            </a:solidFill>
          </a:ln>
        </p:spPr>
      </p:pic>
      <p:sp>
        <p:nvSpPr>
          <p:cNvPr id="28" name="矩形 27"/>
          <p:cNvSpPr/>
          <p:nvPr>
            <p:custDataLst>
              <p:tags r:id="rId12"/>
            </p:custDataLst>
          </p:nvPr>
        </p:nvSpPr>
        <p:spPr>
          <a:xfrm>
            <a:off x="283517" y="1882410"/>
            <a:ext cx="11841808" cy="2691130"/>
          </a:xfrm>
          <a:prstGeom prst="rect">
            <a:avLst/>
          </a:prstGeom>
        </p:spPr>
        <p:txBody>
          <a:bodyPr wrap="square">
            <a:spAutoFit/>
          </a:bodyPr>
          <a:lstStyle/>
          <a:p>
            <a:pPr lvl="0">
              <a:lnSpc>
                <a:spcPct val="110000"/>
              </a:lnSpc>
              <a:spcBef>
                <a:spcPts val="600"/>
              </a:spcBef>
            </a:pPr>
            <a:r>
              <a:rPr lang="zh-CN" altLang="en-US" sz="2800" b="1">
                <a:solidFill>
                  <a:srgbClr val="000000"/>
                </a:solidFill>
                <a:latin typeface="仿宋" panose="02010609060101010101" pitchFamily="49" charset="-122"/>
                <a:ea typeface="仿宋" panose="02010609060101010101" pitchFamily="49" charset="-122"/>
              </a:rPr>
              <a:t>②</a:t>
            </a:r>
            <a:r>
              <a:rPr lang="zh-CN" altLang="en-US" sz="2800" b="1">
                <a:solidFill>
                  <a:srgbClr val="000000"/>
                </a:solidFill>
                <a:latin typeface="+mj-ea"/>
                <a:ea typeface="+mj-ea"/>
              </a:rPr>
              <a:t>形式</a:t>
            </a:r>
            <a:r>
              <a:rPr lang="zh-CN" altLang="en-US" sz="2800" b="1" smtClean="0">
                <a:solidFill>
                  <a:srgbClr val="000000"/>
                </a:solidFill>
                <a:latin typeface="仿宋" panose="02010609060101010101" pitchFamily="49" charset="-122"/>
                <a:ea typeface="仿宋" panose="02010609060101010101" pitchFamily="49" charset="-122"/>
              </a:rPr>
              <a:t>：</a:t>
            </a:r>
            <a:endParaRPr lang="en-US" altLang="zh-CN" sz="2800" b="1" smtClean="0">
              <a:solidFill>
                <a:srgbClr val="000000"/>
              </a:solidFill>
              <a:latin typeface="仿宋" panose="02010609060101010101" pitchFamily="49" charset="-122"/>
              <a:ea typeface="仿宋" panose="02010609060101010101" pitchFamily="49" charset="-122"/>
            </a:endParaRPr>
          </a:p>
          <a:p>
            <a:pPr lvl="0">
              <a:lnSpc>
                <a:spcPct val="110000"/>
              </a:lnSpc>
              <a:spcBef>
                <a:spcPts val="600"/>
              </a:spcBef>
            </a:pPr>
            <a:r>
              <a:rPr lang="en-US" altLang="zh-CN" sz="2800" b="1" smtClean="0">
                <a:solidFill>
                  <a:srgbClr val="000000"/>
                </a:solidFill>
                <a:latin typeface="仿宋" panose="02010609060101010101" pitchFamily="49" charset="-122"/>
                <a:ea typeface="仿宋" panose="02010609060101010101" pitchFamily="49" charset="-122"/>
              </a:rPr>
              <a:t>  (1)____</a:t>
            </a:r>
            <a:r>
              <a:rPr lang="zh-CN" altLang="en-US" sz="2800" b="1" smtClean="0">
                <a:solidFill>
                  <a:srgbClr val="000000"/>
                </a:solidFill>
                <a:latin typeface="仿宋" panose="02010609060101010101" pitchFamily="49" charset="-122"/>
                <a:ea typeface="仿宋" panose="02010609060101010101" pitchFamily="49" charset="-122"/>
              </a:rPr>
              <a:t>模型：以</a:t>
            </a:r>
            <a:r>
              <a:rPr lang="zh-CN" altLang="en-US" sz="2800" b="1">
                <a:solidFill>
                  <a:srgbClr val="000000"/>
                </a:solidFill>
                <a:latin typeface="仿宋" panose="02010609060101010101" pitchFamily="49" charset="-122"/>
                <a:ea typeface="仿宋" panose="02010609060101010101" pitchFamily="49" charset="-122"/>
              </a:rPr>
              <a:t>形象化的</a:t>
            </a:r>
            <a:r>
              <a:rPr lang="zh-CN" altLang="en-US" sz="2800" b="1">
                <a:latin typeface="+mj-ea"/>
                <a:ea typeface="+mj-ea"/>
              </a:rPr>
              <a:t>实物</a:t>
            </a:r>
            <a:r>
              <a:rPr lang="zh-CN" altLang="en-US" sz="2800" b="1">
                <a:solidFill>
                  <a:srgbClr val="000000"/>
                </a:solidFill>
                <a:latin typeface="仿宋" panose="02010609060101010101" pitchFamily="49" charset="-122"/>
                <a:ea typeface="仿宋" panose="02010609060101010101" pitchFamily="49" charset="-122"/>
              </a:rPr>
              <a:t>或</a:t>
            </a:r>
            <a:r>
              <a:rPr lang="zh-CN" altLang="en-US" sz="2800" b="1">
                <a:latin typeface="+mj-ea"/>
                <a:ea typeface="+mj-ea"/>
              </a:rPr>
              <a:t>图画</a:t>
            </a:r>
            <a:r>
              <a:rPr lang="zh-CN" altLang="en-US" sz="2800" b="1">
                <a:solidFill>
                  <a:srgbClr val="000000"/>
                </a:solidFill>
                <a:latin typeface="仿宋" panose="02010609060101010101" pitchFamily="49" charset="-122"/>
                <a:ea typeface="仿宋" panose="02010609060101010101" pitchFamily="49" charset="-122"/>
              </a:rPr>
              <a:t>形式直观地表达对象的</a:t>
            </a:r>
            <a:r>
              <a:rPr lang="zh-CN" altLang="en-US" sz="2800" b="1" smtClean="0">
                <a:solidFill>
                  <a:srgbClr val="000000"/>
                </a:solidFill>
                <a:latin typeface="仿宋" panose="02010609060101010101" pitchFamily="49" charset="-122"/>
                <a:ea typeface="仿宋" panose="02010609060101010101" pitchFamily="49" charset="-122"/>
              </a:rPr>
              <a:t>特征。</a:t>
            </a:r>
            <a:endParaRPr lang="en-US" altLang="zh-CN" sz="2800" b="1" smtClean="0">
              <a:solidFill>
                <a:srgbClr val="000000"/>
              </a:solidFill>
              <a:latin typeface="仿宋" panose="02010609060101010101" pitchFamily="49" charset="-122"/>
              <a:ea typeface="仿宋" panose="02010609060101010101" pitchFamily="49" charset="-122"/>
            </a:endParaRPr>
          </a:p>
          <a:p>
            <a:pPr lvl="0">
              <a:lnSpc>
                <a:spcPct val="110000"/>
              </a:lnSpc>
              <a:spcBef>
                <a:spcPts val="600"/>
              </a:spcBef>
            </a:pPr>
            <a:r>
              <a:rPr lang="en-US" altLang="zh-CN" sz="2800" b="1" smtClean="0">
                <a:solidFill>
                  <a:srgbClr val="000000"/>
                </a:solidFill>
                <a:latin typeface="仿宋" panose="02010609060101010101" pitchFamily="49" charset="-122"/>
                <a:ea typeface="仿宋" panose="02010609060101010101" pitchFamily="49" charset="-122"/>
              </a:rPr>
              <a:t>  (2)____</a:t>
            </a:r>
            <a:r>
              <a:rPr lang="zh-CN" altLang="en-US" sz="2800" b="1" smtClean="0">
                <a:solidFill>
                  <a:srgbClr val="000000"/>
                </a:solidFill>
                <a:latin typeface="仿宋" panose="02010609060101010101" pitchFamily="49" charset="-122"/>
                <a:ea typeface="仿宋" panose="02010609060101010101" pitchFamily="49" charset="-122"/>
              </a:rPr>
              <a:t>模型：以</a:t>
            </a:r>
            <a:r>
              <a:rPr lang="zh-CN" altLang="en-US" sz="2800" b="1" smtClean="0">
                <a:latin typeface="+mj-ea"/>
                <a:ea typeface="+mj-ea"/>
              </a:rPr>
              <a:t>文字</a:t>
            </a:r>
            <a:r>
              <a:rPr lang="en-US" altLang="zh-CN" sz="2800" b="1" smtClean="0">
                <a:latin typeface="仿宋" panose="02010609060101010101" pitchFamily="49" charset="-122"/>
                <a:ea typeface="仿宋" panose="02010609060101010101" pitchFamily="49" charset="-122"/>
              </a:rPr>
              <a:t>(</a:t>
            </a:r>
            <a:r>
              <a:rPr lang="zh-CN" altLang="en-US" sz="2800" b="1" smtClean="0">
                <a:latin typeface="仿宋" panose="02010609060101010101" pitchFamily="49" charset="-122"/>
                <a:ea typeface="仿宋" panose="02010609060101010101" pitchFamily="49" charset="-122"/>
              </a:rPr>
              <a:t>符号</a:t>
            </a:r>
            <a:r>
              <a:rPr lang="en-US" altLang="zh-CN" sz="2800" b="1" smtClean="0">
                <a:latin typeface="仿宋" panose="02010609060101010101" pitchFamily="49" charset="-122"/>
                <a:ea typeface="仿宋" panose="02010609060101010101" pitchFamily="49" charset="-122"/>
              </a:rPr>
              <a:t>)</a:t>
            </a:r>
            <a:r>
              <a:rPr lang="zh-CN" altLang="en-US" sz="2800" b="1" smtClean="0">
                <a:solidFill>
                  <a:srgbClr val="000000"/>
                </a:solidFill>
                <a:latin typeface="仿宋" panose="02010609060101010101" pitchFamily="49" charset="-122"/>
                <a:ea typeface="仿宋" panose="02010609060101010101" pitchFamily="49" charset="-122"/>
              </a:rPr>
              <a:t>加</a:t>
            </a:r>
            <a:r>
              <a:rPr lang="zh-CN" altLang="en-US" sz="2800" b="1">
                <a:latin typeface="+mj-ea"/>
                <a:ea typeface="+mj-ea"/>
              </a:rPr>
              <a:t>箭头</a:t>
            </a:r>
            <a:r>
              <a:rPr lang="zh-CN" altLang="en-US" sz="2800" b="1">
                <a:solidFill>
                  <a:srgbClr val="000000"/>
                </a:solidFill>
                <a:latin typeface="仿宋" panose="02010609060101010101" pitchFamily="49" charset="-122"/>
                <a:ea typeface="仿宋" panose="02010609060101010101" pitchFamily="49" charset="-122"/>
              </a:rPr>
              <a:t>形式抽象地概括出对象的特征</a:t>
            </a:r>
            <a:r>
              <a:rPr lang="en-US" altLang="zh-CN" sz="2800" b="1" smtClean="0">
                <a:solidFill>
                  <a:srgbClr val="000000"/>
                </a:solidFill>
                <a:latin typeface="仿宋" panose="02010609060101010101" pitchFamily="49" charset="-122"/>
                <a:ea typeface="仿宋" panose="02010609060101010101" pitchFamily="49" charset="-122"/>
              </a:rPr>
              <a:t>)</a:t>
            </a:r>
            <a:r>
              <a:rPr lang="zh-CN" altLang="en-US" sz="2800" b="1" smtClean="0">
                <a:solidFill>
                  <a:srgbClr val="000000"/>
                </a:solidFill>
                <a:latin typeface="仿宋" panose="02010609060101010101" pitchFamily="49" charset="-122"/>
                <a:ea typeface="仿宋" panose="02010609060101010101" pitchFamily="49" charset="-122"/>
              </a:rPr>
              <a:t>。</a:t>
            </a:r>
            <a:endParaRPr lang="en-US" altLang="zh-CN" sz="2800" b="1" smtClean="0">
              <a:solidFill>
                <a:srgbClr val="000000"/>
              </a:solidFill>
              <a:latin typeface="仿宋" panose="02010609060101010101" pitchFamily="49" charset="-122"/>
              <a:ea typeface="仿宋" panose="02010609060101010101" pitchFamily="49" charset="-122"/>
            </a:endParaRPr>
          </a:p>
          <a:p>
            <a:pPr lvl="0">
              <a:lnSpc>
                <a:spcPct val="110000"/>
              </a:lnSpc>
              <a:spcBef>
                <a:spcPts val="600"/>
              </a:spcBef>
            </a:pPr>
            <a:r>
              <a:rPr lang="en-US" altLang="zh-CN" sz="2800" b="1" smtClean="0">
                <a:solidFill>
                  <a:srgbClr val="000000"/>
                </a:solidFill>
                <a:latin typeface="仿宋" panose="02010609060101010101" pitchFamily="49" charset="-122"/>
                <a:ea typeface="仿宋" panose="02010609060101010101" pitchFamily="49" charset="-122"/>
              </a:rPr>
              <a:t>  (3)____</a:t>
            </a:r>
            <a:r>
              <a:rPr lang="zh-CN" altLang="en-US" sz="2800" b="1" smtClean="0">
                <a:solidFill>
                  <a:srgbClr val="000000"/>
                </a:solidFill>
                <a:latin typeface="仿宋" panose="02010609060101010101" pitchFamily="49" charset="-122"/>
                <a:ea typeface="仿宋" panose="02010609060101010101" pitchFamily="49" charset="-122"/>
              </a:rPr>
              <a:t>模型</a:t>
            </a:r>
            <a:r>
              <a:rPr lang="zh-CN" altLang="en-US" sz="2800" b="1">
                <a:solidFill>
                  <a:srgbClr val="000000"/>
                </a:solidFill>
                <a:latin typeface="仿宋" panose="02010609060101010101" pitchFamily="49" charset="-122"/>
                <a:ea typeface="仿宋" panose="02010609060101010101" pitchFamily="49" charset="-122"/>
              </a:rPr>
              <a:t>：用来描述一个系统或它的</a:t>
            </a:r>
            <a:r>
              <a:rPr lang="zh-CN" altLang="en-US" sz="2800" b="1" smtClean="0">
                <a:solidFill>
                  <a:srgbClr val="000000"/>
                </a:solidFill>
                <a:latin typeface="仿宋" panose="02010609060101010101" pitchFamily="49" charset="-122"/>
                <a:ea typeface="仿宋" panose="02010609060101010101" pitchFamily="49" charset="-122"/>
              </a:rPr>
              <a:t>性质的</a:t>
            </a:r>
            <a:r>
              <a:rPr lang="zh-CN" altLang="en-US" sz="2800" b="1" smtClean="0">
                <a:latin typeface="+mj-ea"/>
                <a:ea typeface="+mj-ea"/>
              </a:rPr>
              <a:t>数学形式</a:t>
            </a:r>
            <a:r>
              <a:rPr lang="zh-CN" altLang="en-US" sz="2800" b="1" smtClean="0">
                <a:solidFill>
                  <a:srgbClr val="000000"/>
                </a:solidFill>
                <a:latin typeface="仿宋" panose="02010609060101010101" pitchFamily="49" charset="-122"/>
                <a:ea typeface="仿宋" panose="02010609060101010101" pitchFamily="49" charset="-122"/>
              </a:rPr>
              <a:t>。如：</a:t>
            </a:r>
            <a:r>
              <a:rPr lang="zh-CN" altLang="en-US" sz="2800" b="1" smtClean="0">
                <a:latin typeface="+mj-ea"/>
                <a:ea typeface="+mj-ea"/>
              </a:rPr>
              <a:t>公式</a:t>
            </a:r>
            <a:r>
              <a:rPr lang="en-US" altLang="zh-CN" sz="2800" b="1">
                <a:latin typeface="+mj-ea"/>
                <a:ea typeface="+mj-ea"/>
              </a:rPr>
              <a:t>/</a:t>
            </a:r>
            <a:r>
              <a:rPr lang="zh-CN" altLang="en-US" sz="2800" b="1">
                <a:latin typeface="+mj-ea"/>
                <a:ea typeface="+mj-ea"/>
              </a:rPr>
              <a:t>方程式、</a:t>
            </a:r>
            <a:r>
              <a:rPr lang="zh-CN" altLang="en-US" sz="2800" b="1" smtClean="0">
                <a:latin typeface="+mj-ea"/>
                <a:ea typeface="+mj-ea"/>
              </a:rPr>
              <a:t>曲线、</a:t>
            </a:r>
            <a:r>
              <a:rPr lang="zh-CN" altLang="en-US" sz="2800" b="1">
                <a:latin typeface="+mj-ea"/>
                <a:ea typeface="+mj-ea"/>
              </a:rPr>
              <a:t>表格</a:t>
            </a:r>
            <a:r>
              <a:rPr lang="zh-CN" altLang="en-US" sz="2800" b="1" smtClean="0">
                <a:solidFill>
                  <a:srgbClr val="000000"/>
                </a:solidFill>
                <a:latin typeface="仿宋" panose="02010609060101010101" pitchFamily="49" charset="-122"/>
                <a:ea typeface="仿宋" panose="02010609060101010101" pitchFamily="49" charset="-122"/>
              </a:rPr>
              <a:t>等。</a:t>
            </a:r>
            <a:endParaRPr lang="zh-CN" altLang="zh-CN" sz="2800" b="1">
              <a:solidFill>
                <a:srgbClr val="000000"/>
              </a:solidFill>
              <a:latin typeface="仿宋" panose="02010609060101010101" pitchFamily="49" charset="-122"/>
              <a:ea typeface="仿宋" panose="02010609060101010101" pitchFamily="49" charset="-122"/>
            </a:endParaRPr>
          </a:p>
        </p:txBody>
      </p:sp>
      <p:sp>
        <p:nvSpPr>
          <p:cNvPr id="7" name="矩形 6"/>
          <p:cNvSpPr/>
          <p:nvPr>
            <p:custDataLst>
              <p:tags r:id="rId13"/>
            </p:custDataLst>
          </p:nvPr>
        </p:nvSpPr>
        <p:spPr>
          <a:xfrm>
            <a:off x="295203" y="873358"/>
            <a:ext cx="11698406" cy="1038860"/>
          </a:xfrm>
          <a:prstGeom prst="rect">
            <a:avLst/>
          </a:prstGeom>
        </p:spPr>
        <p:txBody>
          <a:bodyPr wrap="square">
            <a:spAutoFit/>
          </a:bodyPr>
          <a:lstStyle/>
          <a:p>
            <a:pPr lvl="0">
              <a:lnSpc>
                <a:spcPct val="110000"/>
              </a:lnSpc>
              <a:spcBef>
                <a:spcPts val="600"/>
              </a:spcBef>
            </a:pPr>
            <a:r>
              <a:rPr lang="zh-CN" altLang="en-US" sz="2800" b="1">
                <a:solidFill>
                  <a:srgbClr val="000000"/>
                </a:solidFill>
                <a:latin typeface="仿宋" panose="02010609060101010101" pitchFamily="49" charset="-122"/>
                <a:ea typeface="仿宋" panose="02010609060101010101" pitchFamily="49" charset="-122"/>
              </a:rPr>
              <a:t>①</a:t>
            </a:r>
            <a:r>
              <a:rPr lang="zh-CN" altLang="en-US" sz="2800" b="1" smtClean="0">
                <a:solidFill>
                  <a:srgbClr val="000000"/>
                </a:solidFill>
                <a:latin typeface="+mj-ea"/>
                <a:ea typeface="+mj-ea"/>
              </a:rPr>
              <a:t>模型</a:t>
            </a:r>
            <a:r>
              <a:rPr lang="zh-CN" altLang="en-US" sz="2800" b="1" smtClean="0">
                <a:solidFill>
                  <a:srgbClr val="000000"/>
                </a:solidFill>
                <a:latin typeface="仿宋" panose="02010609060101010101" pitchFamily="49" charset="-122"/>
                <a:ea typeface="仿宋" panose="02010609060101010101" pitchFamily="49" charset="-122"/>
              </a:rPr>
              <a:t>：指</a:t>
            </a:r>
            <a:r>
              <a:rPr lang="zh-CN" altLang="zh-CN" sz="2800" b="1" smtClean="0">
                <a:solidFill>
                  <a:srgbClr val="000000"/>
                </a:solidFill>
                <a:latin typeface="仿宋" panose="02010609060101010101" pitchFamily="49" charset="-122"/>
                <a:ea typeface="仿宋" panose="02010609060101010101" pitchFamily="49" charset="-122"/>
              </a:rPr>
              <a:t>人们</a:t>
            </a:r>
            <a:r>
              <a:rPr lang="zh-CN" altLang="zh-CN" sz="2800" b="1">
                <a:solidFill>
                  <a:srgbClr val="000000"/>
                </a:solidFill>
                <a:latin typeface="仿宋" panose="02010609060101010101" pitchFamily="49" charset="-122"/>
                <a:ea typeface="仿宋" panose="02010609060101010101" pitchFamily="49" charset="-122"/>
              </a:rPr>
              <a:t>为了某种特定目的而对认识对象所作的一种</a:t>
            </a:r>
            <a:r>
              <a:rPr lang="en-US" altLang="zh-CN" sz="2800" b="1">
                <a:solidFill>
                  <a:srgbClr val="000000"/>
                </a:solidFill>
                <a:latin typeface="仿宋" panose="02010609060101010101" pitchFamily="49" charset="-122"/>
                <a:ea typeface="仿宋" panose="02010609060101010101" pitchFamily="49" charset="-122"/>
              </a:rPr>
              <a:t>____________</a:t>
            </a:r>
            <a:r>
              <a:rPr lang="zh-CN" altLang="zh-CN" sz="2800" b="1">
                <a:solidFill>
                  <a:srgbClr val="000000"/>
                </a:solidFill>
                <a:latin typeface="仿宋" panose="02010609060101010101" pitchFamily="49" charset="-122"/>
                <a:ea typeface="仿宋" panose="02010609060101010101" pitchFamily="49" charset="-122"/>
              </a:rPr>
              <a:t>的描述</a:t>
            </a:r>
            <a:r>
              <a:rPr lang="en-US" altLang="zh-CN" sz="2800" b="1">
                <a:solidFill>
                  <a:srgbClr val="000000"/>
                </a:solidFill>
                <a:latin typeface="仿宋" panose="02010609060101010101" pitchFamily="49" charset="-122"/>
                <a:ea typeface="仿宋" panose="02010609060101010101" pitchFamily="49" charset="-122"/>
              </a:rPr>
              <a:t>(</a:t>
            </a:r>
            <a:r>
              <a:rPr lang="zh-CN" altLang="en-US" sz="2800" b="1">
                <a:solidFill>
                  <a:srgbClr val="000000"/>
                </a:solidFill>
                <a:latin typeface="仿宋" panose="02010609060101010101" pitchFamily="49" charset="-122"/>
                <a:ea typeface="仿宋" panose="02010609060101010101" pitchFamily="49" charset="-122"/>
              </a:rPr>
              <a:t>即</a:t>
            </a:r>
            <a:r>
              <a:rPr lang="zh-CN" altLang="en-US" sz="2800" b="1">
                <a:solidFill>
                  <a:srgbClr val="0000FF"/>
                </a:solidFill>
                <a:latin typeface="+mj-ea"/>
                <a:ea typeface="+mj-ea"/>
              </a:rPr>
              <a:t>不再是对象本身</a:t>
            </a:r>
            <a:r>
              <a:rPr lang="en-US" altLang="zh-CN" sz="2800" b="1">
                <a:solidFill>
                  <a:srgbClr val="000000"/>
                </a:solidFill>
                <a:latin typeface="仿宋" panose="02010609060101010101" pitchFamily="49" charset="-122"/>
                <a:ea typeface="仿宋" panose="02010609060101010101" pitchFamily="49" charset="-122"/>
              </a:rPr>
              <a:t>)</a:t>
            </a:r>
            <a:r>
              <a:rPr lang="zh-CN" altLang="zh-CN" sz="2800" b="1">
                <a:solidFill>
                  <a:srgbClr val="000000"/>
                </a:solidFill>
                <a:latin typeface="仿宋" panose="02010609060101010101" pitchFamily="49" charset="-122"/>
                <a:ea typeface="仿宋" panose="02010609060101010101" pitchFamily="49" charset="-122"/>
              </a:rPr>
              <a:t>，这种描述可以是</a:t>
            </a:r>
            <a:r>
              <a:rPr lang="en-US" altLang="zh-CN" sz="2800" b="1" smtClean="0">
                <a:solidFill>
                  <a:srgbClr val="000000"/>
                </a:solidFill>
                <a:latin typeface="仿宋" panose="02010609060101010101" pitchFamily="49" charset="-122"/>
                <a:ea typeface="仿宋" panose="02010609060101010101" pitchFamily="49" charset="-122"/>
              </a:rPr>
              <a:t>____</a:t>
            </a:r>
            <a:r>
              <a:rPr lang="zh-CN" altLang="zh-CN" sz="2800" b="1" smtClean="0">
                <a:solidFill>
                  <a:srgbClr val="000000"/>
                </a:solidFill>
                <a:latin typeface="仿宋" panose="02010609060101010101" pitchFamily="49" charset="-122"/>
                <a:ea typeface="仿宋" panose="02010609060101010101" pitchFamily="49" charset="-122"/>
              </a:rPr>
              <a:t>的</a:t>
            </a:r>
            <a:r>
              <a:rPr lang="zh-CN" altLang="zh-CN" sz="2800" b="1">
                <a:solidFill>
                  <a:srgbClr val="000000"/>
                </a:solidFill>
                <a:latin typeface="仿宋" panose="02010609060101010101" pitchFamily="49" charset="-122"/>
                <a:ea typeface="仿宋" panose="02010609060101010101" pitchFamily="49" charset="-122"/>
              </a:rPr>
              <a:t>，也可以是</a:t>
            </a:r>
            <a:r>
              <a:rPr lang="en-US" altLang="zh-CN" sz="2800" b="1" smtClean="0">
                <a:solidFill>
                  <a:srgbClr val="000000"/>
                </a:solidFill>
                <a:latin typeface="仿宋" panose="02010609060101010101" pitchFamily="49" charset="-122"/>
                <a:ea typeface="仿宋" panose="02010609060101010101" pitchFamily="49" charset="-122"/>
              </a:rPr>
              <a:t>____</a:t>
            </a:r>
            <a:r>
              <a:rPr lang="zh-CN" altLang="zh-CN" sz="2800" b="1" smtClean="0">
                <a:solidFill>
                  <a:srgbClr val="000000"/>
                </a:solidFill>
                <a:latin typeface="仿宋" panose="02010609060101010101" pitchFamily="49" charset="-122"/>
                <a:ea typeface="仿宋" panose="02010609060101010101" pitchFamily="49" charset="-122"/>
              </a:rPr>
              <a:t>的</a:t>
            </a:r>
            <a:r>
              <a:rPr lang="zh-CN" altLang="zh-CN" sz="2800" b="1">
                <a:solidFill>
                  <a:srgbClr val="000000"/>
                </a:solidFill>
                <a:latin typeface="仿宋" panose="02010609060101010101" pitchFamily="49" charset="-122"/>
                <a:ea typeface="仿宋" panose="02010609060101010101" pitchFamily="49" charset="-122"/>
              </a:rPr>
              <a:t>。</a:t>
            </a:r>
            <a:endParaRPr lang="zh-CN" altLang="zh-CN" sz="2800" b="1">
              <a:solidFill>
                <a:srgbClr val="000000"/>
              </a:solidFill>
              <a:latin typeface="仿宋" panose="02010609060101010101" pitchFamily="49" charset="-122"/>
              <a:ea typeface="仿宋" panose="02010609060101010101" pitchFamily="49" charset="-122"/>
            </a:endParaRPr>
          </a:p>
        </p:txBody>
      </p:sp>
      <p:sp>
        <p:nvSpPr>
          <p:cNvPr id="20" name="矩形 19"/>
          <p:cNvSpPr/>
          <p:nvPr>
            <p:custDataLst>
              <p:tags r:id="rId14"/>
            </p:custDataLst>
          </p:nvPr>
        </p:nvSpPr>
        <p:spPr>
          <a:xfrm>
            <a:off x="9741901" y="901507"/>
            <a:ext cx="2011680" cy="460375"/>
          </a:xfrm>
          <a:prstGeom prst="rect">
            <a:avLst/>
          </a:prstGeom>
          <a:noFill/>
          <a:ln>
            <a:noFill/>
          </a:ln>
          <a:effectLst/>
        </p:spPr>
        <p:txBody>
          <a:bodyPr wrap="none">
            <a:spAutoFit/>
          </a:bodyPr>
          <a:lstStyle/>
          <a:p>
            <a:pPr algn="ctr"/>
            <a:r>
              <a:rPr kumimoji="1" lang="zh-CN" altLang="en-US" sz="2400" b="1">
                <a:solidFill>
                  <a:srgbClr val="FF0000"/>
                </a:solidFill>
                <a:latin typeface="+mj-ea"/>
                <a:ea typeface="+mj-ea"/>
              </a:rPr>
              <a:t>简化的概括性</a:t>
            </a:r>
            <a:endParaRPr kumimoji="1" lang="zh-CN" altLang="en-US" sz="2400" b="1">
              <a:solidFill>
                <a:srgbClr val="FF0000"/>
              </a:solidFill>
              <a:latin typeface="+mj-ea"/>
              <a:ea typeface="+mj-ea"/>
            </a:endParaRPr>
          </a:p>
        </p:txBody>
      </p:sp>
      <p:sp>
        <p:nvSpPr>
          <p:cNvPr id="21" name="矩形 20"/>
          <p:cNvSpPr/>
          <p:nvPr>
            <p:custDataLst>
              <p:tags r:id="rId15"/>
            </p:custDataLst>
          </p:nvPr>
        </p:nvSpPr>
        <p:spPr>
          <a:xfrm>
            <a:off x="7493388" y="1379068"/>
            <a:ext cx="792480" cy="460375"/>
          </a:xfrm>
          <a:prstGeom prst="rect">
            <a:avLst/>
          </a:prstGeom>
          <a:noFill/>
          <a:ln>
            <a:noFill/>
          </a:ln>
          <a:effectLst/>
        </p:spPr>
        <p:txBody>
          <a:bodyPr wrap="none">
            <a:spAutoFit/>
          </a:bodyPr>
          <a:lstStyle/>
          <a:p>
            <a:pPr algn="ctr"/>
            <a:r>
              <a:rPr kumimoji="1" lang="zh-CN" altLang="zh-CN" sz="2400" b="1">
                <a:solidFill>
                  <a:srgbClr val="0000FF"/>
                </a:solidFill>
                <a:latin typeface="+mj-ea"/>
                <a:ea typeface="+mj-ea"/>
              </a:rPr>
              <a:t>定性</a:t>
            </a:r>
            <a:endParaRPr kumimoji="1" lang="zh-CN" altLang="zh-CN" sz="2400" b="1">
              <a:solidFill>
                <a:srgbClr val="0000FF"/>
              </a:solidFill>
              <a:latin typeface="+mj-ea"/>
              <a:ea typeface="+mj-ea"/>
            </a:endParaRPr>
          </a:p>
        </p:txBody>
      </p:sp>
      <p:sp>
        <p:nvSpPr>
          <p:cNvPr id="22" name="矩形 21"/>
          <p:cNvSpPr/>
          <p:nvPr>
            <p:custDataLst>
              <p:tags r:id="rId16"/>
            </p:custDataLst>
          </p:nvPr>
        </p:nvSpPr>
        <p:spPr>
          <a:xfrm>
            <a:off x="10325462" y="1381627"/>
            <a:ext cx="792480" cy="460375"/>
          </a:xfrm>
          <a:prstGeom prst="rect">
            <a:avLst/>
          </a:prstGeom>
          <a:noFill/>
          <a:ln>
            <a:noFill/>
          </a:ln>
          <a:effectLst/>
        </p:spPr>
        <p:txBody>
          <a:bodyPr wrap="none">
            <a:spAutoFit/>
          </a:bodyPr>
          <a:lstStyle/>
          <a:p>
            <a:pPr algn="ctr"/>
            <a:r>
              <a:rPr kumimoji="1" lang="zh-CN" altLang="zh-CN" sz="2400" b="1">
                <a:solidFill>
                  <a:srgbClr val="0000FF"/>
                </a:solidFill>
                <a:latin typeface="+mj-ea"/>
                <a:ea typeface="+mj-ea"/>
              </a:rPr>
              <a:t>定量</a:t>
            </a:r>
            <a:endParaRPr kumimoji="1" lang="zh-CN" altLang="zh-CN" sz="2400" b="1">
              <a:solidFill>
                <a:srgbClr val="0000FF"/>
              </a:solidFill>
              <a:latin typeface="+mj-ea"/>
              <a:ea typeface="+mj-ea"/>
            </a:endParaRPr>
          </a:p>
        </p:txBody>
      </p:sp>
      <p:sp>
        <p:nvSpPr>
          <p:cNvPr id="24" name="矩形 23"/>
          <p:cNvSpPr/>
          <p:nvPr>
            <p:custDataLst>
              <p:tags r:id="rId17"/>
            </p:custDataLst>
          </p:nvPr>
        </p:nvSpPr>
        <p:spPr>
          <a:xfrm>
            <a:off x="5171597" y="331359"/>
            <a:ext cx="458780" cy="523092"/>
          </a:xfrm>
          <a:prstGeom prst="rect">
            <a:avLst/>
          </a:prstGeom>
          <a:noFill/>
          <a:ln>
            <a:noFill/>
          </a:ln>
          <a:effectLst/>
        </p:spPr>
        <p:txBody>
          <a:bodyPr wrap="none">
            <a:spAutoFit/>
          </a:bodyPr>
          <a:lstStyle/>
          <a:p>
            <a:pPr algn="ctr"/>
            <a:r>
              <a:rPr kumimoji="1" lang="zh-CN" altLang="en-US" sz="2800" b="1">
                <a:solidFill>
                  <a:srgbClr val="FF0000"/>
                </a:solidFill>
                <a:latin typeface="+mj-ea"/>
                <a:ea typeface="+mj-ea"/>
              </a:rPr>
              <a:t>≠</a:t>
            </a:r>
            <a:endParaRPr kumimoji="1" lang="zh-CN" altLang="en-US" sz="2800" b="1">
              <a:solidFill>
                <a:srgbClr val="FF0000"/>
              </a:solidFill>
              <a:latin typeface="+mj-ea"/>
              <a:ea typeface="+mj-ea"/>
            </a:endParaRPr>
          </a:p>
        </p:txBody>
      </p:sp>
      <p:sp>
        <p:nvSpPr>
          <p:cNvPr id="25" name="矩形 24"/>
          <p:cNvSpPr/>
          <p:nvPr>
            <p:custDataLst>
              <p:tags r:id="rId18"/>
            </p:custDataLst>
          </p:nvPr>
        </p:nvSpPr>
        <p:spPr>
          <a:xfrm>
            <a:off x="1173772" y="2423305"/>
            <a:ext cx="905781" cy="523084"/>
          </a:xfrm>
          <a:prstGeom prst="rect">
            <a:avLst/>
          </a:prstGeom>
          <a:noFill/>
          <a:ln>
            <a:noFill/>
          </a:ln>
          <a:effectLst/>
        </p:spPr>
        <p:txBody>
          <a:bodyPr wrap="none">
            <a:spAutoFit/>
          </a:bodyPr>
          <a:lstStyle/>
          <a:p>
            <a:pPr algn="ctr"/>
            <a:r>
              <a:rPr kumimoji="1" lang="zh-CN" altLang="en-US" sz="2800" b="1">
                <a:solidFill>
                  <a:srgbClr val="FF0000"/>
                </a:solidFill>
                <a:latin typeface="+mj-ea"/>
                <a:ea typeface="+mj-ea"/>
              </a:rPr>
              <a:t>物理</a:t>
            </a:r>
            <a:endParaRPr kumimoji="1" lang="zh-CN" altLang="en-US" sz="2800" b="1">
              <a:solidFill>
                <a:srgbClr val="FF0000"/>
              </a:solidFill>
              <a:latin typeface="+mj-ea"/>
              <a:ea typeface="+mj-ea"/>
            </a:endParaRPr>
          </a:p>
        </p:txBody>
      </p:sp>
      <p:sp>
        <p:nvSpPr>
          <p:cNvPr id="26" name="矩形 25"/>
          <p:cNvSpPr/>
          <p:nvPr>
            <p:custDataLst>
              <p:tags r:id="rId19"/>
            </p:custDataLst>
          </p:nvPr>
        </p:nvSpPr>
        <p:spPr>
          <a:xfrm>
            <a:off x="1172703" y="2951500"/>
            <a:ext cx="905781" cy="523084"/>
          </a:xfrm>
          <a:prstGeom prst="rect">
            <a:avLst/>
          </a:prstGeom>
          <a:noFill/>
          <a:ln>
            <a:noFill/>
          </a:ln>
          <a:effectLst/>
        </p:spPr>
        <p:txBody>
          <a:bodyPr wrap="none">
            <a:spAutoFit/>
          </a:bodyPr>
          <a:lstStyle/>
          <a:p>
            <a:pPr algn="ctr"/>
            <a:r>
              <a:rPr kumimoji="1" lang="zh-CN" altLang="en-US" sz="2800" b="1">
                <a:solidFill>
                  <a:srgbClr val="FF0000"/>
                </a:solidFill>
                <a:latin typeface="+mj-ea"/>
                <a:ea typeface="+mj-ea"/>
              </a:rPr>
              <a:t>概念</a:t>
            </a:r>
            <a:endParaRPr kumimoji="1" lang="zh-CN" altLang="en-US" sz="2800" b="1">
              <a:solidFill>
                <a:srgbClr val="FF0000"/>
              </a:solidFill>
              <a:latin typeface="+mj-ea"/>
              <a:ea typeface="+mj-ea"/>
            </a:endParaRPr>
          </a:p>
        </p:txBody>
      </p:sp>
      <p:sp>
        <p:nvSpPr>
          <p:cNvPr id="27" name="矩形 26"/>
          <p:cNvSpPr/>
          <p:nvPr>
            <p:custDataLst>
              <p:tags r:id="rId20"/>
            </p:custDataLst>
          </p:nvPr>
        </p:nvSpPr>
        <p:spPr>
          <a:xfrm>
            <a:off x="1189440" y="3519610"/>
            <a:ext cx="905781" cy="523084"/>
          </a:xfrm>
          <a:prstGeom prst="rect">
            <a:avLst/>
          </a:prstGeom>
          <a:noFill/>
          <a:ln>
            <a:noFill/>
          </a:ln>
          <a:effectLst/>
        </p:spPr>
        <p:txBody>
          <a:bodyPr wrap="none">
            <a:spAutoFit/>
          </a:bodyPr>
          <a:lstStyle/>
          <a:p>
            <a:pPr algn="ctr"/>
            <a:r>
              <a:rPr kumimoji="1" lang="zh-CN" altLang="en-US" sz="2800" b="1">
                <a:solidFill>
                  <a:srgbClr val="FF0000"/>
                </a:solidFill>
                <a:latin typeface="+mj-ea"/>
                <a:ea typeface="+mj-ea"/>
              </a:rPr>
              <a:t>数学</a:t>
            </a:r>
            <a:endParaRPr kumimoji="1" lang="zh-CN" altLang="en-US" sz="2800" b="1">
              <a:solidFill>
                <a:srgbClr val="FF0000"/>
              </a:solidFill>
              <a:latin typeface="+mj-ea"/>
              <a:ea typeface="+mj-ea"/>
            </a:endParaRPr>
          </a:p>
        </p:txBody>
      </p:sp>
      <p:pic>
        <p:nvPicPr>
          <p:cNvPr id="30" name="Picture 6"/>
          <p:cNvPicPr>
            <a:picLocks noChangeAspect="1" noChangeArrowheads="1"/>
          </p:cNvPicPr>
          <p:nvPr>
            <p:custDataLst>
              <p:tags r:id="rId21"/>
            </p:custDataLst>
          </p:nvPr>
        </p:nvPicPr>
        <p:blipFill>
          <a:blip r:embed="rId22">
            <a:extLst>
              <a:ext uri="{28A0092B-C50C-407E-A947-70E740481C1C}">
                <a14:useLocalDpi xmlns:a14="http://schemas.microsoft.com/office/drawing/2010/main" val="0"/>
              </a:ext>
            </a:extLst>
          </a:blip>
          <a:stretch>
            <a:fillRect/>
          </a:stretch>
        </p:blipFill>
        <p:spPr bwMode="auto">
          <a:xfrm>
            <a:off x="2343629" y="4684145"/>
            <a:ext cx="1946235" cy="143004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2" name="Picture 9"/>
          <p:cNvPicPr>
            <a:picLocks noChangeAspect="1" noChangeArrowheads="1"/>
          </p:cNvPicPr>
          <p:nvPr>
            <p:custDataLst>
              <p:tags r:id="rId23"/>
            </p:custDataLst>
          </p:nvPr>
        </p:nvPicPr>
        <p:blipFill>
          <a:blip r:embed="rId24">
            <a:extLst>
              <a:ext uri="{28A0092B-C50C-407E-A947-70E740481C1C}">
                <a14:useLocalDpi xmlns:a14="http://schemas.microsoft.com/office/drawing/2010/main" val="0"/>
              </a:ext>
            </a:extLst>
          </a:blip>
          <a:stretch>
            <a:fillRect/>
          </a:stretch>
        </p:blipFill>
        <p:spPr bwMode="auto">
          <a:xfrm>
            <a:off x="360546" y="4682547"/>
            <a:ext cx="1858185" cy="14330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3" name="Picture 11"/>
          <p:cNvPicPr>
            <a:picLocks noChangeAspect="1" noChangeArrowheads="1"/>
          </p:cNvPicPr>
          <p:nvPr>
            <p:custDataLst>
              <p:tags r:id="rId25"/>
            </p:custDataLst>
          </p:nvPr>
        </p:nvPicPr>
        <p:blipFill>
          <a:blip r:embed="rId26">
            <a:extLst>
              <a:ext uri="{28A0092B-C50C-407E-A947-70E740481C1C}">
                <a14:useLocalDpi xmlns:a14="http://schemas.microsoft.com/office/drawing/2010/main" val="0"/>
              </a:ext>
            </a:extLst>
          </a:blip>
          <a:srcRect l="70924" t="16580" b="5699"/>
          <a:stretch>
            <a:fillRect/>
          </a:stretch>
        </p:blipFill>
        <p:spPr bwMode="auto">
          <a:xfrm>
            <a:off x="8857049" y="5171452"/>
            <a:ext cx="1592925" cy="48564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9" name="图片 28"/>
          <p:cNvPicPr>
            <a:picLocks noChangeAspect="1"/>
          </p:cNvPicPr>
          <p:nvPr>
            <p:custDataLst>
              <p:tags r:id="rId27"/>
            </p:custDataLst>
          </p:nvPr>
        </p:nvPicPr>
        <p:blipFill>
          <a:blip r:embed="rId28"/>
          <a:srcRect l="-29" t="17034" r="36575" b="-168"/>
          <a:stretch>
            <a:fillRect/>
          </a:stretch>
        </p:blipFill>
        <p:spPr>
          <a:xfrm>
            <a:off x="6675755" y="10795"/>
            <a:ext cx="1889760" cy="1370965"/>
          </a:xfrm>
          <a:prstGeom prst="rect">
            <a:avLst/>
          </a:prstGeom>
        </p:spPr>
      </p:pic>
      <p:pic>
        <p:nvPicPr>
          <p:cNvPr id="3074" name="Picture 2"/>
          <p:cNvPicPr>
            <a:picLocks noChangeAspect="1" noChangeArrowheads="1"/>
          </p:cNvPicPr>
          <p:nvPr>
            <p:custDataLst>
              <p:tags r:id="rId29"/>
            </p:custDataLst>
          </p:nvPr>
        </p:nvPicPr>
        <p:blipFill>
          <a:blip r:embed="rId30">
            <a:extLst>
              <a:ext uri="{28A0092B-C50C-407E-A947-70E740481C1C}">
                <a14:useLocalDpi xmlns:a14="http://schemas.microsoft.com/office/drawing/2010/main" val="0"/>
              </a:ext>
            </a:extLst>
          </a:blip>
          <a:stretch>
            <a:fillRect/>
          </a:stretch>
        </p:blipFill>
        <p:spPr bwMode="auto">
          <a:xfrm>
            <a:off x="10675095" y="4122541"/>
            <a:ext cx="1123657" cy="19898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Text Box 12"/>
          <p:cNvSpPr txBox="1">
            <a:spLocks noChangeArrowheads="1"/>
          </p:cNvSpPr>
          <p:nvPr>
            <p:custDataLst>
              <p:tags r:id="rId31"/>
            </p:custDataLst>
          </p:nvPr>
        </p:nvSpPr>
        <p:spPr bwMode="auto">
          <a:xfrm>
            <a:off x="2439113" y="6171560"/>
            <a:ext cx="1620535" cy="523084"/>
          </a:xfrm>
          <a:prstGeom prst="rect">
            <a:avLst/>
          </a:prstGeom>
          <a:noFill/>
          <a:ln>
            <a:noFill/>
          </a:ln>
          <a:effectLst/>
        </p:spPr>
        <p:txBody>
          <a:bodyPr wrap="none">
            <a:spAutoFit/>
          </a:bodyPr>
          <a:lstStyle/>
          <a:p>
            <a:pPr algn="ctr">
              <a:defRPr/>
            </a:pPr>
            <a:r>
              <a:rPr lang="zh-CN" altLang="en-US" sz="2800" b="1">
                <a:solidFill>
                  <a:srgbClr val="C00000"/>
                </a:solidFill>
                <a:latin typeface="+mj-ea"/>
                <a:ea typeface="+mj-ea"/>
              </a:rPr>
              <a:t>物理模型</a:t>
            </a:r>
            <a:endParaRPr lang="zh-CN" altLang="en-US" sz="2800" b="1">
              <a:solidFill>
                <a:srgbClr val="C00000"/>
              </a:solidFill>
              <a:latin typeface="+mj-ea"/>
              <a:ea typeface="+mj-ea"/>
            </a:endParaRPr>
          </a:p>
        </p:txBody>
      </p:sp>
      <p:sp>
        <p:nvSpPr>
          <p:cNvPr id="36" name="Text Box 13"/>
          <p:cNvSpPr txBox="1">
            <a:spLocks noChangeArrowheads="1"/>
          </p:cNvSpPr>
          <p:nvPr>
            <p:custDataLst>
              <p:tags r:id="rId32"/>
            </p:custDataLst>
          </p:nvPr>
        </p:nvSpPr>
        <p:spPr bwMode="auto">
          <a:xfrm>
            <a:off x="4682179" y="6171560"/>
            <a:ext cx="1620535" cy="523084"/>
          </a:xfrm>
          <a:prstGeom prst="rect">
            <a:avLst/>
          </a:prstGeom>
          <a:noFill/>
          <a:ln>
            <a:noFill/>
          </a:ln>
          <a:effectLst/>
        </p:spPr>
        <p:txBody>
          <a:bodyPr wrap="none">
            <a:spAutoFit/>
          </a:bodyPr>
          <a:lstStyle/>
          <a:p>
            <a:pPr algn="ctr">
              <a:defRPr/>
            </a:pPr>
            <a:r>
              <a:rPr lang="zh-CN" altLang="en-US" sz="2800" b="1">
                <a:solidFill>
                  <a:srgbClr val="0070C0"/>
                </a:solidFill>
                <a:latin typeface="+mj-ea"/>
                <a:ea typeface="+mj-ea"/>
              </a:rPr>
              <a:t>概念模型</a:t>
            </a:r>
            <a:endParaRPr lang="zh-CN" altLang="en-US" sz="2800" b="1">
              <a:solidFill>
                <a:srgbClr val="0070C0"/>
              </a:solidFill>
              <a:latin typeface="+mj-ea"/>
              <a:ea typeface="+mj-ea"/>
            </a:endParaRPr>
          </a:p>
        </p:txBody>
      </p:sp>
      <p:sp>
        <p:nvSpPr>
          <p:cNvPr id="37" name="Text Box 14"/>
          <p:cNvSpPr txBox="1">
            <a:spLocks noChangeArrowheads="1"/>
          </p:cNvSpPr>
          <p:nvPr>
            <p:custDataLst>
              <p:tags r:id="rId33"/>
            </p:custDataLst>
          </p:nvPr>
        </p:nvSpPr>
        <p:spPr bwMode="auto">
          <a:xfrm>
            <a:off x="449402" y="6171560"/>
            <a:ext cx="1620535" cy="523084"/>
          </a:xfrm>
          <a:prstGeom prst="rect">
            <a:avLst/>
          </a:prstGeom>
          <a:noFill/>
          <a:ln>
            <a:noFill/>
          </a:ln>
          <a:effectLst/>
        </p:spPr>
        <p:txBody>
          <a:bodyPr wrap="none">
            <a:spAutoFit/>
          </a:bodyPr>
          <a:lstStyle/>
          <a:p>
            <a:pPr algn="ctr">
              <a:defRPr/>
            </a:pPr>
            <a:r>
              <a:rPr lang="zh-CN" altLang="en-US" sz="2800" b="1">
                <a:solidFill>
                  <a:srgbClr val="0000FF"/>
                </a:solidFill>
                <a:latin typeface="+mj-ea"/>
                <a:ea typeface="+mj-ea"/>
              </a:rPr>
              <a:t>数学模型</a:t>
            </a:r>
            <a:endParaRPr lang="zh-CN" altLang="en-US" sz="2800" b="1">
              <a:solidFill>
                <a:srgbClr val="0000FF"/>
              </a:solidFill>
              <a:latin typeface="+mj-ea"/>
              <a:ea typeface="+mj-ea"/>
            </a:endParaRPr>
          </a:p>
        </p:txBody>
      </p:sp>
      <p:sp>
        <p:nvSpPr>
          <p:cNvPr id="38" name="Text Box 12"/>
          <p:cNvSpPr txBox="1">
            <a:spLocks noChangeArrowheads="1"/>
          </p:cNvSpPr>
          <p:nvPr>
            <p:custDataLst>
              <p:tags r:id="rId34"/>
            </p:custDataLst>
          </p:nvPr>
        </p:nvSpPr>
        <p:spPr bwMode="auto">
          <a:xfrm>
            <a:off x="6833714" y="6171560"/>
            <a:ext cx="1620535" cy="523084"/>
          </a:xfrm>
          <a:prstGeom prst="rect">
            <a:avLst/>
          </a:prstGeom>
          <a:noFill/>
          <a:ln>
            <a:noFill/>
          </a:ln>
          <a:effectLst/>
        </p:spPr>
        <p:txBody>
          <a:bodyPr wrap="none">
            <a:spAutoFit/>
          </a:bodyPr>
          <a:lstStyle/>
          <a:p>
            <a:pPr algn="ctr">
              <a:defRPr/>
            </a:pPr>
            <a:r>
              <a:rPr lang="zh-CN" altLang="en-US" sz="2800" b="1">
                <a:solidFill>
                  <a:srgbClr val="C00000"/>
                </a:solidFill>
                <a:latin typeface="+mj-ea"/>
                <a:ea typeface="+mj-ea"/>
              </a:rPr>
              <a:t>物理模型</a:t>
            </a:r>
            <a:endParaRPr lang="zh-CN" altLang="en-US" sz="2800" b="1">
              <a:solidFill>
                <a:srgbClr val="C00000"/>
              </a:solidFill>
              <a:latin typeface="+mj-ea"/>
              <a:ea typeface="+mj-ea"/>
            </a:endParaRPr>
          </a:p>
        </p:txBody>
      </p:sp>
      <p:sp>
        <p:nvSpPr>
          <p:cNvPr id="39" name="Text Box 14"/>
          <p:cNvSpPr txBox="1">
            <a:spLocks noChangeArrowheads="1"/>
          </p:cNvSpPr>
          <p:nvPr>
            <p:custDataLst>
              <p:tags r:id="rId35"/>
            </p:custDataLst>
          </p:nvPr>
        </p:nvSpPr>
        <p:spPr bwMode="auto">
          <a:xfrm>
            <a:off x="8815818" y="6171560"/>
            <a:ext cx="1620535" cy="523084"/>
          </a:xfrm>
          <a:prstGeom prst="rect">
            <a:avLst/>
          </a:prstGeom>
          <a:noFill/>
          <a:ln>
            <a:noFill/>
          </a:ln>
          <a:effectLst/>
        </p:spPr>
        <p:txBody>
          <a:bodyPr wrap="none">
            <a:spAutoFit/>
          </a:bodyPr>
          <a:lstStyle/>
          <a:p>
            <a:pPr algn="ctr">
              <a:defRPr/>
            </a:pPr>
            <a:r>
              <a:rPr lang="zh-CN" altLang="en-US" sz="2800" b="1">
                <a:solidFill>
                  <a:srgbClr val="0000FF"/>
                </a:solidFill>
                <a:latin typeface="+mj-ea"/>
                <a:ea typeface="+mj-ea"/>
              </a:rPr>
              <a:t>数学模型</a:t>
            </a:r>
            <a:endParaRPr lang="zh-CN" altLang="en-US" sz="2800" b="1">
              <a:solidFill>
                <a:srgbClr val="0000FF"/>
              </a:solidFill>
              <a:latin typeface="+mj-ea"/>
              <a:ea typeface="+mj-ea"/>
            </a:endParaRPr>
          </a:p>
        </p:txBody>
      </p:sp>
      <p:sp>
        <p:nvSpPr>
          <p:cNvPr id="42" name="Text Box 14"/>
          <p:cNvSpPr txBox="1">
            <a:spLocks noChangeArrowheads="1"/>
          </p:cNvSpPr>
          <p:nvPr>
            <p:custDataLst>
              <p:tags r:id="rId36"/>
            </p:custDataLst>
          </p:nvPr>
        </p:nvSpPr>
        <p:spPr bwMode="auto">
          <a:xfrm>
            <a:off x="10437302" y="6171560"/>
            <a:ext cx="1620535" cy="523084"/>
          </a:xfrm>
          <a:prstGeom prst="rect">
            <a:avLst/>
          </a:prstGeom>
          <a:noFill/>
          <a:ln>
            <a:noFill/>
          </a:ln>
          <a:effectLst/>
        </p:spPr>
        <p:txBody>
          <a:bodyPr wrap="none">
            <a:spAutoFit/>
          </a:bodyPr>
          <a:lstStyle/>
          <a:p>
            <a:pPr algn="ctr">
              <a:defRPr/>
            </a:pPr>
            <a:r>
              <a:rPr lang="zh-CN" altLang="en-US" sz="2800" b="1">
                <a:solidFill>
                  <a:srgbClr val="C00000"/>
                </a:solidFill>
                <a:latin typeface="+mj-ea"/>
                <a:ea typeface="+mj-ea"/>
              </a:rPr>
              <a:t>物理模型</a:t>
            </a:r>
            <a:endParaRPr lang="zh-CN" altLang="en-US" sz="2800" b="1">
              <a:solidFill>
                <a:srgbClr val="C00000"/>
              </a:solidFill>
              <a:latin typeface="+mj-ea"/>
              <a:ea typeface="+mj-ea"/>
            </a:endParaRPr>
          </a:p>
        </p:txBody>
      </p:sp>
      <p:pic>
        <p:nvPicPr>
          <p:cNvPr id="47" name="图形 4"/>
          <p:cNvPicPr>
            <a:picLocks noChangeAspect="1"/>
          </p:cNvPicPr>
          <p:nvPr>
            <p:custDataLst>
              <p:tags r:id="rId37"/>
            </p:custDataLst>
          </p:nvPr>
        </p:nvPicPr>
        <p:blipFill>
          <a:blip r:embed="rId38"/>
          <a:stretch>
            <a:fillRect/>
          </a:stretch>
        </p:blipFill>
        <p:spPr>
          <a:xfrm>
            <a:off x="6564674" y="4682547"/>
            <a:ext cx="2233726" cy="1446687"/>
          </a:xfrm>
          <a:prstGeom prst="rect">
            <a:avLst/>
          </a:prstGeom>
          <a:ln>
            <a:solidFill>
              <a:schemeClr val="tx1"/>
            </a:solid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1000"/>
                                        <p:tgtEl>
                                          <p:spTgt spid="21"/>
                                        </p:tgtEl>
                                      </p:cBhvr>
                                    </p:animEffect>
                                    <p:anim calcmode="lin" valueType="num">
                                      <p:cBhvr>
                                        <p:cTn id="20" dur="1000" fill="hold"/>
                                        <p:tgtEl>
                                          <p:spTgt spid="21"/>
                                        </p:tgtEl>
                                        <p:attrNameLst>
                                          <p:attrName>ppt_x</p:attrName>
                                        </p:attrNameLst>
                                      </p:cBhvr>
                                      <p:tavLst>
                                        <p:tav tm="0">
                                          <p:val>
                                            <p:strVal val="#ppt_x"/>
                                          </p:val>
                                        </p:tav>
                                        <p:tav tm="100000">
                                          <p:val>
                                            <p:strVal val="#ppt_x"/>
                                          </p:val>
                                        </p:tav>
                                      </p:tavLst>
                                    </p:anim>
                                    <p:anim calcmode="lin" valueType="num">
                                      <p:cBhvr>
                                        <p:cTn id="2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1000"/>
                                        <p:tgtEl>
                                          <p:spTgt spid="22"/>
                                        </p:tgtEl>
                                      </p:cBhvr>
                                    </p:animEffect>
                                    <p:anim calcmode="lin" valueType="num">
                                      <p:cBhvr>
                                        <p:cTn id="27" dur="1000" fill="hold"/>
                                        <p:tgtEl>
                                          <p:spTgt spid="22"/>
                                        </p:tgtEl>
                                        <p:attrNameLst>
                                          <p:attrName>ppt_x</p:attrName>
                                        </p:attrNameLst>
                                      </p:cBhvr>
                                      <p:tavLst>
                                        <p:tav tm="0">
                                          <p:val>
                                            <p:strVal val="#ppt_x"/>
                                          </p:val>
                                        </p:tav>
                                        <p:tav tm="100000">
                                          <p:val>
                                            <p:strVal val="#ppt_x"/>
                                          </p:val>
                                        </p:tav>
                                      </p:tavLst>
                                    </p:anim>
                                    <p:anim calcmode="lin" valueType="num">
                                      <p:cBhvr>
                                        <p:cTn id="28"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wipe(down)">
                                      <p:cBhvr>
                                        <p:cTn id="33" dur="500"/>
                                        <p:tgtEl>
                                          <p:spTgt spid="34"/>
                                        </p:tgtEl>
                                      </p:cBhvr>
                                    </p:animEffect>
                                  </p:childTnLst>
                                </p:cTn>
                              </p:par>
                            </p:childTnLst>
                          </p:cTn>
                        </p:par>
                        <p:par>
                          <p:cTn id="34" fill="hold">
                            <p:stCondLst>
                              <p:cond delay="500"/>
                            </p:stCondLst>
                            <p:childTnLst>
                              <p:par>
                                <p:cTn id="35" presetID="14" presetClass="entr" presetSubtype="10" fill="hold" nodeType="after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randombar(horizontal)">
                                      <p:cBhvr>
                                        <p:cTn id="37" dur="5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1"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additive="base">
                                        <p:cTn id="42" dur="500" fill="hold"/>
                                        <p:tgtEl>
                                          <p:spTgt spid="24"/>
                                        </p:tgtEl>
                                        <p:attrNameLst>
                                          <p:attrName>ppt_x</p:attrName>
                                        </p:attrNameLst>
                                      </p:cBhvr>
                                      <p:tavLst>
                                        <p:tav tm="0">
                                          <p:val>
                                            <p:strVal val="#ppt_x"/>
                                          </p:val>
                                        </p:tav>
                                        <p:tav tm="100000">
                                          <p:val>
                                            <p:strVal val="#ppt_x"/>
                                          </p:val>
                                        </p:tav>
                                      </p:tavLst>
                                    </p:anim>
                                    <p:anim calcmode="lin" valueType="num">
                                      <p:cBhvr additive="base">
                                        <p:cTn id="43" dur="500" fill="hold"/>
                                        <p:tgtEl>
                                          <p:spTgt spid="24"/>
                                        </p:tgtEl>
                                        <p:attrNameLst>
                                          <p:attrName>ppt_y</p:attrName>
                                        </p:attrNameLst>
                                      </p:cBhvr>
                                      <p:tavLst>
                                        <p:tav tm="0">
                                          <p:val>
                                            <p:strVal val="0-#ppt_h/2"/>
                                          </p:val>
                                        </p:tav>
                                        <p:tav tm="100000">
                                          <p:val>
                                            <p:strVal val="#ppt_y"/>
                                          </p:val>
                                        </p:tav>
                                      </p:tavLst>
                                    </p:anim>
                                  </p:childTnLst>
                                </p:cTn>
                              </p:par>
                            </p:childTnLst>
                          </p:cTn>
                        </p:par>
                        <p:par>
                          <p:cTn id="44" fill="hold">
                            <p:stCondLst>
                              <p:cond delay="500"/>
                            </p:stCondLst>
                            <p:childTnLst>
                              <p:par>
                                <p:cTn id="45" presetID="9" presetClass="exit" presetSubtype="0" fill="hold" nodeType="afterEffect">
                                  <p:stCondLst>
                                    <p:cond delay="0"/>
                                  </p:stCondLst>
                                  <p:childTnLst>
                                    <p:animEffect transition="out" filter="dissolve">
                                      <p:cBhvr>
                                        <p:cTn id="46" dur="500"/>
                                        <p:tgtEl>
                                          <p:spTgt spid="29"/>
                                        </p:tgtEl>
                                      </p:cBhvr>
                                    </p:animEffect>
                                    <p:set>
                                      <p:cBhvr>
                                        <p:cTn id="47" dur="1" fill="hold">
                                          <p:stCondLst>
                                            <p:cond delay="499"/>
                                          </p:stCondLst>
                                        </p:cTn>
                                        <p:tgtEl>
                                          <p:spTgt spid="29"/>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wipe(left)">
                                      <p:cBhvr>
                                        <p:cTn id="52" dur="500"/>
                                        <p:tgtEl>
                                          <p:spTgt spid="28"/>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grpId="0" nodeType="clickEffect">
                                  <p:stCondLst>
                                    <p:cond delay="0"/>
                                  </p:stCondLst>
                                  <p:childTnLst>
                                    <p:set>
                                      <p:cBhvr>
                                        <p:cTn id="56" dur="1" fill="hold">
                                          <p:stCondLst>
                                            <p:cond delay="0"/>
                                          </p:stCondLst>
                                        </p:cTn>
                                        <p:tgtEl>
                                          <p:spTgt spid="25"/>
                                        </p:tgtEl>
                                        <p:attrNameLst>
                                          <p:attrName>style.visibility</p:attrName>
                                        </p:attrNameLst>
                                      </p:cBhvr>
                                      <p:to>
                                        <p:strVal val="visible"/>
                                      </p:to>
                                    </p:set>
                                    <p:anim calcmode="lin" valueType="num">
                                      <p:cBhvr additive="base">
                                        <p:cTn id="57" dur="500" fill="hold"/>
                                        <p:tgtEl>
                                          <p:spTgt spid="25"/>
                                        </p:tgtEl>
                                        <p:attrNameLst>
                                          <p:attrName>ppt_x</p:attrName>
                                        </p:attrNameLst>
                                      </p:cBhvr>
                                      <p:tavLst>
                                        <p:tav tm="0">
                                          <p:val>
                                            <p:strVal val="0-#ppt_w/2"/>
                                          </p:val>
                                        </p:tav>
                                        <p:tav tm="100000">
                                          <p:val>
                                            <p:strVal val="#ppt_x"/>
                                          </p:val>
                                        </p:tav>
                                      </p:tavLst>
                                    </p:anim>
                                    <p:anim calcmode="lin" valueType="num">
                                      <p:cBhvr additive="base">
                                        <p:cTn id="58"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grpId="0" nodeType="clickEffect">
                                  <p:stCondLst>
                                    <p:cond delay="0"/>
                                  </p:stCondLst>
                                  <p:childTnLst>
                                    <p:set>
                                      <p:cBhvr>
                                        <p:cTn id="62" dur="1" fill="hold">
                                          <p:stCondLst>
                                            <p:cond delay="0"/>
                                          </p:stCondLst>
                                        </p:cTn>
                                        <p:tgtEl>
                                          <p:spTgt spid="26"/>
                                        </p:tgtEl>
                                        <p:attrNameLst>
                                          <p:attrName>style.visibility</p:attrName>
                                        </p:attrNameLst>
                                      </p:cBhvr>
                                      <p:to>
                                        <p:strVal val="visible"/>
                                      </p:to>
                                    </p:set>
                                    <p:anim calcmode="lin" valueType="num">
                                      <p:cBhvr additive="base">
                                        <p:cTn id="63" dur="500" fill="hold"/>
                                        <p:tgtEl>
                                          <p:spTgt spid="26"/>
                                        </p:tgtEl>
                                        <p:attrNameLst>
                                          <p:attrName>ppt_x</p:attrName>
                                        </p:attrNameLst>
                                      </p:cBhvr>
                                      <p:tavLst>
                                        <p:tav tm="0">
                                          <p:val>
                                            <p:strVal val="0-#ppt_w/2"/>
                                          </p:val>
                                        </p:tav>
                                        <p:tav tm="100000">
                                          <p:val>
                                            <p:strVal val="#ppt_x"/>
                                          </p:val>
                                        </p:tav>
                                      </p:tavLst>
                                    </p:anim>
                                    <p:anim calcmode="lin" valueType="num">
                                      <p:cBhvr additive="base">
                                        <p:cTn id="64"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8" fill="hold" grpId="0" nodeType="clickEffect">
                                  <p:stCondLst>
                                    <p:cond delay="0"/>
                                  </p:stCondLst>
                                  <p:childTnLst>
                                    <p:set>
                                      <p:cBhvr>
                                        <p:cTn id="68" dur="1" fill="hold">
                                          <p:stCondLst>
                                            <p:cond delay="0"/>
                                          </p:stCondLst>
                                        </p:cTn>
                                        <p:tgtEl>
                                          <p:spTgt spid="27"/>
                                        </p:tgtEl>
                                        <p:attrNameLst>
                                          <p:attrName>style.visibility</p:attrName>
                                        </p:attrNameLst>
                                      </p:cBhvr>
                                      <p:to>
                                        <p:strVal val="visible"/>
                                      </p:to>
                                    </p:set>
                                    <p:anim calcmode="lin" valueType="num">
                                      <p:cBhvr additive="base">
                                        <p:cTn id="69" dur="500" fill="hold"/>
                                        <p:tgtEl>
                                          <p:spTgt spid="27"/>
                                        </p:tgtEl>
                                        <p:attrNameLst>
                                          <p:attrName>ppt_x</p:attrName>
                                        </p:attrNameLst>
                                      </p:cBhvr>
                                      <p:tavLst>
                                        <p:tav tm="0">
                                          <p:val>
                                            <p:strVal val="0-#ppt_w/2"/>
                                          </p:val>
                                        </p:tav>
                                        <p:tav tm="100000">
                                          <p:val>
                                            <p:strVal val="#ppt_x"/>
                                          </p:val>
                                        </p:tav>
                                      </p:tavLst>
                                    </p:anim>
                                    <p:anim calcmode="lin" valueType="num">
                                      <p:cBhvr additive="base">
                                        <p:cTn id="70"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14" presetClass="entr" presetSubtype="10" fill="hold" nodeType="clickEffect">
                                  <p:stCondLst>
                                    <p:cond delay="0"/>
                                  </p:stCondLst>
                                  <p:childTnLst>
                                    <p:set>
                                      <p:cBhvr>
                                        <p:cTn id="74" dur="1" fill="hold">
                                          <p:stCondLst>
                                            <p:cond delay="0"/>
                                          </p:stCondLst>
                                        </p:cTn>
                                        <p:tgtEl>
                                          <p:spTgt spid="32"/>
                                        </p:tgtEl>
                                        <p:attrNameLst>
                                          <p:attrName>style.visibility</p:attrName>
                                        </p:attrNameLst>
                                      </p:cBhvr>
                                      <p:to>
                                        <p:strVal val="visible"/>
                                      </p:to>
                                    </p:set>
                                    <p:animEffect transition="in" filter="randombar(horizontal)">
                                      <p:cBhvr>
                                        <p:cTn id="75" dur="500"/>
                                        <p:tgtEl>
                                          <p:spTgt spid="32"/>
                                        </p:tgtEl>
                                      </p:cBhvr>
                                    </p:animEffect>
                                  </p:childTnLst>
                                </p:cTn>
                              </p:par>
                              <p:par>
                                <p:cTn id="76" presetID="14" presetClass="entr" presetSubtype="10" fill="hold" nodeType="withEffect">
                                  <p:stCondLst>
                                    <p:cond delay="0"/>
                                  </p:stCondLst>
                                  <p:childTnLst>
                                    <p:set>
                                      <p:cBhvr>
                                        <p:cTn id="77" dur="1" fill="hold">
                                          <p:stCondLst>
                                            <p:cond delay="0"/>
                                          </p:stCondLst>
                                        </p:cTn>
                                        <p:tgtEl>
                                          <p:spTgt spid="30"/>
                                        </p:tgtEl>
                                        <p:attrNameLst>
                                          <p:attrName>style.visibility</p:attrName>
                                        </p:attrNameLst>
                                      </p:cBhvr>
                                      <p:to>
                                        <p:strVal val="visible"/>
                                      </p:to>
                                    </p:set>
                                    <p:animEffect transition="in" filter="randombar(horizontal)">
                                      <p:cBhvr>
                                        <p:cTn id="78" dur="500"/>
                                        <p:tgtEl>
                                          <p:spTgt spid="30"/>
                                        </p:tgtEl>
                                      </p:cBhvr>
                                    </p:animEffect>
                                  </p:childTnLst>
                                </p:cTn>
                              </p:par>
                              <p:par>
                                <p:cTn id="79" presetID="14" presetClass="entr" presetSubtype="10" fill="hold" nodeType="withEffect">
                                  <p:stCondLst>
                                    <p:cond delay="0"/>
                                  </p:stCondLst>
                                  <p:childTnLst>
                                    <p:set>
                                      <p:cBhvr>
                                        <p:cTn id="80" dur="1" fill="hold">
                                          <p:stCondLst>
                                            <p:cond delay="0"/>
                                          </p:stCondLst>
                                        </p:cTn>
                                        <p:tgtEl>
                                          <p:spTgt spid="44"/>
                                        </p:tgtEl>
                                        <p:attrNameLst>
                                          <p:attrName>style.visibility</p:attrName>
                                        </p:attrNameLst>
                                      </p:cBhvr>
                                      <p:to>
                                        <p:strVal val="visible"/>
                                      </p:to>
                                    </p:set>
                                    <p:animEffect transition="in" filter="randombar(horizontal)">
                                      <p:cBhvr>
                                        <p:cTn id="81" dur="500"/>
                                        <p:tgtEl>
                                          <p:spTgt spid="44"/>
                                        </p:tgtEl>
                                      </p:cBhvr>
                                    </p:animEffect>
                                  </p:childTnLst>
                                </p:cTn>
                              </p:par>
                              <p:par>
                                <p:cTn id="82" presetID="14" presetClass="entr" presetSubtype="10" fill="hold" nodeType="withEffect">
                                  <p:stCondLst>
                                    <p:cond delay="0"/>
                                  </p:stCondLst>
                                  <p:childTnLst>
                                    <p:set>
                                      <p:cBhvr>
                                        <p:cTn id="83" dur="1" fill="hold">
                                          <p:stCondLst>
                                            <p:cond delay="0"/>
                                          </p:stCondLst>
                                        </p:cTn>
                                        <p:tgtEl>
                                          <p:spTgt spid="33"/>
                                        </p:tgtEl>
                                        <p:attrNameLst>
                                          <p:attrName>style.visibility</p:attrName>
                                        </p:attrNameLst>
                                      </p:cBhvr>
                                      <p:to>
                                        <p:strVal val="visible"/>
                                      </p:to>
                                    </p:set>
                                    <p:animEffect transition="in" filter="randombar(horizontal)">
                                      <p:cBhvr>
                                        <p:cTn id="84" dur="500"/>
                                        <p:tgtEl>
                                          <p:spTgt spid="33"/>
                                        </p:tgtEl>
                                      </p:cBhvr>
                                    </p:animEffect>
                                  </p:childTnLst>
                                </p:cTn>
                              </p:par>
                              <p:par>
                                <p:cTn id="85" presetID="14" presetClass="entr" presetSubtype="10" fill="hold" nodeType="withEffect">
                                  <p:stCondLst>
                                    <p:cond delay="0"/>
                                  </p:stCondLst>
                                  <p:childTnLst>
                                    <p:set>
                                      <p:cBhvr>
                                        <p:cTn id="86" dur="1" fill="hold">
                                          <p:stCondLst>
                                            <p:cond delay="0"/>
                                          </p:stCondLst>
                                        </p:cTn>
                                        <p:tgtEl>
                                          <p:spTgt spid="3074"/>
                                        </p:tgtEl>
                                        <p:attrNameLst>
                                          <p:attrName>style.visibility</p:attrName>
                                        </p:attrNameLst>
                                      </p:cBhvr>
                                      <p:to>
                                        <p:strVal val="visible"/>
                                      </p:to>
                                    </p:set>
                                    <p:animEffect transition="in" filter="randombar(horizontal)">
                                      <p:cBhvr>
                                        <p:cTn id="87" dur="500"/>
                                        <p:tgtEl>
                                          <p:spTgt spid="3074"/>
                                        </p:tgtEl>
                                      </p:cBhvr>
                                    </p:animEffect>
                                  </p:childTnLst>
                                </p:cTn>
                              </p:par>
                              <p:par>
                                <p:cTn id="88" presetID="14" presetClass="entr" presetSubtype="10" fill="hold" nodeType="withEffect">
                                  <p:stCondLst>
                                    <p:cond delay="0"/>
                                  </p:stCondLst>
                                  <p:childTnLst>
                                    <p:set>
                                      <p:cBhvr>
                                        <p:cTn id="89" dur="1" fill="hold">
                                          <p:stCondLst>
                                            <p:cond delay="0"/>
                                          </p:stCondLst>
                                        </p:cTn>
                                        <p:tgtEl>
                                          <p:spTgt spid="47"/>
                                        </p:tgtEl>
                                        <p:attrNameLst>
                                          <p:attrName>style.visibility</p:attrName>
                                        </p:attrNameLst>
                                      </p:cBhvr>
                                      <p:to>
                                        <p:strVal val="visible"/>
                                      </p:to>
                                    </p:set>
                                    <p:animEffect transition="in" filter="randombar(horizontal)">
                                      <p:cBhvr>
                                        <p:cTn id="90" dur="500"/>
                                        <p:tgtEl>
                                          <p:spTgt spid="47"/>
                                        </p:tgtEl>
                                      </p:cBhvr>
                                    </p:animEffect>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37"/>
                                        </p:tgtEl>
                                        <p:attrNameLst>
                                          <p:attrName>style.visibility</p:attrName>
                                        </p:attrNameLst>
                                      </p:cBhvr>
                                      <p:to>
                                        <p:strVal val="visible"/>
                                      </p:to>
                                    </p:set>
                                    <p:anim calcmode="lin" valueType="num">
                                      <p:cBhvr additive="base">
                                        <p:cTn id="95" dur="500" fill="hold"/>
                                        <p:tgtEl>
                                          <p:spTgt spid="37"/>
                                        </p:tgtEl>
                                        <p:attrNameLst>
                                          <p:attrName>ppt_x</p:attrName>
                                        </p:attrNameLst>
                                      </p:cBhvr>
                                      <p:tavLst>
                                        <p:tav tm="0">
                                          <p:val>
                                            <p:strVal val="#ppt_x"/>
                                          </p:val>
                                        </p:tav>
                                        <p:tav tm="100000">
                                          <p:val>
                                            <p:strVal val="#ppt_x"/>
                                          </p:val>
                                        </p:tav>
                                      </p:tavLst>
                                    </p:anim>
                                    <p:anim calcmode="lin" valueType="num">
                                      <p:cBhvr additive="base">
                                        <p:cTn id="96"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35"/>
                                        </p:tgtEl>
                                        <p:attrNameLst>
                                          <p:attrName>style.visibility</p:attrName>
                                        </p:attrNameLst>
                                      </p:cBhvr>
                                      <p:to>
                                        <p:strVal val="visible"/>
                                      </p:to>
                                    </p:set>
                                    <p:anim calcmode="lin" valueType="num">
                                      <p:cBhvr additive="base">
                                        <p:cTn id="101" dur="500" fill="hold"/>
                                        <p:tgtEl>
                                          <p:spTgt spid="35"/>
                                        </p:tgtEl>
                                        <p:attrNameLst>
                                          <p:attrName>ppt_x</p:attrName>
                                        </p:attrNameLst>
                                      </p:cBhvr>
                                      <p:tavLst>
                                        <p:tav tm="0">
                                          <p:val>
                                            <p:strVal val="#ppt_x"/>
                                          </p:val>
                                        </p:tav>
                                        <p:tav tm="100000">
                                          <p:val>
                                            <p:strVal val="#ppt_x"/>
                                          </p:val>
                                        </p:tav>
                                      </p:tavLst>
                                    </p:anim>
                                    <p:anim calcmode="lin" valueType="num">
                                      <p:cBhvr additive="base">
                                        <p:cTn id="102"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36"/>
                                        </p:tgtEl>
                                        <p:attrNameLst>
                                          <p:attrName>style.visibility</p:attrName>
                                        </p:attrNameLst>
                                      </p:cBhvr>
                                      <p:to>
                                        <p:strVal val="visible"/>
                                      </p:to>
                                    </p:set>
                                    <p:anim calcmode="lin" valueType="num">
                                      <p:cBhvr additive="base">
                                        <p:cTn id="107" dur="500" fill="hold"/>
                                        <p:tgtEl>
                                          <p:spTgt spid="36"/>
                                        </p:tgtEl>
                                        <p:attrNameLst>
                                          <p:attrName>ppt_x</p:attrName>
                                        </p:attrNameLst>
                                      </p:cBhvr>
                                      <p:tavLst>
                                        <p:tav tm="0">
                                          <p:val>
                                            <p:strVal val="#ppt_x"/>
                                          </p:val>
                                        </p:tav>
                                        <p:tav tm="100000">
                                          <p:val>
                                            <p:strVal val="#ppt_x"/>
                                          </p:val>
                                        </p:tav>
                                      </p:tavLst>
                                    </p:anim>
                                    <p:anim calcmode="lin" valueType="num">
                                      <p:cBhvr additive="base">
                                        <p:cTn id="10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38"/>
                                        </p:tgtEl>
                                        <p:attrNameLst>
                                          <p:attrName>style.visibility</p:attrName>
                                        </p:attrNameLst>
                                      </p:cBhvr>
                                      <p:to>
                                        <p:strVal val="visible"/>
                                      </p:to>
                                    </p:set>
                                    <p:anim calcmode="lin" valueType="num">
                                      <p:cBhvr additive="base">
                                        <p:cTn id="113" dur="500" fill="hold"/>
                                        <p:tgtEl>
                                          <p:spTgt spid="38"/>
                                        </p:tgtEl>
                                        <p:attrNameLst>
                                          <p:attrName>ppt_x</p:attrName>
                                        </p:attrNameLst>
                                      </p:cBhvr>
                                      <p:tavLst>
                                        <p:tav tm="0">
                                          <p:val>
                                            <p:strVal val="#ppt_x"/>
                                          </p:val>
                                        </p:tav>
                                        <p:tav tm="100000">
                                          <p:val>
                                            <p:strVal val="#ppt_x"/>
                                          </p:val>
                                        </p:tav>
                                      </p:tavLst>
                                    </p:anim>
                                    <p:anim calcmode="lin" valueType="num">
                                      <p:cBhvr additive="base">
                                        <p:cTn id="114"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2" presetClass="entr" presetSubtype="4" fill="hold" grpId="0" nodeType="clickEffect">
                                  <p:stCondLst>
                                    <p:cond delay="0"/>
                                  </p:stCondLst>
                                  <p:childTnLst>
                                    <p:set>
                                      <p:cBhvr>
                                        <p:cTn id="118" dur="1" fill="hold">
                                          <p:stCondLst>
                                            <p:cond delay="0"/>
                                          </p:stCondLst>
                                        </p:cTn>
                                        <p:tgtEl>
                                          <p:spTgt spid="39"/>
                                        </p:tgtEl>
                                        <p:attrNameLst>
                                          <p:attrName>style.visibility</p:attrName>
                                        </p:attrNameLst>
                                      </p:cBhvr>
                                      <p:to>
                                        <p:strVal val="visible"/>
                                      </p:to>
                                    </p:set>
                                    <p:anim calcmode="lin" valueType="num">
                                      <p:cBhvr additive="base">
                                        <p:cTn id="119" dur="500" fill="hold"/>
                                        <p:tgtEl>
                                          <p:spTgt spid="39"/>
                                        </p:tgtEl>
                                        <p:attrNameLst>
                                          <p:attrName>ppt_x</p:attrName>
                                        </p:attrNameLst>
                                      </p:cBhvr>
                                      <p:tavLst>
                                        <p:tav tm="0">
                                          <p:val>
                                            <p:strVal val="#ppt_x"/>
                                          </p:val>
                                        </p:tav>
                                        <p:tav tm="100000">
                                          <p:val>
                                            <p:strVal val="#ppt_x"/>
                                          </p:val>
                                        </p:tav>
                                      </p:tavLst>
                                    </p:anim>
                                    <p:anim calcmode="lin" valueType="num">
                                      <p:cBhvr additive="base">
                                        <p:cTn id="120"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2" presetClass="entr" presetSubtype="4" fill="hold" grpId="0" nodeType="clickEffect">
                                  <p:stCondLst>
                                    <p:cond delay="0"/>
                                  </p:stCondLst>
                                  <p:childTnLst>
                                    <p:set>
                                      <p:cBhvr>
                                        <p:cTn id="124" dur="1" fill="hold">
                                          <p:stCondLst>
                                            <p:cond delay="0"/>
                                          </p:stCondLst>
                                        </p:cTn>
                                        <p:tgtEl>
                                          <p:spTgt spid="42"/>
                                        </p:tgtEl>
                                        <p:attrNameLst>
                                          <p:attrName>style.visibility</p:attrName>
                                        </p:attrNameLst>
                                      </p:cBhvr>
                                      <p:to>
                                        <p:strVal val="visible"/>
                                      </p:to>
                                    </p:set>
                                    <p:anim calcmode="lin" valueType="num">
                                      <p:cBhvr additive="base">
                                        <p:cTn id="125" dur="500" fill="hold"/>
                                        <p:tgtEl>
                                          <p:spTgt spid="42"/>
                                        </p:tgtEl>
                                        <p:attrNameLst>
                                          <p:attrName>ppt_x</p:attrName>
                                        </p:attrNameLst>
                                      </p:cBhvr>
                                      <p:tavLst>
                                        <p:tav tm="0">
                                          <p:val>
                                            <p:strVal val="#ppt_x"/>
                                          </p:val>
                                        </p:tav>
                                        <p:tav tm="100000">
                                          <p:val>
                                            <p:strVal val="#ppt_x"/>
                                          </p:val>
                                        </p:tav>
                                      </p:tavLst>
                                    </p:anim>
                                    <p:anim calcmode="lin" valueType="num">
                                      <p:cBhvr additive="base">
                                        <p:cTn id="126"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28" grpId="0"/>
      <p:bldP spid="7" grpId="0"/>
      <p:bldP spid="20" grpId="0" animBg="1"/>
      <p:bldP spid="21" grpId="0" animBg="1"/>
      <p:bldP spid="22" grpId="0" animBg="1"/>
      <p:bldP spid="24" grpId="0" animBg="1"/>
      <p:bldP spid="25" grpId="0" animBg="1"/>
      <p:bldP spid="26" grpId="0" animBg="1"/>
      <p:bldP spid="27" grpId="0" animBg="1"/>
      <p:bldP spid="35" grpId="0" animBg="1"/>
      <p:bldP spid="36" grpId="0" animBg="1"/>
      <p:bldP spid="37" grpId="0" animBg="1"/>
      <p:bldP spid="38" grpId="0" animBg="1"/>
      <p:bldP spid="39" grpId="0" animBg="1"/>
      <p:bldP spid="42"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custDataLst>
              <p:tags r:id="rId1"/>
            </p:custDataLst>
          </p:nvPr>
        </p:nvSpPr>
        <p:spPr>
          <a:xfrm>
            <a:off x="382905" y="1456690"/>
            <a:ext cx="11242040" cy="4965065"/>
          </a:xfrm>
          <a:prstGeom prst="rect">
            <a:avLst/>
          </a:prstGeom>
          <a:noFill/>
          <a:ln w="9525">
            <a:noFill/>
          </a:ln>
        </p:spPr>
        <p:txBody>
          <a:bodyPr wrap="square">
            <a:spAutoFit/>
          </a:bodyPr>
          <a:lstStyle/>
          <a:p>
            <a:pPr indent="0" fontAlgn="auto">
              <a:lnSpc>
                <a:spcPct val="120000"/>
              </a:lnSpc>
            </a:pPr>
            <a:r>
              <a:rPr sz="2400">
                <a:latin typeface="微软雅黑" panose="020B0503020204020204" pitchFamily="34" charset="-122"/>
                <a:ea typeface="微软雅黑" panose="020B0503020204020204" pitchFamily="34" charset="-122"/>
                <a:cs typeface="微软雅黑" panose="020B0503020204020204" pitchFamily="34" charset="-120"/>
              </a:rPr>
              <a:t>1.下列有关细胞核结构和功能的叙述，正确的打“√”，错误的打“×”。</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20000"/>
              </a:lnSpc>
            </a:pPr>
            <a:r>
              <a:rPr sz="2400">
                <a:latin typeface="微软雅黑" panose="020B0503020204020204" pitchFamily="34" charset="-122"/>
                <a:ea typeface="微软雅黑" panose="020B0503020204020204" pitchFamily="34" charset="-122"/>
                <a:cs typeface="微软雅黑" panose="020B0503020204020204" pitchFamily="34" charset="-120"/>
              </a:rPr>
              <a:t>①所有真核细胞都有细胞核。(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20000"/>
              </a:lnSpc>
            </a:pPr>
            <a:r>
              <a:rPr sz="2400">
                <a:latin typeface="微软雅黑" panose="020B0503020204020204" pitchFamily="34" charset="-122"/>
                <a:ea typeface="微软雅黑" panose="020B0503020204020204" pitchFamily="34" charset="-122"/>
                <a:cs typeface="微软雅黑" panose="020B0503020204020204" pitchFamily="34" charset="-120"/>
              </a:rPr>
              <a:t>②细胞核的主要结构有核膜、核仁和核孔。(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20000"/>
              </a:lnSpc>
            </a:pPr>
            <a:r>
              <a:rPr sz="2400">
                <a:latin typeface="微软雅黑" panose="020B0503020204020204" pitchFamily="34" charset="-122"/>
                <a:ea typeface="微软雅黑" panose="020B0503020204020204" pitchFamily="34" charset="-122"/>
                <a:cs typeface="微软雅黑" panose="020B0503020204020204" pitchFamily="34" charset="-120"/>
              </a:rPr>
              <a:t>③生物大分子可以通过核孔自由进出细胞核。(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20000"/>
              </a:lnSpc>
            </a:pPr>
            <a:r>
              <a:rPr sz="2400">
                <a:latin typeface="微软雅黑" panose="020B0503020204020204" pitchFamily="34" charset="-122"/>
                <a:ea typeface="微软雅黑" panose="020B0503020204020204" pitchFamily="34" charset="-122"/>
                <a:cs typeface="微软雅黑" panose="020B0503020204020204" pitchFamily="34" charset="-120"/>
              </a:rPr>
              <a:t>④不同细胞的细胞核的核孔数量不同。(    )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20000"/>
              </a:lnSpc>
            </a:pPr>
            <a:r>
              <a:rPr sz="2400">
                <a:latin typeface="微软雅黑" panose="020B0503020204020204" pitchFamily="34" charset="-122"/>
                <a:ea typeface="微软雅黑" panose="020B0503020204020204" pitchFamily="34" charset="-122"/>
                <a:cs typeface="微软雅黑" panose="020B0503020204020204" pitchFamily="34" charset="-120"/>
              </a:rPr>
              <a:t>⑤细胞核是mRNA合成和加工的主要场所。(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20000"/>
              </a:lnSpc>
            </a:pPr>
            <a:r>
              <a:rPr sz="2400">
                <a:latin typeface="微软雅黑" panose="020B0503020204020204" pitchFamily="34" charset="-122"/>
                <a:ea typeface="微软雅黑" panose="020B0503020204020204" pitchFamily="34" charset="-122"/>
                <a:cs typeface="微软雅黑" panose="020B0503020204020204" pitchFamily="34" charset="-120"/>
              </a:rPr>
              <a:t>⑥蓝藻细胞具有细胞核且DNA分子呈环状。(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20000"/>
              </a:lnSpc>
            </a:pPr>
            <a:r>
              <a:rPr sz="2400">
                <a:latin typeface="微软雅黑" panose="020B0503020204020204" pitchFamily="34" charset="-122"/>
                <a:ea typeface="微软雅黑" panose="020B0503020204020204" pitchFamily="34" charset="-122"/>
                <a:cs typeface="微软雅黑" panose="020B0503020204020204" pitchFamily="34" charset="-120"/>
              </a:rPr>
              <a:t>⑦核膜是真核细胞中除线粒体、叶绿体外唯一的双层膜结构。(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20000"/>
              </a:lnSpc>
            </a:pPr>
            <a:r>
              <a:rPr sz="2400">
                <a:latin typeface="微软雅黑" panose="020B0503020204020204" pitchFamily="34" charset="-122"/>
                <a:ea typeface="微软雅黑" panose="020B0503020204020204" pitchFamily="34" charset="-122"/>
                <a:cs typeface="微软雅黑" panose="020B0503020204020204" pitchFamily="34" charset="-120"/>
              </a:rPr>
              <a:t>⑧没有细胞核的细胞既不能生长也不能分裂。(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20000"/>
              </a:lnSpc>
            </a:pPr>
            <a:r>
              <a:rPr sz="2400">
                <a:latin typeface="微软雅黑" panose="020B0503020204020204" pitchFamily="34" charset="-122"/>
                <a:ea typeface="微软雅黑" panose="020B0503020204020204" pitchFamily="34" charset="-122"/>
                <a:cs typeface="微软雅黑" panose="020B0503020204020204" pitchFamily="34" charset="-120"/>
              </a:rPr>
              <a:t>⑨核孔是核质之间物质交换和信息交流的通道。(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20000"/>
              </a:lnSpc>
            </a:pPr>
            <a:r>
              <a:rPr sz="2400">
                <a:latin typeface="微软雅黑" panose="020B0503020204020204" pitchFamily="34" charset="-122"/>
                <a:ea typeface="微软雅黑" panose="020B0503020204020204" pitchFamily="34" charset="-122"/>
                <a:cs typeface="微软雅黑" panose="020B0503020204020204" pitchFamily="34" charset="-120"/>
              </a:rPr>
              <a:t>⑩细胞核中物质代谢所需的原料都要依赖于细胞质。(    )</a:t>
            </a:r>
            <a:endParaRPr sz="2400">
              <a:latin typeface="微软雅黑" panose="020B0503020204020204" pitchFamily="34" charset="-122"/>
              <a:ea typeface="微软雅黑" panose="020B0503020204020204" pitchFamily="34" charset="-122"/>
              <a:cs typeface="微软雅黑" panose="020B0503020204020204" pitchFamily="34" charset="-120"/>
            </a:endParaRPr>
          </a:p>
        </p:txBody>
      </p:sp>
      <p:pic>
        <p:nvPicPr>
          <p:cNvPr id="12" name="图片 11"/>
          <p:cNvPicPr/>
          <p:nvPr>
            <p:custDataLst>
              <p:tags r:id="rId2"/>
            </p:custDataLst>
          </p:nvPr>
        </p:nvPicPr>
        <p:blipFill>
          <a:blip r:embed="rId3"/>
          <a:stretch>
            <a:fillRect/>
          </a:stretch>
        </p:blipFill>
        <p:spPr>
          <a:xfrm>
            <a:off x="1167130" y="2265998"/>
            <a:ext cx="19050" cy="28575"/>
          </a:xfrm>
          <a:prstGeom prst="rect">
            <a:avLst/>
          </a:prstGeom>
          <a:noFill/>
          <a:ln w="9525">
            <a:noFill/>
          </a:ln>
        </p:spPr>
      </p:pic>
      <p:pic>
        <p:nvPicPr>
          <p:cNvPr id="13" name="图片 12"/>
          <p:cNvPicPr/>
          <p:nvPr>
            <p:custDataLst>
              <p:tags r:id="rId4"/>
            </p:custDataLst>
          </p:nvPr>
        </p:nvPicPr>
        <p:blipFill>
          <a:blip r:embed="rId5"/>
          <a:stretch>
            <a:fillRect/>
          </a:stretch>
        </p:blipFill>
        <p:spPr>
          <a:xfrm>
            <a:off x="1167130" y="3309303"/>
            <a:ext cx="19050" cy="19050"/>
          </a:xfrm>
          <a:prstGeom prst="rect">
            <a:avLst/>
          </a:prstGeom>
          <a:noFill/>
          <a:ln w="9525">
            <a:noFill/>
          </a:ln>
        </p:spPr>
      </p:pic>
      <p:grpSp>
        <p:nvGrpSpPr>
          <p:cNvPr id="5" name="组合 4"/>
          <p:cNvGrpSpPr/>
          <p:nvPr>
            <p:custDataLst>
              <p:tags r:id="rId6"/>
            </p:custDataLst>
          </p:nvPr>
        </p:nvGrpSpPr>
        <p:grpSpPr>
          <a:xfrm>
            <a:off x="833120" y="1851025"/>
            <a:ext cx="9114790" cy="706755"/>
            <a:chOff x="9288" y="3029"/>
            <a:chExt cx="14354" cy="1113"/>
          </a:xfrm>
        </p:grpSpPr>
        <p:grpSp>
          <p:nvGrpSpPr>
            <p:cNvPr id="10" name="组合 9"/>
            <p:cNvGrpSpPr/>
            <p:nvPr>
              <p:custDataLst>
                <p:tags r:id="rId7"/>
              </p:custDataLst>
            </p:nvPr>
          </p:nvGrpSpPr>
          <p:grpSpPr>
            <a:xfrm>
              <a:off x="14936" y="3029"/>
              <a:ext cx="8706" cy="1113"/>
              <a:chOff x="10580" y="4342"/>
              <a:chExt cx="8706" cy="1113"/>
            </a:xfrm>
          </p:grpSpPr>
          <p:sp>
            <p:nvSpPr>
              <p:cNvPr id="11" name="矩形 10"/>
              <p:cNvSpPr/>
              <p:nvPr>
                <p:custDataLst>
                  <p:tags r:id="rId8"/>
                </p:custDataLst>
              </p:nvPr>
            </p:nvSpPr>
            <p:spPr>
              <a:xfrm>
                <a:off x="10580" y="4342"/>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14" name="文本框 13"/>
              <p:cNvSpPr txBox="1"/>
              <p:nvPr>
                <p:custDataLst>
                  <p:tags r:id="rId9"/>
                </p:custDataLst>
              </p:nvPr>
            </p:nvSpPr>
            <p:spPr>
              <a:xfrm>
                <a:off x="11798" y="4676"/>
                <a:ext cx="7488" cy="628"/>
              </a:xfrm>
              <a:prstGeom prst="rect">
                <a:avLst/>
              </a:prstGeom>
              <a:noFill/>
            </p:spPr>
            <p:txBody>
              <a:bodyPr wrap="none" rtlCol="0" anchor="t">
                <a:spAutoFit/>
              </a:bodyPr>
              <a:lstStyle/>
              <a:p>
                <a:pPr algn="l"/>
                <a:r>
                  <a:rPr lang="zh-CN"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哺乳动物成熟的红细胞、筛管细胞无核。</a:t>
                </a:r>
                <a:endParaRPr lang="zh-CN"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endParaRPr>
              </a:p>
            </p:txBody>
          </p:sp>
        </p:grpSp>
        <p:cxnSp>
          <p:nvCxnSpPr>
            <p:cNvPr id="15" name="直接连接符 14"/>
            <p:cNvCxnSpPr/>
            <p:nvPr>
              <p:custDataLst>
                <p:tags r:id="rId10"/>
              </p:custDataLst>
            </p:nvPr>
          </p:nvCxnSpPr>
          <p:spPr>
            <a:xfrm>
              <a:off x="9288" y="3551"/>
              <a:ext cx="1081" cy="74"/>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grpSp>
        <p:nvGrpSpPr>
          <p:cNvPr id="22" name="组合 21"/>
          <p:cNvGrpSpPr/>
          <p:nvPr>
            <p:custDataLst>
              <p:tags r:id="rId11"/>
            </p:custDataLst>
          </p:nvPr>
        </p:nvGrpSpPr>
        <p:grpSpPr>
          <a:xfrm>
            <a:off x="6356350" y="2294890"/>
            <a:ext cx="5519420" cy="706755"/>
            <a:chOff x="11021" y="3747"/>
            <a:chExt cx="8692" cy="1113"/>
          </a:xfrm>
        </p:grpSpPr>
        <p:sp>
          <p:nvSpPr>
            <p:cNvPr id="23" name="矩形 22"/>
            <p:cNvSpPr/>
            <p:nvPr>
              <p:custDataLst>
                <p:tags r:id="rId12"/>
              </p:custDataLst>
            </p:nvPr>
          </p:nvSpPr>
          <p:spPr>
            <a:xfrm>
              <a:off x="11021" y="3747"/>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24" name="文本框 23"/>
            <p:cNvSpPr txBox="1"/>
            <p:nvPr>
              <p:custDataLst>
                <p:tags r:id="rId13"/>
              </p:custDataLst>
            </p:nvPr>
          </p:nvSpPr>
          <p:spPr>
            <a:xfrm>
              <a:off x="11772" y="4080"/>
              <a:ext cx="7941" cy="580"/>
            </a:xfrm>
            <a:prstGeom prst="rect">
              <a:avLst/>
            </a:prstGeom>
            <a:noFill/>
          </p:spPr>
          <p:txBody>
            <a:bodyPr wrap="square" rtlCol="0" anchor="t">
              <a:spAutoFit/>
            </a:bodyPr>
            <a:lstStyle/>
            <a:p>
              <a:pPr algn="l"/>
              <a:r>
                <a:rPr lang="zh-CN" altLang="zh-CN"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细胞核是遗传信息库，主要结构应包含染色质</a:t>
              </a:r>
              <a:r>
                <a:rPr lang="zh-CN" altLang="en-US"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sp>
        <p:nvSpPr>
          <p:cNvPr id="28" name="矩形 27"/>
          <p:cNvSpPr/>
          <p:nvPr>
            <p:custDataLst>
              <p:tags r:id="rId14"/>
            </p:custDataLst>
          </p:nvPr>
        </p:nvSpPr>
        <p:spPr>
          <a:xfrm>
            <a:off x="5636260" y="3143885"/>
            <a:ext cx="462280" cy="70675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
        <p:nvSpPr>
          <p:cNvPr id="25" name="文本框 24"/>
          <p:cNvSpPr txBox="1"/>
          <p:nvPr>
            <p:custDataLst>
              <p:tags r:id="rId15"/>
            </p:custDataLst>
          </p:nvPr>
        </p:nvSpPr>
        <p:spPr>
          <a:xfrm>
            <a:off x="6382385" y="147955"/>
            <a:ext cx="2066290" cy="645160"/>
          </a:xfrm>
          <a:prstGeom prst="rect">
            <a:avLst/>
          </a:prstGeom>
          <a:noFill/>
        </p:spPr>
        <p:txBody>
          <a:bodyPr wrap="square" rtlCol="0" anchor="t">
            <a:spAutoFit/>
          </a:bodyPr>
          <a:lstStyle/>
          <a:p>
            <a:pPr marR="0" indent="0" algn="just" defTabSz="914400" fontAlgn="base" hangingPunct="0">
              <a:lnSpc>
                <a:spcPct val="150000"/>
              </a:lnSpc>
              <a:spcBef>
                <a:spcPct val="0"/>
              </a:spcBef>
              <a:spcAft>
                <a:spcPct val="0"/>
              </a:spcAft>
              <a:buClrTx/>
              <a:buSzTx/>
              <a:buFont typeface="Arial" panose="020B0604020202020204" pitchFamily="34" charset="0"/>
              <a:buNone/>
              <a:tabLst>
                <a:tab pos="4951095" algn="l"/>
              </a:tabLst>
              <a:defRPr/>
            </a:pPr>
            <a:r>
              <a:rPr lang="zh-CN" altLang="zh-CN" sz="2400" b="1" kern="100" noProof="0">
                <a:solidFill>
                  <a:srgbClr val="FF0000"/>
                </a:solidFill>
                <a:effectLst>
                  <a:outerShdw blurRad="38100" dist="25400" dir="5400000" algn="ctr" rotWithShape="0">
                    <a:srgbClr val="6E747A">
                      <a:alpha val="43000"/>
                    </a:srgbClr>
                  </a:outerShdw>
                </a:effectLst>
                <a:highlight>
                  <a:srgbClr val="FFFF00"/>
                </a:highlight>
                <a:latin typeface="Arial Black" panose="020B0A04020102020204" charset="0"/>
                <a:ea typeface="微软雅黑" panose="020B0503020204020204" pitchFamily="34" charset="-122"/>
                <a:cs typeface="Arial Black" panose="020B0A04020102020204" charset="0"/>
                <a:sym typeface="宋体" panose="02010600030101010101" pitchFamily="2" charset="-122"/>
              </a:rPr>
              <a:t>【易错辨析】</a:t>
            </a:r>
            <a:endParaRPr lang="zh-CN" altLang="zh-CN" sz="2400" b="1" kern="100" noProof="0">
              <a:solidFill>
                <a:srgbClr val="FF0000"/>
              </a:solidFill>
              <a:effectLst>
                <a:outerShdw blurRad="38100" dist="25400" dir="5400000" algn="ctr" rotWithShape="0">
                  <a:srgbClr val="6E747A">
                    <a:alpha val="43000"/>
                  </a:srgbClr>
                </a:outerShdw>
              </a:effectLst>
              <a:highlight>
                <a:srgbClr val="FFFF00"/>
              </a:highlight>
              <a:latin typeface="Arial Black" panose="020B0A04020102020204" charset="0"/>
              <a:ea typeface="微软雅黑" panose="020B0503020204020204" pitchFamily="34" charset="-122"/>
              <a:cs typeface="Arial Black" panose="020B0A04020102020204" charset="0"/>
              <a:sym typeface="宋体" panose="02010600030101010101" pitchFamily="2" charset="-122"/>
            </a:endParaRPr>
          </a:p>
        </p:txBody>
      </p:sp>
      <p:grpSp>
        <p:nvGrpSpPr>
          <p:cNvPr id="41" name="组合 40"/>
          <p:cNvGrpSpPr/>
          <p:nvPr>
            <p:custDataLst>
              <p:tags r:id="rId16"/>
            </p:custDataLst>
          </p:nvPr>
        </p:nvGrpSpPr>
        <p:grpSpPr>
          <a:xfrm>
            <a:off x="8748395" y="4485640"/>
            <a:ext cx="2447925" cy="706755"/>
            <a:chOff x="9370" y="6537"/>
            <a:chExt cx="3855" cy="1113"/>
          </a:xfrm>
        </p:grpSpPr>
        <p:grpSp>
          <p:nvGrpSpPr>
            <p:cNvPr id="17" name="组合 16"/>
            <p:cNvGrpSpPr/>
            <p:nvPr>
              <p:custDataLst>
                <p:tags r:id="rId17"/>
              </p:custDataLst>
            </p:nvPr>
          </p:nvGrpSpPr>
          <p:grpSpPr>
            <a:xfrm>
              <a:off x="9370" y="6537"/>
              <a:ext cx="3855" cy="1113"/>
              <a:chOff x="8110" y="4247"/>
              <a:chExt cx="3855" cy="1113"/>
            </a:xfrm>
          </p:grpSpPr>
          <p:sp>
            <p:nvSpPr>
              <p:cNvPr id="16" name="矩形 15"/>
              <p:cNvSpPr/>
              <p:nvPr>
                <p:custDataLst>
                  <p:tags r:id="rId18"/>
                </p:custDataLst>
              </p:nvPr>
            </p:nvSpPr>
            <p:spPr>
              <a:xfrm>
                <a:off x="8110" y="4247"/>
                <a:ext cx="785" cy="1113"/>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
            <p:nvSpPr>
              <p:cNvPr id="32" name="QT_5_AN.16_1#abed8aa15.bracket?vcp=1&amp;pid=7de1826c9&amp;color=0,0,0&amp;vpa=13&amp;vtp=1"/>
              <p:cNvSpPr/>
              <p:nvPr>
                <p:custDataLst>
                  <p:tags r:id="rId19"/>
                </p:custDataLst>
              </p:nvPr>
            </p:nvSpPr>
            <p:spPr>
              <a:xfrm>
                <a:off x="9079" y="4370"/>
                <a:ext cx="2886" cy="902"/>
              </a:xfrm>
              <a:prstGeom prst="rect">
                <a:avLst/>
              </a:prstGeom>
              <a:noFill/>
            </p:spPr>
            <p:txBody>
              <a:bodyPr wrap="none" lIns="0" tIns="0" rIns="0" bIns="0" rtlCol="0" anchor="t"/>
              <a:lstStyle/>
              <a:p>
                <a:pPr indent="0" algn="ctr" fontAlgn="auto" latinLnBrk="1">
                  <a:lnSpc>
                    <a:spcPct val="100000"/>
                  </a:lnSpc>
                </a:pPr>
                <a:endParaRPr lang="zh-CN" altLang="en-US" sz="2000">
                  <a:solidFill>
                    <a:srgbClr val="0000FF"/>
                  </a:solidFill>
                </a:endParaRPr>
              </a:p>
            </p:txBody>
          </p:sp>
        </p:grpSp>
        <p:sp>
          <p:nvSpPr>
            <p:cNvPr id="40" name="文本框 39"/>
            <p:cNvSpPr txBox="1"/>
            <p:nvPr>
              <p:custDataLst>
                <p:tags r:id="rId20"/>
              </p:custDataLst>
            </p:nvPr>
          </p:nvSpPr>
          <p:spPr>
            <a:xfrm>
              <a:off x="10155" y="6643"/>
              <a:ext cx="1277" cy="531"/>
            </a:xfrm>
            <a:prstGeom prst="rect">
              <a:avLst/>
            </a:prstGeom>
            <a:noFill/>
          </p:spPr>
          <p:txBody>
            <a:bodyPr wrap="square" rtlCol="0" anchor="t">
              <a:spAutoFit/>
            </a:bodyPr>
            <a:lstStyle/>
            <a:p>
              <a:pPr algn="l"/>
              <a:endParaRPr lang="zh-CN" sz="1600" kern="100" noProof="0">
                <a:ln>
                  <a:noFill/>
                </a:ln>
                <a:solidFill>
                  <a:srgbClr val="0070C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grpSp>
        <p:nvGrpSpPr>
          <p:cNvPr id="42" name="组合 41"/>
          <p:cNvGrpSpPr/>
          <p:nvPr>
            <p:custDataLst>
              <p:tags r:id="rId21"/>
            </p:custDataLst>
          </p:nvPr>
        </p:nvGrpSpPr>
        <p:grpSpPr>
          <a:xfrm>
            <a:off x="7542530" y="5880100"/>
            <a:ext cx="2447925" cy="706755"/>
            <a:chOff x="9370" y="6537"/>
            <a:chExt cx="3855" cy="1113"/>
          </a:xfrm>
        </p:grpSpPr>
        <p:grpSp>
          <p:nvGrpSpPr>
            <p:cNvPr id="43" name="组合 42"/>
            <p:cNvGrpSpPr/>
            <p:nvPr>
              <p:custDataLst>
                <p:tags r:id="rId22"/>
              </p:custDataLst>
            </p:nvPr>
          </p:nvGrpSpPr>
          <p:grpSpPr>
            <a:xfrm>
              <a:off x="9370" y="6537"/>
              <a:ext cx="3855" cy="1113"/>
              <a:chOff x="8110" y="4247"/>
              <a:chExt cx="3855" cy="1113"/>
            </a:xfrm>
          </p:grpSpPr>
          <p:sp>
            <p:nvSpPr>
              <p:cNvPr id="44" name="矩形 43"/>
              <p:cNvSpPr/>
              <p:nvPr>
                <p:custDataLst>
                  <p:tags r:id="rId23"/>
                </p:custDataLst>
              </p:nvPr>
            </p:nvSpPr>
            <p:spPr>
              <a:xfrm>
                <a:off x="8110" y="4247"/>
                <a:ext cx="785" cy="1113"/>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
            <p:nvSpPr>
              <p:cNvPr id="45" name="QT_5_AN.16_1#abed8aa15.bracket?vcp=1&amp;pid=7de1826c9&amp;color=0,0,0&amp;vpa=13&amp;vtp=1"/>
              <p:cNvSpPr/>
              <p:nvPr>
                <p:custDataLst>
                  <p:tags r:id="rId24"/>
                </p:custDataLst>
              </p:nvPr>
            </p:nvSpPr>
            <p:spPr>
              <a:xfrm>
                <a:off x="9079" y="4370"/>
                <a:ext cx="2886" cy="902"/>
              </a:xfrm>
              <a:prstGeom prst="rect">
                <a:avLst/>
              </a:prstGeom>
              <a:noFill/>
            </p:spPr>
            <p:txBody>
              <a:bodyPr wrap="none" lIns="0" tIns="0" rIns="0" bIns="0" rtlCol="0" anchor="t"/>
              <a:lstStyle/>
              <a:p>
                <a:pPr indent="0" algn="ctr" fontAlgn="auto" latinLnBrk="1">
                  <a:lnSpc>
                    <a:spcPct val="100000"/>
                  </a:lnSpc>
                </a:pPr>
                <a:endParaRPr lang="zh-CN" altLang="en-US" sz="2000">
                  <a:solidFill>
                    <a:srgbClr val="0000FF"/>
                  </a:solidFill>
                </a:endParaRPr>
              </a:p>
            </p:txBody>
          </p:sp>
        </p:grpSp>
        <p:sp>
          <p:nvSpPr>
            <p:cNvPr id="46" name="文本框 45"/>
            <p:cNvSpPr txBox="1"/>
            <p:nvPr>
              <p:custDataLst>
                <p:tags r:id="rId25"/>
              </p:custDataLst>
            </p:nvPr>
          </p:nvSpPr>
          <p:spPr>
            <a:xfrm>
              <a:off x="10155" y="6872"/>
              <a:ext cx="642" cy="531"/>
            </a:xfrm>
            <a:prstGeom prst="rect">
              <a:avLst/>
            </a:prstGeom>
            <a:noFill/>
          </p:spPr>
          <p:txBody>
            <a:bodyPr wrap="square" rtlCol="0" anchor="t">
              <a:spAutoFit/>
            </a:bodyPr>
            <a:lstStyle/>
            <a:p>
              <a:pPr algn="l"/>
              <a:r>
                <a:rPr lang="en-US" sz="1600" kern="100" noProof="0">
                  <a:ln>
                    <a:noFill/>
                  </a:ln>
                  <a:solidFill>
                    <a:srgbClr val="7030A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sz="1600" kern="100" noProof="0">
                <a:ln>
                  <a:noFill/>
                </a:ln>
                <a:solidFill>
                  <a:srgbClr val="7030A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grpSp>
        <p:nvGrpSpPr>
          <p:cNvPr id="54" name="组合 53"/>
          <p:cNvGrpSpPr/>
          <p:nvPr>
            <p:custDataLst>
              <p:tags r:id="rId26"/>
            </p:custDataLst>
          </p:nvPr>
        </p:nvGrpSpPr>
        <p:grpSpPr>
          <a:xfrm>
            <a:off x="6511925" y="4958080"/>
            <a:ext cx="4959985" cy="706755"/>
            <a:chOff x="10366" y="2209"/>
            <a:chExt cx="7811" cy="1113"/>
          </a:xfrm>
        </p:grpSpPr>
        <p:sp>
          <p:nvSpPr>
            <p:cNvPr id="55" name="矩形 54"/>
            <p:cNvSpPr/>
            <p:nvPr>
              <p:custDataLst>
                <p:tags r:id="rId27"/>
              </p:custDataLst>
            </p:nvPr>
          </p:nvSpPr>
          <p:spPr>
            <a:xfrm>
              <a:off x="10366" y="2209"/>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56" name="文本框 55"/>
            <p:cNvSpPr txBox="1"/>
            <p:nvPr>
              <p:custDataLst>
                <p:tags r:id="rId28"/>
              </p:custDataLst>
            </p:nvPr>
          </p:nvSpPr>
          <p:spPr>
            <a:xfrm>
              <a:off x="11391" y="2490"/>
              <a:ext cx="6786" cy="580"/>
            </a:xfrm>
            <a:prstGeom prst="rect">
              <a:avLst/>
            </a:prstGeom>
            <a:noFill/>
          </p:spPr>
          <p:txBody>
            <a:bodyPr wrap="square" rtlCol="0" anchor="t">
              <a:spAutoFit/>
            </a:bodyPr>
            <a:lstStyle/>
            <a:p>
              <a:pPr algn="l"/>
              <a:r>
                <a:rPr lang="zh-CN">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哺乳动物成熟的红细胞可以生长，不分裂。</a:t>
              </a:r>
              <a:endParaRPr lang="zh-CN"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grpSp>
        <p:nvGrpSpPr>
          <p:cNvPr id="2" name="组合 1"/>
          <p:cNvGrpSpPr/>
          <p:nvPr>
            <p:custDataLst>
              <p:tags r:id="rId29"/>
            </p:custDataLst>
          </p:nvPr>
        </p:nvGrpSpPr>
        <p:grpSpPr>
          <a:xfrm>
            <a:off x="3971290" y="2756535"/>
            <a:ext cx="8042275" cy="806450"/>
            <a:chOff x="10796" y="1957"/>
            <a:chExt cx="12665" cy="1270"/>
          </a:xfrm>
        </p:grpSpPr>
        <p:grpSp>
          <p:nvGrpSpPr>
            <p:cNvPr id="3" name="组合 2"/>
            <p:cNvGrpSpPr/>
            <p:nvPr>
              <p:custDataLst>
                <p:tags r:id="rId30"/>
              </p:custDataLst>
            </p:nvPr>
          </p:nvGrpSpPr>
          <p:grpSpPr>
            <a:xfrm>
              <a:off x="14907" y="1957"/>
              <a:ext cx="8554" cy="1270"/>
              <a:chOff x="10551" y="3270"/>
              <a:chExt cx="8554" cy="1270"/>
            </a:xfrm>
          </p:grpSpPr>
          <p:sp>
            <p:nvSpPr>
              <p:cNvPr id="4" name="矩形 3"/>
              <p:cNvSpPr/>
              <p:nvPr>
                <p:custDataLst>
                  <p:tags r:id="rId31"/>
                </p:custDataLst>
              </p:nvPr>
            </p:nvSpPr>
            <p:spPr>
              <a:xfrm>
                <a:off x="10551" y="3270"/>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6" name="文本框 5"/>
              <p:cNvSpPr txBox="1"/>
              <p:nvPr>
                <p:custDataLst>
                  <p:tags r:id="rId32"/>
                </p:custDataLst>
              </p:nvPr>
            </p:nvSpPr>
            <p:spPr>
              <a:xfrm>
                <a:off x="11466" y="3427"/>
                <a:ext cx="7639" cy="1113"/>
              </a:xfrm>
              <a:prstGeom prst="rect">
                <a:avLst/>
              </a:prstGeom>
              <a:noFill/>
            </p:spPr>
            <p:txBody>
              <a:bodyPr wrap="none" rtlCol="0" anchor="t">
                <a:spAutoFit/>
              </a:bodyPr>
              <a:lstStyle/>
              <a:p>
                <a:pPr algn="l"/>
                <a:r>
                  <a:rPr lang="en-US"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DNA</a:t>
                </a:r>
                <a:r>
                  <a:rPr lang="zh-CN" altLang="en-US"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不可以，其他物质也不是自由进出，</a:t>
                </a:r>
                <a:endParaRPr lang="zh-CN" altLang="en-US"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endParaRPr>
              </a:p>
              <a:p>
                <a:pPr algn="l"/>
                <a:r>
                  <a:rPr lang="zh-CN" altLang="en-US"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核孔运输也具有选择性。</a:t>
                </a:r>
                <a:endParaRPr lang="zh-CN" altLang="en-US"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endParaRPr>
              </a:p>
            </p:txBody>
          </p:sp>
        </p:grpSp>
        <p:cxnSp>
          <p:nvCxnSpPr>
            <p:cNvPr id="7" name="直接连接符 6"/>
            <p:cNvCxnSpPr/>
            <p:nvPr>
              <p:custDataLst>
                <p:tags r:id="rId33"/>
              </p:custDataLst>
            </p:nvPr>
          </p:nvCxnSpPr>
          <p:spPr>
            <a:xfrm>
              <a:off x="10796" y="2441"/>
              <a:ext cx="1429" cy="150"/>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grpSp>
        <p:nvGrpSpPr>
          <p:cNvPr id="8" name="组合 7"/>
          <p:cNvGrpSpPr/>
          <p:nvPr>
            <p:custDataLst>
              <p:tags r:id="rId34"/>
            </p:custDataLst>
          </p:nvPr>
        </p:nvGrpSpPr>
        <p:grpSpPr>
          <a:xfrm>
            <a:off x="3733165" y="3562985"/>
            <a:ext cx="5644515" cy="706755"/>
            <a:chOff x="14108" y="2615"/>
            <a:chExt cx="8889" cy="1113"/>
          </a:xfrm>
        </p:grpSpPr>
        <p:grpSp>
          <p:nvGrpSpPr>
            <p:cNvPr id="9" name="组合 8"/>
            <p:cNvGrpSpPr/>
            <p:nvPr>
              <p:custDataLst>
                <p:tags r:id="rId35"/>
              </p:custDataLst>
            </p:nvPr>
          </p:nvGrpSpPr>
          <p:grpSpPr>
            <a:xfrm>
              <a:off x="18100" y="2615"/>
              <a:ext cx="4897" cy="1113"/>
              <a:chOff x="13744" y="3928"/>
              <a:chExt cx="4897" cy="1113"/>
            </a:xfrm>
          </p:grpSpPr>
          <p:sp>
            <p:nvSpPr>
              <p:cNvPr id="26" name="矩形 25"/>
              <p:cNvSpPr/>
              <p:nvPr>
                <p:custDataLst>
                  <p:tags r:id="rId36"/>
                </p:custDataLst>
              </p:nvPr>
            </p:nvSpPr>
            <p:spPr>
              <a:xfrm>
                <a:off x="13744" y="3928"/>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58" name="文本框 57"/>
              <p:cNvSpPr txBox="1"/>
              <p:nvPr>
                <p:custDataLst>
                  <p:tags r:id="rId37"/>
                </p:custDataLst>
              </p:nvPr>
            </p:nvSpPr>
            <p:spPr>
              <a:xfrm>
                <a:off x="15153" y="4224"/>
                <a:ext cx="3488" cy="531"/>
              </a:xfrm>
              <a:prstGeom prst="rect">
                <a:avLst/>
              </a:prstGeom>
              <a:noFill/>
            </p:spPr>
            <p:txBody>
              <a:bodyPr wrap="none" rtlCol="0" anchor="t">
                <a:spAutoFit/>
              </a:bodyPr>
              <a:lstStyle/>
              <a:p>
                <a:pPr algn="l"/>
                <a:r>
                  <a:rPr lang="zh-CN" altLang="zh-CN" sz="16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加工是在细胞质中完成</a:t>
                </a:r>
                <a:endParaRPr lang="zh-CN" altLang="zh-CN" sz="16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endParaRPr>
              </a:p>
            </p:txBody>
          </p:sp>
        </p:grpSp>
        <p:cxnSp>
          <p:nvCxnSpPr>
            <p:cNvPr id="59" name="直接连接符 58"/>
            <p:cNvCxnSpPr/>
            <p:nvPr>
              <p:custDataLst>
                <p:tags r:id="rId38"/>
              </p:custDataLst>
            </p:nvPr>
          </p:nvCxnSpPr>
          <p:spPr>
            <a:xfrm>
              <a:off x="14108" y="3215"/>
              <a:ext cx="1081" cy="74"/>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sp>
        <p:nvSpPr>
          <p:cNvPr id="60" name="矩形 59"/>
          <p:cNvSpPr/>
          <p:nvPr>
            <p:custDataLst>
              <p:tags r:id="rId39"/>
            </p:custDataLst>
          </p:nvPr>
        </p:nvSpPr>
        <p:spPr>
          <a:xfrm>
            <a:off x="6912610" y="5351145"/>
            <a:ext cx="462280" cy="70675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grpSp>
        <p:nvGrpSpPr>
          <p:cNvPr id="20" name="组合 19"/>
          <p:cNvGrpSpPr/>
          <p:nvPr>
            <p:custDataLst>
              <p:tags r:id="rId40"/>
            </p:custDataLst>
          </p:nvPr>
        </p:nvGrpSpPr>
        <p:grpSpPr>
          <a:xfrm>
            <a:off x="198120" y="118745"/>
            <a:ext cx="6066790" cy="1262380"/>
            <a:chOff x="312" y="187"/>
            <a:chExt cx="9554" cy="1988"/>
          </a:xfrm>
        </p:grpSpPr>
        <p:grpSp>
          <p:nvGrpSpPr>
            <p:cNvPr id="35" name="组合 34"/>
            <p:cNvGrpSpPr/>
            <p:nvPr>
              <p:custDataLst>
                <p:tags r:id="rId41"/>
              </p:custDataLst>
            </p:nvPr>
          </p:nvGrpSpPr>
          <p:grpSpPr>
            <a:xfrm>
              <a:off x="312" y="187"/>
              <a:ext cx="8564" cy="853"/>
              <a:chOff x="312" y="187"/>
              <a:chExt cx="8104" cy="853"/>
            </a:xfrm>
          </p:grpSpPr>
          <p:grpSp>
            <p:nvGrpSpPr>
              <p:cNvPr id="36" name="组合 35"/>
              <p:cNvGrpSpPr/>
              <p:nvPr>
                <p:custDataLst>
                  <p:tags r:id="rId42"/>
                </p:custDataLst>
              </p:nvPr>
            </p:nvGrpSpPr>
            <p:grpSpPr>
              <a:xfrm>
                <a:off x="312" y="187"/>
                <a:ext cx="8104" cy="853"/>
                <a:chOff x="587375" y="965201"/>
                <a:chExt cx="5146247" cy="541755"/>
              </a:xfrm>
            </p:grpSpPr>
            <p:sp>
              <p:nvSpPr>
                <p:cNvPr id="27" name="任意多边形: 形状 17"/>
                <p:cNvSpPr/>
                <p:nvPr>
                  <p:custDataLst>
                    <p:tags r:id="rId43"/>
                  </p:custDataLst>
                </p:nvPr>
              </p:nvSpPr>
              <p:spPr>
                <a:xfrm rot="5400000">
                  <a:off x="3393771" y="-855760"/>
                  <a:ext cx="442041" cy="4237661"/>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29" name="文本框 28"/>
                <p:cNvSpPr txBox="1"/>
                <p:nvPr>
                  <p:custDataLst>
                    <p:tags r:id="rId44"/>
                  </p:custDataLst>
                </p:nvPr>
              </p:nvSpPr>
              <p:spPr>
                <a:xfrm>
                  <a:off x="2421371" y="965201"/>
                  <a:ext cx="3276796" cy="513174"/>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kumimoji="0" lang="zh-CN" altLang="en-US" sz="2400" b="1" i="0" u="none" strike="noStrike" kern="1200" cap="none" spc="0" normalizeH="0" baseline="0" noProof="0">
                      <a:ln>
                        <a:noFill/>
                      </a:ln>
                      <a:solidFill>
                        <a:srgbClr val="000000"/>
                      </a:solidFill>
                      <a:effectLst/>
                      <a:uLnTx/>
                      <a:uFillTx/>
                      <a:cs typeface="+mn-ea"/>
                      <a:sym typeface="+mn-lt"/>
                    </a:rPr>
                    <a:t>细胞核的结构和功能</a:t>
                  </a:r>
                  <a:endParaRPr kumimoji="0" lang="zh-CN" altLang="en-US" sz="2400" b="1" i="0" u="none" strike="noStrike" kern="1200" cap="none" spc="0" normalizeH="0" baseline="0" noProof="0">
                    <a:ln>
                      <a:noFill/>
                    </a:ln>
                    <a:solidFill>
                      <a:srgbClr val="000000"/>
                    </a:solidFill>
                    <a:effectLst/>
                    <a:uLnTx/>
                    <a:uFillTx/>
                    <a:cs typeface="+mn-ea"/>
                    <a:sym typeface="+mn-lt"/>
                  </a:endParaRPr>
                </a:p>
              </p:txBody>
            </p:sp>
            <p:sp>
              <p:nvSpPr>
                <p:cNvPr id="30" name="任意多边形: 形状 18"/>
                <p:cNvSpPr/>
                <p:nvPr>
                  <p:custDataLst>
                    <p:tags r:id="rId4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53" name="文本框 52"/>
                <p:cNvSpPr txBox="1"/>
                <p:nvPr>
                  <p:custDataLst>
                    <p:tags r:id="rId46"/>
                  </p:custDataLst>
                </p:nvPr>
              </p:nvSpPr>
              <p:spPr>
                <a:xfrm>
                  <a:off x="1699474" y="972823"/>
                  <a:ext cx="1097280" cy="534133"/>
                </a:xfrm>
                <a:prstGeom prst="rect">
                  <a:avLst/>
                </a:prstGeom>
                <a:noFill/>
              </p:spPr>
              <p:txBody>
                <a:bodyPr wrap="squar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57" name="图片 56" descr="32303137373532353b32303137393931383bc9faceefcfd4cea2beb5cfb8b0fb"/>
              <p:cNvPicPr>
                <a:picLocks noChangeAspect="1"/>
              </p:cNvPicPr>
              <p:nvPr>
                <p:custDataLst>
                  <p:tags r:id="rId47"/>
                </p:custDataLst>
              </p:nvPr>
            </p:nvPicPr>
            <p:blipFill>
              <a:blip r:embed="rId48"/>
              <a:stretch>
                <a:fillRect/>
              </a:stretch>
            </p:blipFill>
            <p:spPr>
              <a:xfrm>
                <a:off x="1119" y="262"/>
                <a:ext cx="719" cy="719"/>
              </a:xfrm>
              <a:prstGeom prst="rect">
                <a:avLst/>
              </a:prstGeom>
            </p:spPr>
          </p:pic>
        </p:grpSp>
        <p:sp>
          <p:nvSpPr>
            <p:cNvPr id="19" name="文本框 18"/>
            <p:cNvSpPr txBox="1"/>
            <p:nvPr>
              <p:custDataLst>
                <p:tags r:id="rId49"/>
              </p:custDataLst>
            </p:nvPr>
          </p:nvSpPr>
          <p:spPr>
            <a:xfrm>
              <a:off x="696" y="1159"/>
              <a:ext cx="9170"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a:t>
              </a:r>
              <a:r>
                <a:rPr lang="en-US" altLang="zh-CN" sz="2400" b="1">
                  <a:solidFill>
                    <a:schemeClr val="accent1"/>
                  </a:solidFill>
                  <a:highlight>
                    <a:srgbClr val="C0C0C0"/>
                  </a:highlight>
                  <a:latin typeface="Times New Roman" panose="02020603050405020304"/>
                  <a:ea typeface="微软雅黑" panose="020B0503020204020204" pitchFamily="34" charset="-122"/>
                </a:rPr>
                <a:t>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 细胞核的结构和功能分析</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grpSp>
        <p:nvGrpSpPr>
          <p:cNvPr id="21" name="组合 20"/>
          <p:cNvGrpSpPr/>
          <p:nvPr>
            <p:custDataLst>
              <p:tags r:id="rId50"/>
            </p:custDataLst>
          </p:nvPr>
        </p:nvGrpSpPr>
        <p:grpSpPr>
          <a:xfrm>
            <a:off x="833120" y="4053840"/>
            <a:ext cx="10476230" cy="706755"/>
            <a:chOff x="9406" y="2615"/>
            <a:chExt cx="16498" cy="1113"/>
          </a:xfrm>
        </p:grpSpPr>
        <p:grpSp>
          <p:nvGrpSpPr>
            <p:cNvPr id="31" name="组合 30"/>
            <p:cNvGrpSpPr/>
            <p:nvPr>
              <p:custDataLst>
                <p:tags r:id="rId51"/>
              </p:custDataLst>
            </p:nvPr>
          </p:nvGrpSpPr>
          <p:grpSpPr>
            <a:xfrm>
              <a:off x="18100" y="2615"/>
              <a:ext cx="7804" cy="1113"/>
              <a:chOff x="13744" y="3928"/>
              <a:chExt cx="7804" cy="1113"/>
            </a:xfrm>
          </p:grpSpPr>
          <p:sp>
            <p:nvSpPr>
              <p:cNvPr id="33" name="矩形 32"/>
              <p:cNvSpPr/>
              <p:nvPr>
                <p:custDataLst>
                  <p:tags r:id="rId52"/>
                </p:custDataLst>
              </p:nvPr>
            </p:nvSpPr>
            <p:spPr>
              <a:xfrm>
                <a:off x="13744" y="3928"/>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34" name="文本框 33"/>
              <p:cNvSpPr txBox="1"/>
              <p:nvPr>
                <p:custDataLst>
                  <p:tags r:id="rId53"/>
                </p:custDataLst>
              </p:nvPr>
            </p:nvSpPr>
            <p:spPr>
              <a:xfrm>
                <a:off x="14860" y="4208"/>
                <a:ext cx="6688" cy="531"/>
              </a:xfrm>
              <a:prstGeom prst="rect">
                <a:avLst/>
              </a:prstGeom>
              <a:noFill/>
            </p:spPr>
            <p:txBody>
              <a:bodyPr wrap="none" rtlCol="0" anchor="t">
                <a:spAutoFit/>
              </a:bodyPr>
              <a:lstStyle/>
              <a:p>
                <a:pPr algn="l"/>
                <a:r>
                  <a:rPr lang="zh-CN" altLang="zh-CN" sz="16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蓝藻是原核生物，细胞内无核膜包被的细胞核</a:t>
                </a:r>
                <a:endParaRPr lang="zh-CN" altLang="zh-CN" sz="16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endParaRPr>
              </a:p>
            </p:txBody>
          </p:sp>
        </p:grpSp>
        <p:cxnSp>
          <p:nvCxnSpPr>
            <p:cNvPr id="47" name="直接连接符 46"/>
            <p:cNvCxnSpPr/>
            <p:nvPr>
              <p:custDataLst>
                <p:tags r:id="rId54"/>
              </p:custDataLst>
            </p:nvPr>
          </p:nvCxnSpPr>
          <p:spPr>
            <a:xfrm>
              <a:off x="9406" y="3071"/>
              <a:ext cx="1640" cy="267"/>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spTree>
    <p:custDataLst>
      <p:tags r:id="rId5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6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custDataLst>
              <p:tags r:id="rId1"/>
            </p:custDataLst>
          </p:nvPr>
        </p:nvSpPr>
        <p:spPr>
          <a:xfrm>
            <a:off x="382905" y="1479550"/>
            <a:ext cx="11242040" cy="4523105"/>
          </a:xfrm>
          <a:prstGeom prst="rect">
            <a:avLst/>
          </a:prstGeom>
          <a:noFill/>
          <a:ln w="9525">
            <a:noFill/>
          </a:ln>
        </p:spPr>
        <p:txBody>
          <a:bodyPr wrap="square">
            <a:spAutoFit/>
          </a:bodyPr>
          <a:lstStyle/>
          <a:p>
            <a:pPr indent="0" fontAlgn="auto">
              <a:lnSpc>
                <a:spcPct val="150000"/>
              </a:lnSpc>
            </a:pPr>
            <a:r>
              <a:rPr sz="2400">
                <a:latin typeface="微软雅黑" panose="020B0503020204020204" pitchFamily="34" charset="-122"/>
                <a:ea typeface="微软雅黑" panose="020B0503020204020204" pitchFamily="34" charset="-122"/>
                <a:cs typeface="微软雅黑" panose="020B0503020204020204" pitchFamily="34" charset="-120"/>
              </a:rPr>
              <a:t>2.以下有关染色质的叙述，正确的打“√”，错误的打“×”。</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400">
                <a:latin typeface="微软雅黑" panose="020B0503020204020204" pitchFamily="34" charset="-122"/>
                <a:ea typeface="微软雅黑" panose="020B0503020204020204" pitchFamily="34" charset="-122"/>
                <a:cs typeface="微软雅黑" panose="020B0503020204020204" pitchFamily="34" charset="-120"/>
              </a:rPr>
              <a:t>①染色质是真核细胞中DNA的唯一载体。 (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400">
                <a:latin typeface="微软雅黑" panose="020B0503020204020204" pitchFamily="34" charset="-122"/>
                <a:ea typeface="微软雅黑" panose="020B0503020204020204" pitchFamily="34" charset="-122"/>
                <a:cs typeface="微软雅黑" panose="020B0503020204020204" pitchFamily="34" charset="-120"/>
              </a:rPr>
              <a:t>②染色质仅由DNA和蛋白质组成。(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400">
                <a:latin typeface="微软雅黑" panose="020B0503020204020204" pitchFamily="34" charset="-122"/>
                <a:ea typeface="微软雅黑" panose="020B0503020204020204" pitchFamily="34" charset="-122"/>
                <a:cs typeface="微软雅黑" panose="020B0503020204020204" pitchFamily="34" charset="-120"/>
              </a:rPr>
              <a:t>③细胞分裂间期只有染色质，没有染色体。(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400">
                <a:latin typeface="微软雅黑" panose="020B0503020204020204" pitchFamily="34" charset="-122"/>
                <a:ea typeface="微软雅黑" panose="020B0503020204020204" pitchFamily="34" charset="-122"/>
                <a:cs typeface="微软雅黑" panose="020B0503020204020204" pitchFamily="34" charset="-120"/>
              </a:rPr>
              <a:t>④染色质和染色体是同种物质在不同时期的不同存在状态。(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400">
                <a:latin typeface="微软雅黑" panose="020B0503020204020204" pitchFamily="34" charset="-122"/>
                <a:ea typeface="微软雅黑" panose="020B0503020204020204" pitchFamily="34" charset="-122"/>
                <a:cs typeface="微软雅黑" panose="020B0503020204020204" pitchFamily="34" charset="-120"/>
              </a:rPr>
              <a:t>⑥硝化细菌无染色体，只能在DNA水平上产生可遗传变异。(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400">
                <a:latin typeface="微软雅黑" panose="020B0503020204020204" pitchFamily="34" charset="-122"/>
                <a:ea typeface="微软雅黑" panose="020B0503020204020204" pitchFamily="34" charset="-122"/>
                <a:cs typeface="微软雅黑" panose="020B0503020204020204" pitchFamily="34" charset="-120"/>
              </a:rPr>
              <a:t>⑥碱性染料易将染色质着色，不易将细胞中的其他结构着色。(    )</a:t>
            </a:r>
            <a:endParaRPr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400">
                <a:latin typeface="微软雅黑" panose="020B0503020204020204" pitchFamily="34" charset="-122"/>
                <a:ea typeface="微软雅黑" panose="020B0503020204020204" pitchFamily="34" charset="-122"/>
                <a:cs typeface="微软雅黑" panose="020B0503020204020204" pitchFamily="34" charset="-120"/>
              </a:rPr>
              <a:t>⑦基因可能在染色体上,也可能存在于其他场所。(    )</a:t>
            </a:r>
            <a:endParaRPr sz="2400">
              <a:latin typeface="微软雅黑" panose="020B0503020204020204" pitchFamily="34" charset="-122"/>
              <a:ea typeface="微软雅黑" panose="020B0503020204020204" pitchFamily="34" charset="-122"/>
              <a:cs typeface="微软雅黑" panose="020B0503020204020204" pitchFamily="34" charset="-120"/>
            </a:endParaRPr>
          </a:p>
        </p:txBody>
      </p:sp>
      <p:pic>
        <p:nvPicPr>
          <p:cNvPr id="12" name="图片 11"/>
          <p:cNvPicPr/>
          <p:nvPr>
            <p:custDataLst>
              <p:tags r:id="rId2"/>
            </p:custDataLst>
          </p:nvPr>
        </p:nvPicPr>
        <p:blipFill>
          <a:blip r:embed="rId3"/>
          <a:stretch>
            <a:fillRect/>
          </a:stretch>
        </p:blipFill>
        <p:spPr>
          <a:xfrm>
            <a:off x="1167130" y="2265998"/>
            <a:ext cx="19050" cy="28575"/>
          </a:xfrm>
          <a:prstGeom prst="rect">
            <a:avLst/>
          </a:prstGeom>
          <a:noFill/>
          <a:ln w="9525">
            <a:noFill/>
          </a:ln>
        </p:spPr>
      </p:pic>
      <p:pic>
        <p:nvPicPr>
          <p:cNvPr id="13" name="图片 12"/>
          <p:cNvPicPr/>
          <p:nvPr>
            <p:custDataLst>
              <p:tags r:id="rId4"/>
            </p:custDataLst>
          </p:nvPr>
        </p:nvPicPr>
        <p:blipFill>
          <a:blip r:embed="rId5"/>
          <a:stretch>
            <a:fillRect/>
          </a:stretch>
        </p:blipFill>
        <p:spPr>
          <a:xfrm>
            <a:off x="1167130" y="3309303"/>
            <a:ext cx="19050" cy="19050"/>
          </a:xfrm>
          <a:prstGeom prst="rect">
            <a:avLst/>
          </a:prstGeom>
          <a:noFill/>
          <a:ln w="9525">
            <a:noFill/>
          </a:ln>
        </p:spPr>
      </p:pic>
      <p:grpSp>
        <p:nvGrpSpPr>
          <p:cNvPr id="5" name="组合 4"/>
          <p:cNvGrpSpPr/>
          <p:nvPr>
            <p:custDataLst>
              <p:tags r:id="rId6"/>
            </p:custDataLst>
          </p:nvPr>
        </p:nvGrpSpPr>
        <p:grpSpPr>
          <a:xfrm>
            <a:off x="4572000" y="2057400"/>
            <a:ext cx="5765800" cy="706755"/>
            <a:chOff x="14560" y="3728"/>
            <a:chExt cx="9080" cy="1113"/>
          </a:xfrm>
        </p:grpSpPr>
        <p:grpSp>
          <p:nvGrpSpPr>
            <p:cNvPr id="10" name="组合 9"/>
            <p:cNvGrpSpPr/>
            <p:nvPr>
              <p:custDataLst>
                <p:tags r:id="rId7"/>
              </p:custDataLst>
            </p:nvPr>
          </p:nvGrpSpPr>
          <p:grpSpPr>
            <a:xfrm>
              <a:off x="17004" y="3728"/>
              <a:ext cx="6636" cy="1113"/>
              <a:chOff x="12648" y="5041"/>
              <a:chExt cx="6636" cy="1113"/>
            </a:xfrm>
          </p:grpSpPr>
          <p:sp>
            <p:nvSpPr>
              <p:cNvPr id="11" name="矩形 10"/>
              <p:cNvSpPr/>
              <p:nvPr>
                <p:custDataLst>
                  <p:tags r:id="rId8"/>
                </p:custDataLst>
              </p:nvPr>
            </p:nvSpPr>
            <p:spPr>
              <a:xfrm>
                <a:off x="12648" y="5041"/>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14" name="文本框 13"/>
              <p:cNvSpPr txBox="1"/>
              <p:nvPr>
                <p:custDataLst>
                  <p:tags r:id="rId9"/>
                </p:custDataLst>
              </p:nvPr>
            </p:nvSpPr>
            <p:spPr>
              <a:xfrm>
                <a:off x="13645" y="5284"/>
                <a:ext cx="5639" cy="628"/>
              </a:xfrm>
              <a:prstGeom prst="rect">
                <a:avLst/>
              </a:prstGeom>
              <a:noFill/>
            </p:spPr>
            <p:txBody>
              <a:bodyPr wrap="none" rtlCol="0" anchor="t">
                <a:spAutoFit/>
              </a:bodyPr>
              <a:lstStyle/>
              <a:p>
                <a:pPr algn="l"/>
                <a:r>
                  <a:rPr lang="zh-CN"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叶绿体和线粒体中也有</a:t>
                </a:r>
                <a:r>
                  <a:rPr lang="en-US"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DNA</a:t>
                </a:r>
                <a:r>
                  <a:rPr lang="zh-CN" altLang="en-US"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a:t>
                </a:r>
                <a:endParaRPr lang="zh-CN" altLang="en-US"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endParaRPr>
              </a:p>
            </p:txBody>
          </p:sp>
        </p:grpSp>
        <p:cxnSp>
          <p:nvCxnSpPr>
            <p:cNvPr id="15" name="直接连接符 14"/>
            <p:cNvCxnSpPr/>
            <p:nvPr>
              <p:custDataLst>
                <p:tags r:id="rId10"/>
              </p:custDataLst>
            </p:nvPr>
          </p:nvCxnSpPr>
          <p:spPr>
            <a:xfrm>
              <a:off x="14560" y="4247"/>
              <a:ext cx="1081" cy="74"/>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grpSp>
        <p:nvGrpSpPr>
          <p:cNvPr id="22" name="组合 21"/>
          <p:cNvGrpSpPr/>
          <p:nvPr>
            <p:custDataLst>
              <p:tags r:id="rId11"/>
            </p:custDataLst>
          </p:nvPr>
        </p:nvGrpSpPr>
        <p:grpSpPr>
          <a:xfrm>
            <a:off x="5112385" y="2606040"/>
            <a:ext cx="5657215" cy="706755"/>
            <a:chOff x="11021" y="3747"/>
            <a:chExt cx="8909" cy="1113"/>
          </a:xfrm>
        </p:grpSpPr>
        <p:sp>
          <p:nvSpPr>
            <p:cNvPr id="23" name="矩形 22"/>
            <p:cNvSpPr/>
            <p:nvPr>
              <p:custDataLst>
                <p:tags r:id="rId12"/>
              </p:custDataLst>
            </p:nvPr>
          </p:nvSpPr>
          <p:spPr>
            <a:xfrm>
              <a:off x="11021" y="3747"/>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24" name="文本框 23"/>
            <p:cNvSpPr txBox="1"/>
            <p:nvPr>
              <p:custDataLst>
                <p:tags r:id="rId13"/>
              </p:custDataLst>
            </p:nvPr>
          </p:nvSpPr>
          <p:spPr>
            <a:xfrm>
              <a:off x="11918" y="3990"/>
              <a:ext cx="8012" cy="628"/>
            </a:xfrm>
            <a:prstGeom prst="rect">
              <a:avLst/>
            </a:prstGeom>
            <a:noFill/>
          </p:spPr>
          <p:txBody>
            <a:bodyPr wrap="square" rtlCol="0" anchor="t">
              <a:spAutoFit/>
            </a:bodyPr>
            <a:lstStyle/>
            <a:p>
              <a:pPr algn="l"/>
              <a:r>
                <a:rPr lang="zh-CN" altLang="zh-CN"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还有其他成分，如转录因子等</a:t>
              </a:r>
              <a:r>
                <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sp>
        <p:nvSpPr>
          <p:cNvPr id="28" name="矩形 27"/>
          <p:cNvSpPr/>
          <p:nvPr>
            <p:custDataLst>
              <p:tags r:id="rId14"/>
            </p:custDataLst>
          </p:nvPr>
        </p:nvSpPr>
        <p:spPr>
          <a:xfrm>
            <a:off x="6294755" y="3183890"/>
            <a:ext cx="462280" cy="70675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
        <p:nvSpPr>
          <p:cNvPr id="25" name="文本框 24"/>
          <p:cNvSpPr txBox="1"/>
          <p:nvPr>
            <p:custDataLst>
              <p:tags r:id="rId15"/>
            </p:custDataLst>
          </p:nvPr>
        </p:nvSpPr>
        <p:spPr>
          <a:xfrm>
            <a:off x="6382385" y="118745"/>
            <a:ext cx="2066290" cy="645160"/>
          </a:xfrm>
          <a:prstGeom prst="rect">
            <a:avLst/>
          </a:prstGeom>
          <a:noFill/>
        </p:spPr>
        <p:txBody>
          <a:bodyPr wrap="square" rtlCol="0" anchor="t">
            <a:spAutoFit/>
          </a:bodyPr>
          <a:lstStyle/>
          <a:p>
            <a:pPr marR="0" indent="0" algn="just" defTabSz="914400" fontAlgn="base" hangingPunct="0">
              <a:lnSpc>
                <a:spcPct val="150000"/>
              </a:lnSpc>
              <a:spcBef>
                <a:spcPct val="0"/>
              </a:spcBef>
              <a:spcAft>
                <a:spcPct val="0"/>
              </a:spcAft>
              <a:buClrTx/>
              <a:buSzTx/>
              <a:buFont typeface="Arial" panose="020B0604020202020204" pitchFamily="34" charset="0"/>
              <a:buNone/>
              <a:tabLst>
                <a:tab pos="4951095" algn="l"/>
              </a:tabLst>
              <a:defRPr/>
            </a:pPr>
            <a:r>
              <a:rPr lang="zh-CN" altLang="zh-CN" sz="2400" b="1" kern="100" noProof="0">
                <a:solidFill>
                  <a:srgbClr val="FF0000"/>
                </a:solidFill>
                <a:effectLst>
                  <a:outerShdw blurRad="38100" dist="25400" dir="5400000" algn="ctr" rotWithShape="0">
                    <a:srgbClr val="6E747A">
                      <a:alpha val="43000"/>
                    </a:srgbClr>
                  </a:outerShdw>
                </a:effectLst>
                <a:highlight>
                  <a:srgbClr val="FFFF00"/>
                </a:highlight>
                <a:latin typeface="Arial Black" panose="020B0A04020102020204" charset="0"/>
                <a:ea typeface="微软雅黑" panose="020B0503020204020204" pitchFamily="34" charset="-122"/>
                <a:cs typeface="Arial Black" panose="020B0A04020102020204" charset="0"/>
                <a:sym typeface="宋体" panose="02010600030101010101" pitchFamily="2" charset="-122"/>
              </a:rPr>
              <a:t>【易错辨析】</a:t>
            </a:r>
            <a:endParaRPr lang="zh-CN" altLang="zh-CN" sz="2400" b="1" kern="100" noProof="0">
              <a:solidFill>
                <a:srgbClr val="FF0000"/>
              </a:solidFill>
              <a:effectLst>
                <a:outerShdw blurRad="38100" dist="25400" dir="5400000" algn="ctr" rotWithShape="0">
                  <a:srgbClr val="6E747A">
                    <a:alpha val="43000"/>
                  </a:srgbClr>
                </a:outerShdw>
              </a:effectLst>
              <a:highlight>
                <a:srgbClr val="FFFF00"/>
              </a:highlight>
              <a:latin typeface="Arial Black" panose="020B0A04020102020204" charset="0"/>
              <a:ea typeface="微软雅黑" panose="020B0503020204020204" pitchFamily="34" charset="-122"/>
              <a:cs typeface="Arial Black" panose="020B0A04020102020204" charset="0"/>
              <a:sym typeface="宋体" panose="02010600030101010101" pitchFamily="2" charset="-122"/>
            </a:endParaRPr>
          </a:p>
        </p:txBody>
      </p:sp>
      <p:grpSp>
        <p:nvGrpSpPr>
          <p:cNvPr id="41" name="组合 40"/>
          <p:cNvGrpSpPr/>
          <p:nvPr>
            <p:custDataLst>
              <p:tags r:id="rId16"/>
            </p:custDataLst>
          </p:nvPr>
        </p:nvGrpSpPr>
        <p:grpSpPr>
          <a:xfrm>
            <a:off x="8448675" y="3717290"/>
            <a:ext cx="2447925" cy="706755"/>
            <a:chOff x="9370" y="6537"/>
            <a:chExt cx="3855" cy="1113"/>
          </a:xfrm>
        </p:grpSpPr>
        <p:grpSp>
          <p:nvGrpSpPr>
            <p:cNvPr id="17" name="组合 16"/>
            <p:cNvGrpSpPr/>
            <p:nvPr>
              <p:custDataLst>
                <p:tags r:id="rId17"/>
              </p:custDataLst>
            </p:nvPr>
          </p:nvGrpSpPr>
          <p:grpSpPr>
            <a:xfrm>
              <a:off x="9370" y="6537"/>
              <a:ext cx="3855" cy="1113"/>
              <a:chOff x="8110" y="4247"/>
              <a:chExt cx="3855" cy="1113"/>
            </a:xfrm>
          </p:grpSpPr>
          <p:sp>
            <p:nvSpPr>
              <p:cNvPr id="16" name="矩形 15"/>
              <p:cNvSpPr/>
              <p:nvPr>
                <p:custDataLst>
                  <p:tags r:id="rId18"/>
                </p:custDataLst>
              </p:nvPr>
            </p:nvSpPr>
            <p:spPr>
              <a:xfrm>
                <a:off x="8110" y="4247"/>
                <a:ext cx="785" cy="1113"/>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
            <p:nvSpPr>
              <p:cNvPr id="32" name="QT_5_AN.16_1#abed8aa15.bracket?vcp=1&amp;pid=7de1826c9&amp;color=0,0,0&amp;vpa=13&amp;vtp=1"/>
              <p:cNvSpPr/>
              <p:nvPr>
                <p:custDataLst>
                  <p:tags r:id="rId19"/>
                </p:custDataLst>
              </p:nvPr>
            </p:nvSpPr>
            <p:spPr>
              <a:xfrm>
                <a:off x="9079" y="4370"/>
                <a:ext cx="2886" cy="902"/>
              </a:xfrm>
              <a:prstGeom prst="rect">
                <a:avLst/>
              </a:prstGeom>
              <a:noFill/>
            </p:spPr>
            <p:txBody>
              <a:bodyPr wrap="none" lIns="0" tIns="0" rIns="0" bIns="0" rtlCol="0" anchor="t"/>
              <a:lstStyle/>
              <a:p>
                <a:pPr indent="0" algn="ctr" fontAlgn="auto" latinLnBrk="1">
                  <a:lnSpc>
                    <a:spcPct val="100000"/>
                  </a:lnSpc>
                </a:pPr>
                <a:endParaRPr lang="zh-CN" altLang="en-US" sz="2000">
                  <a:solidFill>
                    <a:srgbClr val="0000FF"/>
                  </a:solidFill>
                </a:endParaRPr>
              </a:p>
            </p:txBody>
          </p:sp>
        </p:grpSp>
        <p:sp>
          <p:nvSpPr>
            <p:cNvPr id="40" name="文本框 39"/>
            <p:cNvSpPr txBox="1"/>
            <p:nvPr>
              <p:custDataLst>
                <p:tags r:id="rId20"/>
              </p:custDataLst>
            </p:nvPr>
          </p:nvSpPr>
          <p:spPr>
            <a:xfrm>
              <a:off x="10155" y="6643"/>
              <a:ext cx="1277" cy="531"/>
            </a:xfrm>
            <a:prstGeom prst="rect">
              <a:avLst/>
            </a:prstGeom>
            <a:noFill/>
          </p:spPr>
          <p:txBody>
            <a:bodyPr wrap="square" rtlCol="0" anchor="t">
              <a:spAutoFit/>
            </a:bodyPr>
            <a:lstStyle/>
            <a:p>
              <a:pPr algn="l"/>
              <a:endParaRPr lang="zh-CN" sz="1600" kern="100" noProof="0">
                <a:ln>
                  <a:noFill/>
                </a:ln>
                <a:solidFill>
                  <a:srgbClr val="0070C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grpSp>
        <p:nvGrpSpPr>
          <p:cNvPr id="43" name="组合 42"/>
          <p:cNvGrpSpPr/>
          <p:nvPr>
            <p:custDataLst>
              <p:tags r:id="rId21"/>
            </p:custDataLst>
          </p:nvPr>
        </p:nvGrpSpPr>
        <p:grpSpPr>
          <a:xfrm>
            <a:off x="8549640" y="4244975"/>
            <a:ext cx="2447925" cy="706755"/>
            <a:chOff x="8110" y="4247"/>
            <a:chExt cx="3855" cy="1113"/>
          </a:xfrm>
        </p:grpSpPr>
        <p:sp>
          <p:nvSpPr>
            <p:cNvPr id="44" name="矩形 43"/>
            <p:cNvSpPr/>
            <p:nvPr>
              <p:custDataLst>
                <p:tags r:id="rId22"/>
              </p:custDataLst>
            </p:nvPr>
          </p:nvSpPr>
          <p:spPr>
            <a:xfrm>
              <a:off x="8110" y="4247"/>
              <a:ext cx="785" cy="1113"/>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
          <p:nvSpPr>
            <p:cNvPr id="45" name="QT_5_AN.16_1#abed8aa15.bracket?vcp=1&amp;pid=7de1826c9&amp;color=0,0,0&amp;vpa=13&amp;vtp=1"/>
            <p:cNvSpPr/>
            <p:nvPr>
              <p:custDataLst>
                <p:tags r:id="rId23"/>
              </p:custDataLst>
            </p:nvPr>
          </p:nvSpPr>
          <p:spPr>
            <a:xfrm>
              <a:off x="9079" y="4370"/>
              <a:ext cx="2886" cy="902"/>
            </a:xfrm>
            <a:prstGeom prst="rect">
              <a:avLst/>
            </a:prstGeom>
            <a:noFill/>
          </p:spPr>
          <p:txBody>
            <a:bodyPr wrap="none" lIns="0" tIns="0" rIns="0" bIns="0" rtlCol="0" anchor="t"/>
            <a:lstStyle/>
            <a:p>
              <a:pPr indent="0" algn="ctr" fontAlgn="auto" latinLnBrk="1">
                <a:lnSpc>
                  <a:spcPct val="100000"/>
                </a:lnSpc>
              </a:pPr>
              <a:endParaRPr lang="zh-CN" altLang="en-US" sz="2000">
                <a:solidFill>
                  <a:srgbClr val="0000FF"/>
                </a:solidFill>
              </a:endParaRPr>
            </a:p>
          </p:txBody>
        </p:sp>
      </p:grpSp>
      <p:sp>
        <p:nvSpPr>
          <p:cNvPr id="60" name="矩形 59"/>
          <p:cNvSpPr/>
          <p:nvPr>
            <p:custDataLst>
              <p:tags r:id="rId24"/>
            </p:custDataLst>
          </p:nvPr>
        </p:nvSpPr>
        <p:spPr>
          <a:xfrm>
            <a:off x="8702675" y="4747260"/>
            <a:ext cx="462280" cy="70675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grpSp>
        <p:nvGrpSpPr>
          <p:cNvPr id="20" name="组合 19"/>
          <p:cNvGrpSpPr/>
          <p:nvPr>
            <p:custDataLst>
              <p:tags r:id="rId25"/>
            </p:custDataLst>
          </p:nvPr>
        </p:nvGrpSpPr>
        <p:grpSpPr>
          <a:xfrm>
            <a:off x="198120" y="118745"/>
            <a:ext cx="6066790" cy="1262380"/>
            <a:chOff x="312" y="187"/>
            <a:chExt cx="9554" cy="1988"/>
          </a:xfrm>
        </p:grpSpPr>
        <p:grpSp>
          <p:nvGrpSpPr>
            <p:cNvPr id="19" name="组合 18"/>
            <p:cNvGrpSpPr/>
            <p:nvPr>
              <p:custDataLst>
                <p:tags r:id="rId26"/>
              </p:custDataLst>
            </p:nvPr>
          </p:nvGrpSpPr>
          <p:grpSpPr>
            <a:xfrm>
              <a:off x="312" y="187"/>
              <a:ext cx="8564" cy="853"/>
              <a:chOff x="312" y="187"/>
              <a:chExt cx="8104" cy="853"/>
            </a:xfrm>
          </p:grpSpPr>
          <p:grpSp>
            <p:nvGrpSpPr>
              <p:cNvPr id="21" name="组合 20"/>
              <p:cNvGrpSpPr/>
              <p:nvPr>
                <p:custDataLst>
                  <p:tags r:id="rId27"/>
                </p:custDataLst>
              </p:nvPr>
            </p:nvGrpSpPr>
            <p:grpSpPr>
              <a:xfrm>
                <a:off x="312" y="187"/>
                <a:ext cx="8104" cy="853"/>
                <a:chOff x="587375" y="965201"/>
                <a:chExt cx="5146247" cy="541755"/>
              </a:xfrm>
            </p:grpSpPr>
            <p:sp>
              <p:nvSpPr>
                <p:cNvPr id="31" name="任意多边形: 形状 17"/>
                <p:cNvSpPr/>
                <p:nvPr>
                  <p:custDataLst>
                    <p:tags r:id="rId28"/>
                  </p:custDataLst>
                </p:nvPr>
              </p:nvSpPr>
              <p:spPr>
                <a:xfrm rot="5400000">
                  <a:off x="3393771" y="-855760"/>
                  <a:ext cx="442041" cy="4237661"/>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33" name="文本框 32"/>
                <p:cNvSpPr txBox="1"/>
                <p:nvPr>
                  <p:custDataLst>
                    <p:tags r:id="rId29"/>
                  </p:custDataLst>
                </p:nvPr>
              </p:nvSpPr>
              <p:spPr>
                <a:xfrm>
                  <a:off x="2421371" y="965201"/>
                  <a:ext cx="3276796" cy="513174"/>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kumimoji="0" lang="zh-CN" altLang="en-US" sz="2400" b="1" i="0" u="none" strike="noStrike" kern="1200" cap="none" spc="0" normalizeH="0" baseline="0" noProof="0">
                      <a:ln>
                        <a:noFill/>
                      </a:ln>
                      <a:solidFill>
                        <a:srgbClr val="000000"/>
                      </a:solidFill>
                      <a:effectLst/>
                      <a:uLnTx/>
                      <a:uFillTx/>
                      <a:cs typeface="+mn-ea"/>
                      <a:sym typeface="+mn-lt"/>
                    </a:rPr>
                    <a:t>细胞核的结构和功能</a:t>
                  </a:r>
                  <a:endParaRPr kumimoji="0" lang="zh-CN" altLang="en-US" sz="2400" b="1" i="0" u="none" strike="noStrike" kern="1200" cap="none" spc="0" normalizeH="0" baseline="0" noProof="0">
                    <a:ln>
                      <a:noFill/>
                    </a:ln>
                    <a:solidFill>
                      <a:srgbClr val="000000"/>
                    </a:solidFill>
                    <a:effectLst/>
                    <a:uLnTx/>
                    <a:uFillTx/>
                    <a:cs typeface="+mn-ea"/>
                    <a:sym typeface="+mn-lt"/>
                  </a:endParaRPr>
                </a:p>
              </p:txBody>
            </p:sp>
            <p:sp>
              <p:nvSpPr>
                <p:cNvPr id="34" name="任意多边形: 形状 18"/>
                <p:cNvSpPr/>
                <p:nvPr>
                  <p:custDataLst>
                    <p:tags r:id="rId30"/>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47" name="文本框 46"/>
                <p:cNvSpPr txBox="1"/>
                <p:nvPr>
                  <p:custDataLst>
                    <p:tags r:id="rId31"/>
                  </p:custDataLst>
                </p:nvPr>
              </p:nvSpPr>
              <p:spPr>
                <a:xfrm>
                  <a:off x="1699474" y="972823"/>
                  <a:ext cx="1097280" cy="534133"/>
                </a:xfrm>
                <a:prstGeom prst="rect">
                  <a:avLst/>
                </a:prstGeom>
                <a:noFill/>
              </p:spPr>
              <p:txBody>
                <a:bodyPr wrap="squar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48" name="图片 47" descr="32303137373532353b32303137393931383bc9faceefcfd4cea2beb5cfb8b0fb"/>
              <p:cNvPicPr>
                <a:picLocks noChangeAspect="1"/>
              </p:cNvPicPr>
              <p:nvPr>
                <p:custDataLst>
                  <p:tags r:id="rId32"/>
                </p:custDataLst>
              </p:nvPr>
            </p:nvPicPr>
            <p:blipFill>
              <a:blip r:embed="rId33"/>
              <a:stretch>
                <a:fillRect/>
              </a:stretch>
            </p:blipFill>
            <p:spPr>
              <a:xfrm>
                <a:off x="1119" y="262"/>
                <a:ext cx="719" cy="719"/>
              </a:xfrm>
              <a:prstGeom prst="rect">
                <a:avLst/>
              </a:prstGeom>
            </p:spPr>
          </p:pic>
        </p:grpSp>
        <p:sp>
          <p:nvSpPr>
            <p:cNvPr id="49" name="文本框 48"/>
            <p:cNvSpPr txBox="1"/>
            <p:nvPr>
              <p:custDataLst>
                <p:tags r:id="rId34"/>
              </p:custDataLst>
            </p:nvPr>
          </p:nvSpPr>
          <p:spPr>
            <a:xfrm>
              <a:off x="696" y="1159"/>
              <a:ext cx="9170"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a:t>
              </a:r>
              <a:r>
                <a:rPr lang="en-US" altLang="zh-CN" sz="2400" b="1">
                  <a:solidFill>
                    <a:schemeClr val="accent1"/>
                  </a:solidFill>
                  <a:highlight>
                    <a:srgbClr val="C0C0C0"/>
                  </a:highlight>
                  <a:latin typeface="Times New Roman" panose="02020603050405020304"/>
                  <a:ea typeface="微软雅黑" panose="020B0503020204020204" pitchFamily="34" charset="-122"/>
                </a:rPr>
                <a:t>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 细胞核的结构和功能分析</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
        <p:nvSpPr>
          <p:cNvPr id="27" name="矩形 26"/>
          <p:cNvSpPr/>
          <p:nvPr>
            <p:custDataLst>
              <p:tags r:id="rId35"/>
            </p:custDataLst>
          </p:nvPr>
        </p:nvSpPr>
        <p:spPr>
          <a:xfrm>
            <a:off x="7032625" y="5380355"/>
            <a:ext cx="462280" cy="70675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Tree>
    <p:custDataLst>
      <p:tags r:id="rId3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60" grpId="0"/>
      <p:bldP spid="2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custDataLst>
              <p:tags r:id="rId1"/>
            </p:custDataLst>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2"/>
            </p:custDataLst>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custDataLst>
              <p:tags r:id="rId4"/>
            </p:custDataLst>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custDataLst>
              <p:tags r:id="rId5"/>
            </p:custDataLst>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04  </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真题感知</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命题洞见</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6"/>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custDataLst>
              <p:tags r:id="rId7"/>
            </p:custDataLst>
          </p:nvPr>
        </p:nvGrpSpPr>
        <p:grpSpPr>
          <a:xfrm>
            <a:off x="-635635" y="1909445"/>
            <a:ext cx="5377180" cy="5530850"/>
            <a:chOff x="-1001" y="3007"/>
            <a:chExt cx="8468" cy="8710"/>
          </a:xfrm>
        </p:grpSpPr>
        <p:sp>
          <p:nvSpPr>
            <p:cNvPr id="2" name="椭圆 1"/>
            <p:cNvSpPr/>
            <p:nvPr>
              <p:custDataLst>
                <p:tags r:id="rId8"/>
              </p:custDataLst>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6" descr="C:/Users/hp/AppData/Local/Temp/wpp.GWbXotwpp"/>
            <p:cNvPicPr>
              <a:picLocks noChangeAspect="1"/>
            </p:cNvPicPr>
            <p:nvPr>
              <p:custDataLst>
                <p:tags r:id="rId9"/>
              </p:custDataLst>
            </p:nvPr>
          </p:nvPicPr>
          <p:blipFill>
            <a:blip r:embed="rId10"/>
            <a:stretch>
              <a:fillRect/>
            </a:stretch>
          </p:blipFill>
          <p:spPr>
            <a:xfrm>
              <a:off x="-801" y="3293"/>
              <a:ext cx="7871" cy="8139"/>
            </a:xfrm>
            <a:prstGeom prst="rect">
              <a:avLst/>
            </a:prstGeom>
            <a:noFill/>
          </p:spPr>
        </p:pic>
      </p:gr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2"/>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3"/>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4"/>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文本框 99"/>
          <p:cNvSpPr txBox="1"/>
          <p:nvPr>
            <p:custDataLst>
              <p:tags r:id="rId5"/>
            </p:custDataLst>
          </p:nvPr>
        </p:nvSpPr>
        <p:spPr>
          <a:xfrm>
            <a:off x="302260" y="745490"/>
            <a:ext cx="11207750" cy="4615815"/>
          </a:xfrm>
          <a:prstGeom prst="rect">
            <a:avLst/>
          </a:prstGeom>
          <a:noFill/>
          <a:ln w="9525">
            <a:noFill/>
          </a:ln>
        </p:spPr>
        <p:txBody>
          <a:bodyPr wrap="square">
            <a:spAutoFit/>
          </a:bodyPr>
          <a:lstStyle/>
          <a:p>
            <a:pPr indent="0" fontAlgn="auto">
              <a:lnSpc>
                <a:spcPct val="150000"/>
              </a:lnSpc>
            </a:pPr>
            <a:r>
              <a:rPr lang="en-US" sz="2800">
                <a:latin typeface="微软雅黑" panose="020B0503020204020204" pitchFamily="34" charset="-122"/>
                <a:ea typeface="微软雅黑" panose="020B0503020204020204" pitchFamily="34" charset="-122"/>
                <a:cs typeface="微软雅黑" panose="020B0503020204020204" pitchFamily="34" charset="-120"/>
              </a:rPr>
              <a:t>1</a:t>
            </a:r>
            <a:r>
              <a:rPr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2025·</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广东</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高考真题）罗伯特森（</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J</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Robertson</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）提出了</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蛋白质</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脂质</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蛋白质</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的细胞膜结构模型。下列不属于该模型提出的基础的是（</a:t>
            </a:r>
            <a:r>
              <a:rPr altLang="en-US" sz="28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．化学分析表明细胞膜中含有磷脂和胆固醇</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．据表面张力研究推测细胞膜中含有蛋白质</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．电镜下观察到细胞膜暗</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亮</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暗三层结构</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．细胞融合实验结果表明细胞膜具有流动性</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6"/>
            </p:custDataLst>
          </p:nvPr>
        </p:nvSpPr>
        <p:spPr>
          <a:xfrm>
            <a:off x="2820035" y="2101850"/>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D</a:t>
            </a:r>
            <a:endParaRPr lang="en-US" altLang="en-US" sz="4000" b="1">
              <a:solidFill>
                <a:srgbClr val="FF0000"/>
              </a:solidFill>
              <a:latin typeface="Times New Roman" panose="02020603050405020304"/>
              <a:ea typeface="宋体" panose="02010600030101010101" pitchFamily="2" charset="-122"/>
            </a:endParaRPr>
          </a:p>
        </p:txBody>
      </p:sp>
      <p:grpSp>
        <p:nvGrpSpPr>
          <p:cNvPr id="10" name="组合 9"/>
          <p:cNvGrpSpPr/>
          <p:nvPr>
            <p:custDataLst>
              <p:tags r:id="rId7"/>
            </p:custDataLst>
          </p:nvPr>
        </p:nvGrpSpPr>
        <p:grpSpPr>
          <a:xfrm>
            <a:off x="1003300" y="4721860"/>
            <a:ext cx="10873740" cy="1777365"/>
            <a:chOff x="9710" y="-2675"/>
            <a:chExt cx="17124" cy="2799"/>
          </a:xfrm>
        </p:grpSpPr>
        <p:cxnSp>
          <p:nvCxnSpPr>
            <p:cNvPr id="11" name="曲线连接符 10"/>
            <p:cNvCxnSpPr>
              <a:stCxn id="16" idx="1"/>
            </p:cNvCxnSpPr>
            <p:nvPr>
              <p:custDataLst>
                <p:tags r:id="rId8"/>
              </p:custDataLst>
            </p:nvPr>
          </p:nvCxnSpPr>
          <p:spPr>
            <a:xfrm rot="10800000" flipH="1" flipV="1">
              <a:off x="9710" y="-2275"/>
              <a:ext cx="1374" cy="1383"/>
            </a:xfrm>
            <a:prstGeom prst="curvedConnector4">
              <a:avLst>
                <a:gd name="adj1" fmla="val -27293"/>
                <a:gd name="adj2" fmla="val 64497"/>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5" name="矩形 14"/>
            <p:cNvSpPr/>
            <p:nvPr>
              <p:custDataLst>
                <p:tags r:id="rId9"/>
              </p:custDataLst>
            </p:nvPr>
          </p:nvSpPr>
          <p:spPr>
            <a:xfrm>
              <a:off x="11184" y="-1183"/>
              <a:ext cx="15650" cy="1307"/>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科学家通过荧光标记的小鼠细胞和人细胞的融合实验，证明细胞膜具有流动性，该结论在罗伯特森用电镜观察之后，不属于该模型提出的基础</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6" name="圆角矩形 15"/>
            <p:cNvSpPr/>
            <p:nvPr>
              <p:custDataLst>
                <p:tags r:id="rId10"/>
              </p:custDataLst>
            </p:nvPr>
          </p:nvSpPr>
          <p:spPr>
            <a:xfrm>
              <a:off x="9710" y="-2675"/>
              <a:ext cx="10263"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2"/>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3"/>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4"/>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文本框 99"/>
          <p:cNvSpPr txBox="1"/>
          <p:nvPr>
            <p:custDataLst>
              <p:tags r:id="rId5"/>
            </p:custDataLst>
          </p:nvPr>
        </p:nvSpPr>
        <p:spPr>
          <a:xfrm>
            <a:off x="387985" y="765810"/>
            <a:ext cx="11415395" cy="4615815"/>
          </a:xfrm>
          <a:prstGeom prst="rect">
            <a:avLst/>
          </a:prstGeom>
          <a:noFill/>
          <a:ln w="9525">
            <a:noFill/>
          </a:ln>
        </p:spPr>
        <p:txBody>
          <a:bodyPr wrap="square">
            <a:spAutoFit/>
          </a:bodyPr>
          <a:lstStyle/>
          <a:p>
            <a:pPr indent="0" fontAlgn="auto">
              <a:lnSpc>
                <a:spcPct val="150000"/>
              </a:lnSpc>
            </a:pPr>
            <a:r>
              <a:rPr lang="en-US" sz="2800">
                <a:latin typeface="微软雅黑" panose="020B0503020204020204" pitchFamily="34" charset="-122"/>
                <a:ea typeface="微软雅黑" panose="020B0503020204020204" pitchFamily="34" charset="-122"/>
                <a:cs typeface="微软雅黑" panose="020B0503020204020204" pitchFamily="34" charset="-120"/>
              </a:rPr>
              <a:t>2</a:t>
            </a:r>
            <a:r>
              <a:rPr 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2025·</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湖南</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高考真题）蛋白</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R</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功能缺失与人血液低胆固醇水平相关。蛋白</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R</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是肝细胞膜上的受体，参与去唾液酸糖蛋白的胞吞和降解，从而调节胆固醇代谢。下列叙述错误的是（　　）</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．去唾液酸糖蛋白的胞吞过程需要消耗能量</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．去唾液酸糖蛋白的胞吞离不开膜脂的流动</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．抑制蛋白</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R</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合成能增加血液胆固醇含量</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．去唾液酸糖蛋白可以在溶酶体中被降解</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6"/>
            </p:custDataLst>
          </p:nvPr>
        </p:nvSpPr>
        <p:spPr>
          <a:xfrm>
            <a:off x="6569075" y="217233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C</a:t>
            </a:r>
            <a:endParaRPr lang="en-US" altLang="en-US" sz="4000" b="1">
              <a:solidFill>
                <a:srgbClr val="FF0000"/>
              </a:solidFill>
              <a:latin typeface="Times New Roman" panose="02020603050405020304"/>
              <a:ea typeface="宋体" panose="02010600030101010101" pitchFamily="2" charset="-122"/>
            </a:endParaRPr>
          </a:p>
        </p:txBody>
      </p:sp>
      <p:grpSp>
        <p:nvGrpSpPr>
          <p:cNvPr id="2" name="组合 1"/>
          <p:cNvGrpSpPr/>
          <p:nvPr>
            <p:custDataLst>
              <p:tags r:id="rId7"/>
            </p:custDataLst>
          </p:nvPr>
        </p:nvGrpSpPr>
        <p:grpSpPr>
          <a:xfrm>
            <a:off x="288290" y="4208145"/>
            <a:ext cx="11686540" cy="2372360"/>
            <a:chOff x="454" y="6627"/>
            <a:chExt cx="18404" cy="3736"/>
          </a:xfrm>
        </p:grpSpPr>
        <p:sp>
          <p:nvSpPr>
            <p:cNvPr id="12" name="矩形 11"/>
            <p:cNvSpPr/>
            <p:nvPr>
              <p:custDataLst>
                <p:tags r:id="rId8"/>
              </p:custDataLst>
            </p:nvPr>
          </p:nvSpPr>
          <p:spPr>
            <a:xfrm>
              <a:off x="454" y="8475"/>
              <a:ext cx="18405" cy="1888"/>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已知蛋白</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R</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功能缺失与人血液低胆固醇水平相关，蛋白</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R</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参与去唾液酸糖蛋白的胞吞和降解从而调节胆固醇代谢，那么抑制蛋白</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R</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合成，会使蛋白</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R</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减少，可能导致血液中胆固醇水平降低，而不是增加</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cxnSp>
          <p:nvCxnSpPr>
            <p:cNvPr id="11" name="曲线连接符 10"/>
            <p:cNvCxnSpPr/>
            <p:nvPr>
              <p:custDataLst>
                <p:tags r:id="rId9"/>
              </p:custDataLst>
            </p:nvPr>
          </p:nvCxnSpPr>
          <p:spPr>
            <a:xfrm rot="5400000" flipV="1">
              <a:off x="11054" y="7209"/>
              <a:ext cx="1466" cy="1066"/>
            </a:xfrm>
            <a:prstGeom prst="curvedConnector3">
              <a:avLst>
                <a:gd name="adj1" fmla="val 6412"/>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6" name="圆角矩形 15"/>
            <p:cNvSpPr/>
            <p:nvPr>
              <p:custDataLst>
                <p:tags r:id="rId10"/>
              </p:custDataLst>
            </p:nvPr>
          </p:nvSpPr>
          <p:spPr>
            <a:xfrm>
              <a:off x="5878" y="6627"/>
              <a:ext cx="1190"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QC_4_BD.155_1#0baeed52b?vcp=1&amp;pid=11b53f0e8&amp;color=0,0,0&amp;vtp=1&amp;bt=1&amp;bbb=1&amp;hb=1"/>
          <p:cNvSpPr/>
          <p:nvPr>
            <p:custDataLst>
              <p:tags r:id="rId1"/>
            </p:custDataLst>
          </p:nvPr>
        </p:nvSpPr>
        <p:spPr>
          <a:xfrm>
            <a:off x="144145" y="961390"/>
            <a:ext cx="11804650" cy="4763770"/>
          </a:xfrm>
          <a:prstGeom prst="rect">
            <a:avLst/>
          </a:prstGeom>
          <a:noFill/>
        </p:spPr>
        <p:txBody>
          <a:bodyPr wrap="none" lIns="0" tIns="0" rIns="0" bIns="0" rtlCol="0" anchor="t"/>
          <a:lstStyle/>
          <a:p>
            <a:pPr algn="l" latinLnBrk="1">
              <a:lnSpc>
                <a:spcPts val="5100"/>
              </a:lnSpc>
            </a:pPr>
            <a:r>
              <a:rPr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2025·</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江苏</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高考真题）关于蛋白质、磷脂和淀粉，下列叙述正确的是</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．三者组成元素都有</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H</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O</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N</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．蛋白质和磷脂是构成生物膜的主要成分</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．蛋白质和淀粉都是细胞内的主要储能物质</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．磷脂和淀粉都是生物大分子</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3" name="组合 2"/>
          <p:cNvGrpSpPr/>
          <p:nvPr>
            <p:custDataLst>
              <p:tags r:id="rId2"/>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3"/>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4"/>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5"/>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custDataLst>
              <p:tags r:id="rId6"/>
            </p:custDataLst>
          </p:nvPr>
        </p:nvSpPr>
        <p:spPr>
          <a:xfrm>
            <a:off x="426085" y="1645920"/>
            <a:ext cx="577215" cy="706755"/>
          </a:xfrm>
          <a:prstGeom prst="rect">
            <a:avLst/>
          </a:prstGeom>
          <a:noFill/>
          <a:ln w="9525">
            <a:noFill/>
          </a:ln>
        </p:spPr>
        <p:txBody>
          <a:bodyPr wrap="square">
            <a:spAutoFit/>
          </a:bodyPr>
          <a:lstStyle/>
          <a:p>
            <a:pPr indent="0"/>
            <a:r>
              <a:rPr lang="en-US" altLang="en-US" sz="4000" b="1">
                <a:solidFill>
                  <a:srgbClr val="FF0000"/>
                </a:solidFill>
                <a:latin typeface="Times New Roman" panose="02020603050405020304"/>
                <a:ea typeface="宋体" panose="02010600030101010101" pitchFamily="2" charset="-122"/>
              </a:rPr>
              <a:t>B</a:t>
            </a:r>
            <a:endParaRPr lang="en-US" altLang="en-US" sz="4000" b="1">
              <a:solidFill>
                <a:srgbClr val="FF0000"/>
              </a:solidFill>
              <a:latin typeface="Times New Roman" panose="02020603050405020304"/>
              <a:ea typeface="宋体" panose="02010600030101010101" pitchFamily="2" charset="-122"/>
            </a:endParaRPr>
          </a:p>
        </p:txBody>
      </p:sp>
      <p:grpSp>
        <p:nvGrpSpPr>
          <p:cNvPr id="2" name="组合 1"/>
          <p:cNvGrpSpPr/>
          <p:nvPr>
            <p:custDataLst>
              <p:tags r:id="rId7"/>
            </p:custDataLst>
          </p:nvPr>
        </p:nvGrpSpPr>
        <p:grpSpPr>
          <a:xfrm>
            <a:off x="2939415" y="1600200"/>
            <a:ext cx="8912860" cy="1339215"/>
            <a:chOff x="13597" y="-7541"/>
            <a:chExt cx="14036" cy="2109"/>
          </a:xfrm>
        </p:grpSpPr>
        <p:cxnSp>
          <p:nvCxnSpPr>
            <p:cNvPr id="6" name="曲线连接符 5"/>
            <p:cNvCxnSpPr/>
            <p:nvPr>
              <p:custDataLst>
                <p:tags r:id="rId8"/>
              </p:custDataLst>
            </p:nvPr>
          </p:nvCxnSpPr>
          <p:spPr>
            <a:xfrm rot="16200000">
              <a:off x="14622" y="-6886"/>
              <a:ext cx="831" cy="785"/>
            </a:xfrm>
            <a:prstGeom prst="curvedConnector3">
              <a:avLst>
                <a:gd name="adj1" fmla="val 49940"/>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9"/>
              </p:custDataLst>
            </p:nvPr>
          </p:nvSpPr>
          <p:spPr>
            <a:xfrm>
              <a:off x="15430" y="-7541"/>
              <a:ext cx="12203" cy="1307"/>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蛋白质的组成元素为</a:t>
              </a:r>
              <a:r>
                <a:rPr lang="en-US"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H</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O</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N</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（可能含</a:t>
              </a:r>
              <a:r>
                <a:rPr lang="en-US"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S</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），磷脂含</a:t>
              </a:r>
              <a:r>
                <a:rPr lang="en-US"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H</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O</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P</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，淀粉仅含</a:t>
              </a:r>
              <a:r>
                <a:rPr lang="en-US"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H</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O</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，淀粉不含</a:t>
              </a:r>
              <a:r>
                <a:rPr lang="en-US"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N</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元素</a:t>
              </a:r>
              <a:endPar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0" name="圆角矩形 9"/>
            <p:cNvSpPr/>
            <p:nvPr>
              <p:custDataLst>
                <p:tags r:id="rId10"/>
              </p:custDataLst>
            </p:nvPr>
          </p:nvSpPr>
          <p:spPr>
            <a:xfrm>
              <a:off x="13597" y="-6234"/>
              <a:ext cx="1256"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1"/>
            </p:custDataLst>
          </p:nvPr>
        </p:nvGrpSpPr>
        <p:grpSpPr>
          <a:xfrm>
            <a:off x="772795" y="3056890"/>
            <a:ext cx="11428095" cy="1229360"/>
            <a:chOff x="13597" y="-7368"/>
            <a:chExt cx="17997" cy="1936"/>
          </a:xfrm>
        </p:grpSpPr>
        <p:cxnSp>
          <p:nvCxnSpPr>
            <p:cNvPr id="12" name="曲线连接符 11"/>
            <p:cNvCxnSpPr/>
            <p:nvPr>
              <p:custDataLst>
                <p:tags r:id="rId12"/>
              </p:custDataLst>
            </p:nvPr>
          </p:nvCxnSpPr>
          <p:spPr>
            <a:xfrm flipV="1">
              <a:off x="14645" y="-6781"/>
              <a:ext cx="9037" cy="703"/>
            </a:xfrm>
            <a:prstGeom prst="curvedConnector3">
              <a:avLst>
                <a:gd name="adj1" fmla="val 50006"/>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3" name="矩形 12"/>
            <p:cNvSpPr/>
            <p:nvPr>
              <p:custDataLst>
                <p:tags r:id="rId13"/>
              </p:custDataLst>
            </p:nvPr>
          </p:nvSpPr>
          <p:spPr>
            <a:xfrm>
              <a:off x="23744" y="-7368"/>
              <a:ext cx="7850" cy="1888"/>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植物的储能物质为淀粉和脂肪，动物的储能物质为糖原和脂肪，蛋白质不是主要储能物质</a:t>
              </a:r>
              <a:endPar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4" name="圆角矩形 13"/>
            <p:cNvSpPr/>
            <p:nvPr>
              <p:custDataLst>
                <p:tags r:id="rId14"/>
              </p:custDataLst>
            </p:nvPr>
          </p:nvSpPr>
          <p:spPr>
            <a:xfrm>
              <a:off x="13597" y="-6234"/>
              <a:ext cx="1833"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 name="组合 14"/>
          <p:cNvGrpSpPr/>
          <p:nvPr>
            <p:custDataLst>
              <p:tags r:id="rId15"/>
            </p:custDataLst>
          </p:nvPr>
        </p:nvGrpSpPr>
        <p:grpSpPr>
          <a:xfrm>
            <a:off x="640715" y="4366260"/>
            <a:ext cx="8639175" cy="1655445"/>
            <a:chOff x="10935" y="-8582"/>
            <a:chExt cx="13605" cy="2607"/>
          </a:xfrm>
        </p:grpSpPr>
        <p:cxnSp>
          <p:nvCxnSpPr>
            <p:cNvPr id="16" name="曲线连接符 15"/>
            <p:cNvCxnSpPr/>
            <p:nvPr>
              <p:custDataLst>
                <p:tags r:id="rId16"/>
              </p:custDataLst>
            </p:nvPr>
          </p:nvCxnSpPr>
          <p:spPr>
            <a:xfrm rot="5400000" flipV="1">
              <a:off x="11628" y="-7500"/>
              <a:ext cx="968" cy="449"/>
            </a:xfrm>
            <a:prstGeom prst="curvedConnector3">
              <a:avLst>
                <a:gd name="adj1" fmla="val 50052"/>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7" name="矩形 16"/>
            <p:cNvSpPr/>
            <p:nvPr>
              <p:custDataLst>
                <p:tags r:id="rId17"/>
              </p:custDataLst>
            </p:nvPr>
          </p:nvSpPr>
          <p:spPr>
            <a:xfrm>
              <a:off x="12337" y="-7282"/>
              <a:ext cx="12203" cy="1307"/>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淀粉是多糖，属于生物大分子；磷脂由甘油、脂肪酸和磷酸组成，属于小分子</a:t>
              </a:r>
              <a:endPar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8" name="圆角矩形 17"/>
            <p:cNvSpPr/>
            <p:nvPr>
              <p:custDataLst>
                <p:tags r:id="rId18"/>
              </p:custDataLst>
            </p:nvPr>
          </p:nvSpPr>
          <p:spPr>
            <a:xfrm>
              <a:off x="10935" y="-8582"/>
              <a:ext cx="1256"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QC_4_BD.155_1#0baeed52b?vcp=1&amp;pid=11b53f0e8&amp;color=0,0,0&amp;vtp=1&amp;bt=1&amp;bbb=1&amp;hb=1"/>
          <p:cNvSpPr/>
          <p:nvPr>
            <p:custDataLst>
              <p:tags r:id="rId1"/>
            </p:custDataLst>
          </p:nvPr>
        </p:nvSpPr>
        <p:spPr>
          <a:xfrm>
            <a:off x="288290" y="859155"/>
            <a:ext cx="11842115" cy="4134485"/>
          </a:xfrm>
          <a:prstGeom prst="rect">
            <a:avLst/>
          </a:prstGeom>
          <a:noFill/>
        </p:spPr>
        <p:txBody>
          <a:bodyPr wrap="none" lIns="0" tIns="0" rIns="0" bIns="0" rtlCol="0" anchor="t"/>
          <a:lstStyle/>
          <a:p>
            <a:pPr indent="0" algn="l" fontAlgn="auto" latinLnBrk="1">
              <a:lnSpc>
                <a:spcPct val="200000"/>
              </a:lnSpc>
            </a:pPr>
            <a:r>
              <a:rPr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4．</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2024·</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江苏</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高考真题）图中</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①</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④</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表示人体细胞的不同结构。下列</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2000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相关叙述错误的是（</a:t>
            </a:r>
            <a:r>
              <a:rPr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20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①</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④</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构成细胞完整的生物膜系统</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20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．溶酶体能清除衰老或损伤的</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①②③</a:t>
            </a:r>
            <a:endPar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20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③</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的膜具有一定的流动性</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20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④</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转运分泌蛋白与细胞骨架密切相关</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3" name="组合 2"/>
          <p:cNvGrpSpPr/>
          <p:nvPr>
            <p:custDataLst>
              <p:tags r:id="rId2"/>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3"/>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4"/>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5"/>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custDataLst>
              <p:tags r:id="rId6"/>
            </p:custDataLst>
          </p:nvPr>
        </p:nvSpPr>
        <p:spPr>
          <a:xfrm>
            <a:off x="3416935" y="2020570"/>
            <a:ext cx="577215" cy="706755"/>
          </a:xfrm>
          <a:prstGeom prst="rect">
            <a:avLst/>
          </a:prstGeom>
          <a:noFill/>
          <a:ln w="9525">
            <a:noFill/>
          </a:ln>
        </p:spPr>
        <p:txBody>
          <a:bodyPr wrap="square">
            <a:spAutoFit/>
          </a:bodyPr>
          <a:lstStyle/>
          <a:p>
            <a:pPr indent="0"/>
            <a:r>
              <a:rPr lang="en-US" altLang="en-US" sz="4000" b="1">
                <a:solidFill>
                  <a:srgbClr val="FF0000"/>
                </a:solidFill>
                <a:latin typeface="Times New Roman" panose="02020603050405020304"/>
                <a:ea typeface="宋体" panose="02010600030101010101" pitchFamily="2" charset="-122"/>
              </a:rPr>
              <a:t>A</a:t>
            </a:r>
            <a:endParaRPr lang="en-US" altLang="en-US" sz="4000" b="1">
              <a:solidFill>
                <a:srgbClr val="FF0000"/>
              </a:solidFill>
              <a:latin typeface="Times New Roman" panose="02020603050405020304"/>
              <a:ea typeface="宋体" panose="02010600030101010101" pitchFamily="2" charset="-122"/>
            </a:endParaRPr>
          </a:p>
        </p:txBody>
      </p:sp>
      <p:grpSp>
        <p:nvGrpSpPr>
          <p:cNvPr id="2" name="组合 1"/>
          <p:cNvGrpSpPr/>
          <p:nvPr>
            <p:custDataLst>
              <p:tags r:id="rId7"/>
            </p:custDataLst>
          </p:nvPr>
        </p:nvGrpSpPr>
        <p:grpSpPr>
          <a:xfrm>
            <a:off x="843915" y="1774190"/>
            <a:ext cx="11286490" cy="1708150"/>
            <a:chOff x="8486" y="-5506"/>
            <a:chExt cx="17774" cy="2690"/>
          </a:xfrm>
        </p:grpSpPr>
        <p:cxnSp>
          <p:nvCxnSpPr>
            <p:cNvPr id="6" name="曲线连接符 5"/>
            <p:cNvCxnSpPr/>
            <p:nvPr>
              <p:custDataLst>
                <p:tags r:id="rId8"/>
              </p:custDataLst>
            </p:nvPr>
          </p:nvCxnSpPr>
          <p:spPr>
            <a:xfrm flipV="1">
              <a:off x="11563" y="-4455"/>
              <a:ext cx="2558" cy="1022"/>
            </a:xfrm>
            <a:prstGeom prst="curvedConnector3">
              <a:avLst>
                <a:gd name="adj1" fmla="val 50039"/>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9"/>
              </p:custDataLst>
            </p:nvPr>
          </p:nvSpPr>
          <p:spPr>
            <a:xfrm>
              <a:off x="14190" y="-5506"/>
              <a:ext cx="12070" cy="1888"/>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完整的生物膜系统包括细胞膜、核膜和细胞器膜，而图中</a:t>
              </a:r>
              <a:r>
                <a:rPr lang="en-US"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①</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是线粒体，</a:t>
              </a:r>
              <a:r>
                <a:rPr lang="en-US"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②</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是内质网，</a:t>
              </a:r>
              <a:r>
                <a:rPr lang="en-US"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③</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是高尔基体，</a:t>
              </a:r>
              <a:r>
                <a:rPr lang="en-US"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④</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是囊泡，故</a:t>
              </a:r>
              <a:r>
                <a:rPr lang="en-US"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①</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④</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不能构成细胞完整的生物膜系统</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0" name="圆角矩形 9"/>
            <p:cNvSpPr/>
            <p:nvPr>
              <p:custDataLst>
                <p:tags r:id="rId10"/>
              </p:custDataLst>
            </p:nvPr>
          </p:nvSpPr>
          <p:spPr>
            <a:xfrm>
              <a:off x="8486" y="-3618"/>
              <a:ext cx="3860"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00007" name="图片 100007"/>
          <p:cNvPicPr>
            <a:picLocks noChangeAspect="1"/>
          </p:cNvPicPr>
          <p:nvPr>
            <p:custDataLst>
              <p:tags r:id="rId11"/>
            </p:custDataLst>
          </p:nvPr>
        </p:nvPicPr>
        <p:blipFill>
          <a:blip r:embed="rId12"/>
          <a:stretch>
            <a:fillRect/>
          </a:stretch>
        </p:blipFill>
        <p:spPr>
          <a:xfrm>
            <a:off x="7542530" y="3090545"/>
            <a:ext cx="3759200" cy="309499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4656455" y="1263650"/>
            <a:ext cx="3593465" cy="3358515"/>
            <a:chOff x="7333" y="1990"/>
            <a:chExt cx="5659" cy="5289"/>
          </a:xfrm>
        </p:grpSpPr>
        <p:sp>
          <p:nvSpPr>
            <p:cNvPr id="27" name="文本框 26"/>
            <p:cNvSpPr txBox="1"/>
            <p:nvPr>
              <p:custDataLst>
                <p:tags r:id="rId2"/>
              </p:custDataLst>
            </p:nvPr>
          </p:nvSpPr>
          <p:spPr>
            <a:xfrm>
              <a:off x="9603" y="4086"/>
              <a:ext cx="840" cy="1501"/>
            </a:xfrm>
            <a:prstGeom prst="rect">
              <a:avLst/>
            </a:prstGeom>
            <a:gradFill>
              <a:gsLst>
                <a:gs pos="0">
                  <a:srgbClr val="CFF9AE"/>
                </a:gs>
                <a:gs pos="90000">
                  <a:srgbClr val="49E7CE"/>
                </a:gs>
              </a:gsLst>
              <a:path path="circle">
                <a:fillToRect l="100000" t="100000"/>
              </a:path>
              <a:tileRect r="-100000" b="-100000"/>
            </a:gradFill>
            <a:ln>
              <a:solidFill>
                <a:schemeClr val="accent6"/>
              </a:solidFill>
            </a:ln>
          </p:spPr>
          <p:txBody>
            <a:bodyPr wrap="square" rtlCol="0">
              <a:spAutoFit/>
            </a:bodyPr>
            <a:lstStyle/>
            <a:p>
              <a:r>
                <a:rPr lang="zh-CN" altLang="en-US" sz="2800" b="1">
                  <a:solidFill>
                    <a:schemeClr val="tx1"/>
                  </a:solidFill>
                </a:rPr>
                <a:t>细胞</a:t>
              </a:r>
              <a:endParaRPr lang="zh-CN" altLang="en-US" sz="2800" b="1">
                <a:solidFill>
                  <a:schemeClr val="tx1"/>
                </a:solidFill>
              </a:endParaRPr>
            </a:p>
          </p:txBody>
        </p:sp>
        <p:pic>
          <p:nvPicPr>
            <p:cNvPr id="185" name="图片 184"/>
            <p:cNvPicPr>
              <a:picLocks noChangeAspect="1"/>
            </p:cNvPicPr>
            <p:nvPr>
              <p:custDataLst>
                <p:tags r:id="rId3"/>
              </p:custDataLst>
            </p:nvPr>
          </p:nvPicPr>
          <p:blipFill>
            <a:blip r:embed="rId4"/>
            <a:srcRect r="54188"/>
            <a:stretch>
              <a:fillRect/>
            </a:stretch>
          </p:blipFill>
          <p:spPr>
            <a:xfrm rot="10800000">
              <a:off x="9067" y="2538"/>
              <a:ext cx="536" cy="4294"/>
            </a:xfrm>
            <a:prstGeom prst="rect">
              <a:avLst/>
            </a:prstGeom>
          </p:spPr>
        </p:pic>
        <p:sp>
          <p:nvSpPr>
            <p:cNvPr id="28" name="文本框 27"/>
            <p:cNvSpPr txBox="1"/>
            <p:nvPr>
              <p:custDataLst>
                <p:tags r:id="rId5"/>
              </p:custDataLst>
            </p:nvPr>
          </p:nvSpPr>
          <p:spPr>
            <a:xfrm>
              <a:off x="7826" y="1990"/>
              <a:ext cx="1489" cy="1016"/>
            </a:xfrm>
            <a:prstGeom prst="rect">
              <a:avLst/>
            </a:prstGeom>
            <a:solidFill>
              <a:schemeClr val="accent4">
                <a:lumMod val="20000"/>
                <a:lumOff val="80000"/>
              </a:schemeClr>
            </a:solidFill>
            <a:ln>
              <a:solidFill>
                <a:schemeClr val="accent6"/>
              </a:solidFill>
            </a:ln>
          </p:spPr>
          <p:txBody>
            <a:bodyPr wrap="square" rtlCol="0">
              <a:spAutoFit/>
            </a:bodyPr>
            <a:lstStyle/>
            <a:p>
              <a:r>
                <a:rPr lang="zh-CN" altLang="en-US" sz="2000" b="1">
                  <a:solidFill>
                    <a:srgbClr val="0000FF"/>
                  </a:solidFill>
                </a:rPr>
                <a:t>细胞壁</a:t>
              </a:r>
              <a:endParaRPr lang="zh-CN" altLang="en-US" sz="2000" b="1">
                <a:solidFill>
                  <a:srgbClr val="0000FF"/>
                </a:solidFill>
              </a:endParaRPr>
            </a:p>
            <a:p>
              <a:r>
                <a:rPr lang="zh-CN" altLang="en-US" sz="1600" b="1">
                  <a:solidFill>
                    <a:srgbClr val="0000FF"/>
                  </a:solidFill>
                </a:rPr>
                <a:t>（植物）</a:t>
              </a:r>
              <a:endParaRPr lang="zh-CN" altLang="en-US" sz="1600" b="1">
                <a:solidFill>
                  <a:srgbClr val="0000FF"/>
                </a:solidFill>
              </a:endParaRPr>
            </a:p>
          </p:txBody>
        </p:sp>
        <p:sp>
          <p:nvSpPr>
            <p:cNvPr id="36" name="文本框 35"/>
            <p:cNvSpPr txBox="1"/>
            <p:nvPr>
              <p:custDataLst>
                <p:tags r:id="rId6"/>
              </p:custDataLst>
            </p:nvPr>
          </p:nvSpPr>
          <p:spPr>
            <a:xfrm>
              <a:off x="7333" y="6312"/>
              <a:ext cx="1971" cy="967"/>
            </a:xfrm>
            <a:prstGeom prst="rect">
              <a:avLst/>
            </a:prstGeom>
            <a:solidFill>
              <a:schemeClr val="accent5">
                <a:lumMod val="20000"/>
                <a:lumOff val="80000"/>
              </a:schemeClr>
            </a:solidFill>
            <a:ln>
              <a:solidFill>
                <a:schemeClr val="accent6"/>
              </a:solidFill>
            </a:ln>
          </p:spPr>
          <p:txBody>
            <a:bodyPr wrap="square" rtlCol="0">
              <a:spAutoFit/>
            </a:bodyPr>
            <a:lstStyle/>
            <a:p>
              <a:r>
                <a:rPr lang="zh-CN" altLang="en-US" sz="2000" b="1">
                  <a:solidFill>
                    <a:srgbClr val="FF0000"/>
                  </a:solidFill>
                </a:rPr>
                <a:t>细胞膜</a:t>
              </a:r>
              <a:endParaRPr lang="zh-CN" altLang="en-US" sz="2000" b="1">
                <a:solidFill>
                  <a:srgbClr val="FF0000"/>
                </a:solidFill>
              </a:endParaRPr>
            </a:p>
            <a:p>
              <a:r>
                <a:rPr lang="zh-CN" altLang="en-US" sz="1400" b="1">
                  <a:solidFill>
                    <a:srgbClr val="FF0000"/>
                  </a:solidFill>
                </a:rPr>
                <a:t>（系统的边界）</a:t>
              </a:r>
              <a:endParaRPr lang="zh-CN" altLang="en-US" sz="1400" b="1">
                <a:solidFill>
                  <a:srgbClr val="FF0000"/>
                </a:solidFill>
              </a:endParaRPr>
            </a:p>
          </p:txBody>
        </p:sp>
        <p:grpSp>
          <p:nvGrpSpPr>
            <p:cNvPr id="37" name="组合 36"/>
            <p:cNvGrpSpPr/>
            <p:nvPr>
              <p:custDataLst>
                <p:tags r:id="rId7"/>
              </p:custDataLst>
            </p:nvPr>
          </p:nvGrpSpPr>
          <p:grpSpPr>
            <a:xfrm rot="16200000">
              <a:off x="10435" y="4094"/>
              <a:ext cx="706" cy="688"/>
              <a:chOff x="11579" y="1800"/>
              <a:chExt cx="706" cy="1040"/>
            </a:xfrm>
          </p:grpSpPr>
          <p:cxnSp>
            <p:nvCxnSpPr>
              <p:cNvPr id="38" name="直接箭头连接符 37"/>
              <p:cNvCxnSpPr/>
              <p:nvPr>
                <p:custDataLst>
                  <p:tags r:id="rId8"/>
                </p:custDataLst>
              </p:nvPr>
            </p:nvCxnSpPr>
            <p:spPr>
              <a:xfrm flipH="1">
                <a:off x="11579" y="1800"/>
                <a:ext cx="7" cy="1040"/>
              </a:xfrm>
              <a:prstGeom prst="straightConnector1">
                <a:avLst/>
              </a:prstGeom>
              <a:ln w="28575">
                <a:solidFill>
                  <a:srgbClr val="002060"/>
                </a:solidFill>
                <a:tailEnd type="arrow"/>
              </a:ln>
            </p:spPr>
            <p:style>
              <a:lnRef idx="2">
                <a:schemeClr val="accent1"/>
              </a:lnRef>
              <a:fillRef idx="0">
                <a:srgbClr val="FFFFFF"/>
              </a:fillRef>
              <a:effectRef idx="0">
                <a:srgbClr val="FFFFFF"/>
              </a:effectRef>
              <a:fontRef idx="minor">
                <a:schemeClr val="tx1"/>
              </a:fontRef>
            </p:style>
          </p:cxnSp>
          <p:sp>
            <p:nvSpPr>
              <p:cNvPr id="41" name="文本框 40"/>
              <p:cNvSpPr txBox="1"/>
              <p:nvPr>
                <p:custDataLst>
                  <p:tags r:id="rId9"/>
                </p:custDataLst>
              </p:nvPr>
            </p:nvSpPr>
            <p:spPr>
              <a:xfrm rot="5400000">
                <a:off x="11781" y="1981"/>
                <a:ext cx="380" cy="628"/>
              </a:xfrm>
              <a:prstGeom prst="rect">
                <a:avLst/>
              </a:prstGeom>
              <a:noFill/>
            </p:spPr>
            <p:txBody>
              <a:bodyPr wrap="square" rtlCol="0">
                <a:spAutoFit/>
              </a:bodyPr>
              <a:lstStyle/>
              <a:p>
                <a:r>
                  <a:rPr lang="en-US" altLang="zh-CN" sz="2000" b="1">
                    <a:solidFill>
                      <a:schemeClr val="tx1"/>
                    </a:solidFill>
                    <a:effectLst>
                      <a:outerShdw blurRad="38100" dist="25400" dir="5400000" algn="ctr" rotWithShape="0">
                        <a:srgbClr val="6E747A">
                          <a:alpha val="43000"/>
                        </a:srgbClr>
                      </a:outerShdw>
                    </a:effectLst>
                    <a:sym typeface="微软雅黑" panose="020B0503020204020204" pitchFamily="34" charset="-122"/>
                  </a:rPr>
                  <a:t> </a:t>
                </a:r>
                <a:endParaRPr lang="en-US" altLang="zh-CN" sz="2000" b="1">
                  <a:solidFill>
                    <a:schemeClr val="tx1"/>
                  </a:solidFill>
                  <a:effectLst>
                    <a:outerShdw blurRad="38100" dist="25400" dir="5400000" algn="ctr" rotWithShape="0">
                      <a:srgbClr val="6E747A">
                        <a:alpha val="43000"/>
                      </a:srgbClr>
                    </a:outerShdw>
                  </a:effectLst>
                  <a:sym typeface="微软雅黑" panose="020B0503020204020204" pitchFamily="34" charset="-122"/>
                </a:endParaRPr>
              </a:p>
            </p:txBody>
          </p:sp>
        </p:grpSp>
        <p:sp>
          <p:nvSpPr>
            <p:cNvPr id="35" name="文本框 34"/>
            <p:cNvSpPr txBox="1"/>
            <p:nvPr>
              <p:custDataLst>
                <p:tags r:id="rId10"/>
              </p:custDataLst>
            </p:nvPr>
          </p:nvSpPr>
          <p:spPr>
            <a:xfrm>
              <a:off x="11132" y="4301"/>
              <a:ext cx="1860" cy="967"/>
            </a:xfrm>
            <a:prstGeom prst="rect">
              <a:avLst/>
            </a:prstGeom>
            <a:solidFill>
              <a:schemeClr val="accent5">
                <a:lumMod val="20000"/>
                <a:lumOff val="80000"/>
              </a:schemeClr>
            </a:solidFill>
            <a:ln>
              <a:solidFill>
                <a:schemeClr val="accent6"/>
              </a:solidFill>
            </a:ln>
          </p:spPr>
          <p:txBody>
            <a:bodyPr wrap="square" rtlCol="0">
              <a:spAutoFit/>
            </a:bodyPr>
            <a:lstStyle/>
            <a:p>
              <a:r>
                <a:rPr lang="zh-CN" altLang="en-US" sz="2000" b="1">
                  <a:solidFill>
                    <a:srgbClr val="FF0000"/>
                  </a:solidFill>
                </a:rPr>
                <a:t>细胞核</a:t>
              </a:r>
              <a:endParaRPr lang="zh-CN" altLang="en-US" sz="2000" b="1">
                <a:solidFill>
                  <a:srgbClr val="FF0000"/>
                </a:solidFill>
              </a:endParaRPr>
            </a:p>
            <a:p>
              <a:r>
                <a:rPr lang="zh-CN" altLang="en-US" sz="1400" b="1">
                  <a:solidFill>
                    <a:srgbClr val="FF0000"/>
                  </a:solidFill>
                </a:rPr>
                <a:t>（控制中心）</a:t>
              </a:r>
              <a:endParaRPr lang="zh-CN" altLang="en-US" sz="1400" b="1">
                <a:solidFill>
                  <a:srgbClr val="FF0000"/>
                </a:solidFill>
              </a:endParaRPr>
            </a:p>
          </p:txBody>
        </p:sp>
      </p:grpSp>
      <p:sp>
        <p:nvSpPr>
          <p:cNvPr id="57" name="TextBox 70"/>
          <p:cNvSpPr txBox="1"/>
          <p:nvPr>
            <p:custDataLst>
              <p:tags r:id="rId11"/>
            </p:custDataLst>
          </p:nvPr>
        </p:nvSpPr>
        <p:spPr>
          <a:xfrm>
            <a:off x="1331595" y="729615"/>
            <a:ext cx="2672080" cy="398780"/>
          </a:xfrm>
          <a:prstGeom prst="rect">
            <a:avLst/>
          </a:prstGeom>
          <a:noFill/>
          <a:ln w="12700">
            <a:noFill/>
          </a:ln>
        </p:spPr>
        <p:txBody>
          <a:bodyPr wrap="square" rtlCol="0">
            <a:spAutoFit/>
          </a:bodyPr>
          <a:lstStyle/>
          <a:p>
            <a:r>
              <a:rPr lang="zh-CN" sz="2000" b="1" smtClean="0">
                <a:solidFill>
                  <a:schemeClr val="tx1"/>
                </a:solidFill>
                <a:latin typeface="微软雅黑" panose="020B0503020204020204" pitchFamily="34" charset="-122"/>
                <a:ea typeface="微软雅黑" panose="020B0503020204020204" pitchFamily="34" charset="-122"/>
              </a:rPr>
              <a:t>主要是</a:t>
            </a:r>
            <a:r>
              <a:rPr lang="zh-CN" sz="2000" b="1" u="sng" smtClean="0">
                <a:solidFill>
                  <a:srgbClr val="FF0000"/>
                </a:solidFill>
                <a:latin typeface="微软雅黑" panose="020B0503020204020204" pitchFamily="34" charset="-122"/>
                <a:ea typeface="微软雅黑" panose="020B0503020204020204" pitchFamily="34" charset="-122"/>
              </a:rPr>
              <a:t>纤维素和果胶</a:t>
            </a:r>
            <a:endParaRPr lang="zh-CN" sz="2000" b="1" u="sng" smtClean="0">
              <a:solidFill>
                <a:srgbClr val="FF0000"/>
              </a:solidFill>
              <a:latin typeface="微软雅黑" panose="020B0503020204020204" pitchFamily="34" charset="-122"/>
              <a:ea typeface="微软雅黑" panose="020B0503020204020204" pitchFamily="34" charset="-122"/>
            </a:endParaRPr>
          </a:p>
        </p:txBody>
      </p:sp>
      <p:sp>
        <p:nvSpPr>
          <p:cNvPr id="6" name="TextBox 70"/>
          <p:cNvSpPr txBox="1"/>
          <p:nvPr>
            <p:custDataLst>
              <p:tags r:id="rId12"/>
            </p:custDataLst>
          </p:nvPr>
        </p:nvSpPr>
        <p:spPr>
          <a:xfrm>
            <a:off x="514350" y="1918970"/>
            <a:ext cx="3581400" cy="398780"/>
          </a:xfrm>
          <a:prstGeom prst="rect">
            <a:avLst/>
          </a:prstGeom>
          <a:noFill/>
          <a:ln w="12700">
            <a:noFill/>
          </a:ln>
        </p:spPr>
        <p:txBody>
          <a:bodyPr wrap="square" rtlCol="0">
            <a:spAutoFit/>
          </a:bodyPr>
          <a:lstStyle/>
          <a:p>
            <a:r>
              <a:rPr lang="zh-CN" sz="2000" b="1" smtClean="0">
                <a:solidFill>
                  <a:schemeClr val="tx1"/>
                </a:solidFill>
                <a:latin typeface="微软雅黑" panose="020B0503020204020204" pitchFamily="34" charset="-122"/>
                <a:ea typeface="微软雅黑" panose="020B0503020204020204" pitchFamily="34" charset="-122"/>
              </a:rPr>
              <a:t>对细胞具有</a:t>
            </a:r>
            <a:r>
              <a:rPr lang="zh-CN" sz="2000" b="1" u="sng" smtClean="0">
                <a:solidFill>
                  <a:srgbClr val="FF0000"/>
                </a:solidFill>
                <a:latin typeface="微软雅黑" panose="020B0503020204020204" pitchFamily="34" charset="-122"/>
                <a:ea typeface="微软雅黑" panose="020B0503020204020204" pitchFamily="34" charset="-122"/>
              </a:rPr>
              <a:t>支持和保护</a:t>
            </a:r>
            <a:r>
              <a:rPr lang="zh-CN" sz="2000" b="1" smtClean="0">
                <a:solidFill>
                  <a:schemeClr val="tx1"/>
                </a:solidFill>
                <a:latin typeface="微软雅黑" panose="020B0503020204020204" pitchFamily="34" charset="-122"/>
                <a:ea typeface="微软雅黑" panose="020B0503020204020204" pitchFamily="34" charset="-122"/>
              </a:rPr>
              <a:t>作用</a:t>
            </a:r>
            <a:endParaRPr lang="zh-CN" sz="2000" b="1" smtClean="0">
              <a:solidFill>
                <a:schemeClr val="tx1"/>
              </a:solidFill>
              <a:latin typeface="微软雅黑" panose="020B0503020204020204" pitchFamily="34" charset="-122"/>
              <a:ea typeface="微软雅黑" panose="020B0503020204020204" pitchFamily="34" charset="-122"/>
            </a:endParaRPr>
          </a:p>
        </p:txBody>
      </p:sp>
      <p:sp>
        <p:nvSpPr>
          <p:cNvPr id="10" name="TextBox 70"/>
          <p:cNvSpPr txBox="1"/>
          <p:nvPr>
            <p:custDataLst>
              <p:tags r:id="rId13"/>
            </p:custDataLst>
          </p:nvPr>
        </p:nvSpPr>
        <p:spPr>
          <a:xfrm>
            <a:off x="2310765" y="1324610"/>
            <a:ext cx="1666240" cy="398780"/>
          </a:xfrm>
          <a:prstGeom prst="rect">
            <a:avLst/>
          </a:prstGeom>
          <a:noFill/>
          <a:ln w="12700">
            <a:noFill/>
          </a:ln>
        </p:spPr>
        <p:txBody>
          <a:bodyPr wrap="square" rtlCol="0">
            <a:spAutoFit/>
          </a:bodyPr>
          <a:lstStyle/>
          <a:p>
            <a:r>
              <a:rPr lang="zh-CN" sz="2000" b="1" smtClean="0">
                <a:solidFill>
                  <a:schemeClr val="tx1"/>
                </a:solidFill>
                <a:latin typeface="微软雅黑" panose="020B0503020204020204" pitchFamily="34" charset="-122"/>
                <a:ea typeface="微软雅黑" panose="020B0503020204020204" pitchFamily="34" charset="-122"/>
              </a:rPr>
              <a:t>具有</a:t>
            </a:r>
            <a:r>
              <a:rPr lang="zh-CN" sz="2000" b="1" u="sng" smtClean="0">
                <a:solidFill>
                  <a:srgbClr val="FF0000"/>
                </a:solidFill>
                <a:latin typeface="微软雅黑" panose="020B0503020204020204" pitchFamily="34" charset="-122"/>
                <a:ea typeface="微软雅黑" panose="020B0503020204020204" pitchFamily="34" charset="-122"/>
              </a:rPr>
              <a:t>全透性</a:t>
            </a:r>
            <a:endParaRPr lang="zh-CN" sz="2000" b="1" u="sng" smtClean="0">
              <a:solidFill>
                <a:srgbClr val="FF0000"/>
              </a:solidFill>
              <a:latin typeface="微软雅黑" panose="020B0503020204020204" pitchFamily="34" charset="-122"/>
              <a:ea typeface="微软雅黑" panose="020B0503020204020204" pitchFamily="34" charset="-122"/>
            </a:endParaRPr>
          </a:p>
        </p:txBody>
      </p:sp>
      <p:grpSp>
        <p:nvGrpSpPr>
          <p:cNvPr id="14" name="组合 13"/>
          <p:cNvGrpSpPr/>
          <p:nvPr>
            <p:custDataLst>
              <p:tags r:id="rId14"/>
            </p:custDataLst>
          </p:nvPr>
        </p:nvGrpSpPr>
        <p:grpSpPr>
          <a:xfrm>
            <a:off x="3721100" y="636270"/>
            <a:ext cx="1228725" cy="1547495"/>
            <a:chOff x="5628" y="1061"/>
            <a:chExt cx="1935" cy="2437"/>
          </a:xfrm>
        </p:grpSpPr>
        <p:grpSp>
          <p:nvGrpSpPr>
            <p:cNvPr id="13" name="组合 12"/>
            <p:cNvGrpSpPr/>
            <p:nvPr>
              <p:custDataLst>
                <p:tags r:id="rId15"/>
              </p:custDataLst>
            </p:nvPr>
          </p:nvGrpSpPr>
          <p:grpSpPr>
            <a:xfrm>
              <a:off x="5628" y="1061"/>
              <a:ext cx="1604" cy="2437"/>
              <a:chOff x="5628" y="1061"/>
              <a:chExt cx="1604" cy="2437"/>
            </a:xfrm>
          </p:grpSpPr>
          <p:grpSp>
            <p:nvGrpSpPr>
              <p:cNvPr id="46" name="组合 45"/>
              <p:cNvGrpSpPr/>
              <p:nvPr>
                <p:custDataLst>
                  <p:tags r:id="rId16"/>
                </p:custDataLst>
              </p:nvPr>
            </p:nvGrpSpPr>
            <p:grpSpPr>
              <a:xfrm rot="16200000">
                <a:off x="6032" y="657"/>
                <a:ext cx="580" cy="1389"/>
                <a:chOff x="11627" y="1936"/>
                <a:chExt cx="580" cy="1389"/>
              </a:xfrm>
            </p:grpSpPr>
            <p:cxnSp>
              <p:nvCxnSpPr>
                <p:cNvPr id="47" name="直接箭头连接符 46"/>
                <p:cNvCxnSpPr/>
                <p:nvPr>
                  <p:custDataLst>
                    <p:tags r:id="rId17"/>
                  </p:custDataLst>
                </p:nvPr>
              </p:nvCxnSpPr>
              <p:spPr>
                <a:xfrm flipH="1">
                  <a:off x="11627" y="1936"/>
                  <a:ext cx="0" cy="1287"/>
                </a:xfrm>
                <a:prstGeom prst="straightConnector1">
                  <a:avLst/>
                </a:prstGeom>
                <a:ln w="28575">
                  <a:solidFill>
                    <a:srgbClr val="002060"/>
                  </a:solidFill>
                  <a:headEnd type="triangle" w="med" len="med"/>
                  <a:tailEnd type="none"/>
                </a:ln>
              </p:spPr>
              <p:style>
                <a:lnRef idx="2">
                  <a:schemeClr val="accent1"/>
                </a:lnRef>
                <a:fillRef idx="0">
                  <a:srgbClr val="FFFFFF"/>
                </a:fillRef>
                <a:effectRef idx="0">
                  <a:srgbClr val="FFFFFF"/>
                </a:effectRef>
                <a:fontRef idx="minor">
                  <a:schemeClr val="tx1"/>
                </a:fontRef>
              </p:style>
            </p:cxnSp>
            <p:sp>
              <p:nvSpPr>
                <p:cNvPr id="48" name="文本框 47"/>
                <p:cNvSpPr txBox="1"/>
                <p:nvPr>
                  <p:custDataLst>
                    <p:tags r:id="rId18"/>
                  </p:custDataLst>
                </p:nvPr>
              </p:nvSpPr>
              <p:spPr>
                <a:xfrm rot="5400000">
                  <a:off x="11293" y="2411"/>
                  <a:ext cx="1247" cy="580"/>
                </a:xfrm>
                <a:prstGeom prst="rect">
                  <a:avLst/>
                </a:prstGeom>
                <a:noFill/>
              </p:spPr>
              <p:txBody>
                <a:bodyPr wrap="square" rtlCol="0">
                  <a:spAutoFit/>
                </a:bodyPr>
                <a:lstStyle/>
                <a:p>
                  <a:r>
                    <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rPr>
                    <a:t>成分</a:t>
                  </a:r>
                  <a:endPar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endParaRPr>
                </a:p>
              </p:txBody>
            </p:sp>
          </p:grpSp>
          <p:grpSp>
            <p:nvGrpSpPr>
              <p:cNvPr id="3" name="组合 2"/>
              <p:cNvGrpSpPr/>
              <p:nvPr>
                <p:custDataLst>
                  <p:tags r:id="rId19"/>
                </p:custDataLst>
              </p:nvPr>
            </p:nvGrpSpPr>
            <p:grpSpPr>
              <a:xfrm rot="16200000">
                <a:off x="6115" y="2513"/>
                <a:ext cx="580" cy="1389"/>
                <a:chOff x="11627" y="1936"/>
                <a:chExt cx="580" cy="1389"/>
              </a:xfrm>
            </p:grpSpPr>
            <p:cxnSp>
              <p:nvCxnSpPr>
                <p:cNvPr id="4" name="直接箭头连接符 3"/>
                <p:cNvCxnSpPr/>
                <p:nvPr>
                  <p:custDataLst>
                    <p:tags r:id="rId20"/>
                  </p:custDataLst>
                </p:nvPr>
              </p:nvCxnSpPr>
              <p:spPr>
                <a:xfrm flipH="1">
                  <a:off x="11627" y="1936"/>
                  <a:ext cx="0" cy="1287"/>
                </a:xfrm>
                <a:prstGeom prst="straightConnector1">
                  <a:avLst/>
                </a:prstGeom>
                <a:ln w="28575">
                  <a:solidFill>
                    <a:srgbClr val="002060"/>
                  </a:solidFill>
                  <a:headEnd type="triangle" w="med" len="med"/>
                  <a:tailEnd type="none"/>
                </a:ln>
              </p:spPr>
              <p:style>
                <a:lnRef idx="2">
                  <a:schemeClr val="accent1"/>
                </a:lnRef>
                <a:fillRef idx="0">
                  <a:srgbClr val="FFFFFF"/>
                </a:fillRef>
                <a:effectRef idx="0">
                  <a:srgbClr val="FFFFFF"/>
                </a:effectRef>
                <a:fontRef idx="minor">
                  <a:schemeClr val="tx1"/>
                </a:fontRef>
              </p:style>
            </p:cxnSp>
            <p:sp>
              <p:nvSpPr>
                <p:cNvPr id="5" name="文本框 4"/>
                <p:cNvSpPr txBox="1"/>
                <p:nvPr>
                  <p:custDataLst>
                    <p:tags r:id="rId21"/>
                  </p:custDataLst>
                </p:nvPr>
              </p:nvSpPr>
              <p:spPr>
                <a:xfrm rot="5400000">
                  <a:off x="11293" y="2411"/>
                  <a:ext cx="1247" cy="580"/>
                </a:xfrm>
                <a:prstGeom prst="rect">
                  <a:avLst/>
                </a:prstGeom>
                <a:noFill/>
              </p:spPr>
              <p:txBody>
                <a:bodyPr wrap="square" rtlCol="0">
                  <a:spAutoFit/>
                </a:bodyPr>
                <a:lstStyle/>
                <a:p>
                  <a:r>
                    <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rPr>
                    <a:t>功能</a:t>
                  </a:r>
                  <a:endPar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endParaRPr>
                </a:p>
              </p:txBody>
            </p:sp>
          </p:grpSp>
          <p:grpSp>
            <p:nvGrpSpPr>
              <p:cNvPr id="7" name="组合 6"/>
              <p:cNvGrpSpPr/>
              <p:nvPr>
                <p:custDataLst>
                  <p:tags r:id="rId22"/>
                </p:custDataLst>
              </p:nvPr>
            </p:nvGrpSpPr>
            <p:grpSpPr>
              <a:xfrm rot="16200000">
                <a:off x="6175" y="1513"/>
                <a:ext cx="580" cy="1534"/>
                <a:chOff x="11627" y="1936"/>
                <a:chExt cx="580" cy="1534"/>
              </a:xfrm>
            </p:grpSpPr>
            <p:cxnSp>
              <p:nvCxnSpPr>
                <p:cNvPr id="8" name="直接箭头连接符 7"/>
                <p:cNvCxnSpPr>
                  <a:endCxn id="11" idx="1"/>
                </p:cNvCxnSpPr>
                <p:nvPr>
                  <p:custDataLst>
                    <p:tags r:id="rId23"/>
                  </p:custDataLst>
                </p:nvPr>
              </p:nvCxnSpPr>
              <p:spPr>
                <a:xfrm flipH="1">
                  <a:off x="11627" y="1936"/>
                  <a:ext cx="0" cy="1534"/>
                </a:xfrm>
                <a:prstGeom prst="straightConnector1">
                  <a:avLst/>
                </a:prstGeom>
                <a:ln w="28575">
                  <a:solidFill>
                    <a:srgbClr val="002060"/>
                  </a:solidFill>
                  <a:headEnd type="triangle" w="med" len="med"/>
                  <a:tailEnd type="none"/>
                </a:ln>
              </p:spPr>
              <p:style>
                <a:lnRef idx="2">
                  <a:schemeClr val="accent1"/>
                </a:lnRef>
                <a:fillRef idx="0">
                  <a:srgbClr val="FFFFFF"/>
                </a:fillRef>
                <a:effectRef idx="0">
                  <a:srgbClr val="FFFFFF"/>
                </a:effectRef>
                <a:fontRef idx="minor">
                  <a:schemeClr val="tx1"/>
                </a:fontRef>
              </p:style>
            </p:cxnSp>
            <p:sp>
              <p:nvSpPr>
                <p:cNvPr id="9" name="文本框 8"/>
                <p:cNvSpPr txBox="1"/>
                <p:nvPr>
                  <p:custDataLst>
                    <p:tags r:id="rId24"/>
                  </p:custDataLst>
                </p:nvPr>
              </p:nvSpPr>
              <p:spPr>
                <a:xfrm rot="5400000">
                  <a:off x="11293" y="2424"/>
                  <a:ext cx="1247" cy="580"/>
                </a:xfrm>
                <a:prstGeom prst="rect">
                  <a:avLst/>
                </a:prstGeom>
                <a:noFill/>
              </p:spPr>
              <p:txBody>
                <a:bodyPr wrap="square" rtlCol="0">
                  <a:spAutoFit/>
                </a:bodyPr>
                <a:lstStyle/>
                <a:p>
                  <a:r>
                    <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rPr>
                    <a:t>特性</a:t>
                  </a:r>
                  <a:endPar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endParaRPr>
                </a:p>
              </p:txBody>
            </p:sp>
          </p:grpSp>
          <p:sp>
            <p:nvSpPr>
              <p:cNvPr id="11" name="左中括号 10"/>
              <p:cNvSpPr/>
              <p:nvPr>
                <p:custDataLst>
                  <p:tags r:id="rId25"/>
                </p:custDataLst>
              </p:nvPr>
            </p:nvSpPr>
            <p:spPr>
              <a:xfrm rot="10800000">
                <a:off x="6915" y="1642"/>
                <a:ext cx="317" cy="1856"/>
              </a:xfrm>
              <a:prstGeom prst="leftBracket">
                <a:avLst/>
              </a:prstGeom>
              <a:ln w="28575">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cxnSp>
          <p:nvCxnSpPr>
            <p:cNvPr id="12" name="直接连接符 11"/>
            <p:cNvCxnSpPr/>
            <p:nvPr>
              <p:custDataLst>
                <p:tags r:id="rId26"/>
              </p:custDataLst>
            </p:nvPr>
          </p:nvCxnSpPr>
          <p:spPr>
            <a:xfrm flipH="1" flipV="1">
              <a:off x="7232" y="2570"/>
              <a:ext cx="331" cy="12"/>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grpSp>
        <p:nvGrpSpPr>
          <p:cNvPr id="15" name="组合 14"/>
          <p:cNvGrpSpPr/>
          <p:nvPr>
            <p:custDataLst>
              <p:tags r:id="rId27"/>
            </p:custDataLst>
          </p:nvPr>
        </p:nvGrpSpPr>
        <p:grpSpPr>
          <a:xfrm>
            <a:off x="3720166" y="2994660"/>
            <a:ext cx="950563" cy="2325370"/>
            <a:chOff x="5533" y="1062"/>
            <a:chExt cx="2018" cy="3662"/>
          </a:xfrm>
        </p:grpSpPr>
        <p:grpSp>
          <p:nvGrpSpPr>
            <p:cNvPr id="16" name="组合 15"/>
            <p:cNvGrpSpPr/>
            <p:nvPr>
              <p:custDataLst>
                <p:tags r:id="rId28"/>
              </p:custDataLst>
            </p:nvPr>
          </p:nvGrpSpPr>
          <p:grpSpPr>
            <a:xfrm>
              <a:off x="5533" y="1062"/>
              <a:ext cx="2018" cy="3662"/>
              <a:chOff x="5533" y="1062"/>
              <a:chExt cx="2018" cy="3662"/>
            </a:xfrm>
          </p:grpSpPr>
          <p:grpSp>
            <p:nvGrpSpPr>
              <p:cNvPr id="17" name="组合 16"/>
              <p:cNvGrpSpPr/>
              <p:nvPr>
                <p:custDataLst>
                  <p:tags r:id="rId29"/>
                </p:custDataLst>
              </p:nvPr>
            </p:nvGrpSpPr>
            <p:grpSpPr>
              <a:xfrm rot="16200000">
                <a:off x="6299" y="390"/>
                <a:ext cx="580" cy="1923"/>
                <a:chOff x="11627" y="1936"/>
                <a:chExt cx="580" cy="1923"/>
              </a:xfrm>
            </p:grpSpPr>
            <p:cxnSp>
              <p:nvCxnSpPr>
                <p:cNvPr id="18" name="直接箭头连接符 17"/>
                <p:cNvCxnSpPr/>
                <p:nvPr>
                  <p:custDataLst>
                    <p:tags r:id="rId30"/>
                  </p:custDataLst>
                </p:nvPr>
              </p:nvCxnSpPr>
              <p:spPr>
                <a:xfrm flipH="1">
                  <a:off x="11627" y="1936"/>
                  <a:ext cx="0" cy="1287"/>
                </a:xfrm>
                <a:prstGeom prst="straightConnector1">
                  <a:avLst/>
                </a:prstGeom>
                <a:ln w="28575">
                  <a:solidFill>
                    <a:srgbClr val="002060"/>
                  </a:solidFill>
                  <a:headEnd type="triangle" w="med" len="med"/>
                  <a:tailEnd type="none"/>
                </a:ln>
              </p:spPr>
              <p:style>
                <a:lnRef idx="2">
                  <a:schemeClr val="accent1"/>
                </a:lnRef>
                <a:fillRef idx="0">
                  <a:srgbClr val="FFFFFF"/>
                </a:fillRef>
                <a:effectRef idx="0">
                  <a:srgbClr val="FFFFFF"/>
                </a:effectRef>
                <a:fontRef idx="minor">
                  <a:schemeClr val="tx1"/>
                </a:fontRef>
              </p:style>
            </p:cxnSp>
            <p:sp>
              <p:nvSpPr>
                <p:cNvPr id="19" name="文本框 18"/>
                <p:cNvSpPr txBox="1"/>
                <p:nvPr>
                  <p:custDataLst>
                    <p:tags r:id="rId31"/>
                  </p:custDataLst>
                </p:nvPr>
              </p:nvSpPr>
              <p:spPr>
                <a:xfrm rot="5400000">
                  <a:off x="11030" y="2682"/>
                  <a:ext cx="1774" cy="580"/>
                </a:xfrm>
                <a:prstGeom prst="rect">
                  <a:avLst/>
                </a:prstGeom>
                <a:noFill/>
              </p:spPr>
              <p:txBody>
                <a:bodyPr wrap="square" rtlCol="0">
                  <a:spAutoFit/>
                </a:bodyPr>
                <a:lstStyle/>
                <a:p>
                  <a:r>
                    <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rPr>
                    <a:t>结构</a:t>
                  </a:r>
                  <a:endPar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endParaRPr>
                </a:p>
              </p:txBody>
            </p:sp>
          </p:grpSp>
          <p:grpSp>
            <p:nvGrpSpPr>
              <p:cNvPr id="20" name="组合 19"/>
              <p:cNvGrpSpPr/>
              <p:nvPr>
                <p:custDataLst>
                  <p:tags r:id="rId32"/>
                </p:custDataLst>
              </p:nvPr>
            </p:nvGrpSpPr>
            <p:grpSpPr>
              <a:xfrm rot="16200000">
                <a:off x="6211" y="3560"/>
                <a:ext cx="580" cy="1748"/>
                <a:chOff x="10401" y="1852"/>
                <a:chExt cx="580" cy="1748"/>
              </a:xfrm>
            </p:grpSpPr>
            <p:cxnSp>
              <p:nvCxnSpPr>
                <p:cNvPr id="21" name="直接箭头连接符 20"/>
                <p:cNvCxnSpPr/>
                <p:nvPr>
                  <p:custDataLst>
                    <p:tags r:id="rId33"/>
                  </p:custDataLst>
                </p:nvPr>
              </p:nvCxnSpPr>
              <p:spPr>
                <a:xfrm flipH="1">
                  <a:off x="10401" y="1852"/>
                  <a:ext cx="0" cy="1287"/>
                </a:xfrm>
                <a:prstGeom prst="straightConnector1">
                  <a:avLst/>
                </a:prstGeom>
                <a:ln w="28575">
                  <a:solidFill>
                    <a:srgbClr val="002060"/>
                  </a:solidFill>
                  <a:headEnd type="triangle" w="med" len="med"/>
                  <a:tailEnd type="none"/>
                </a:ln>
              </p:spPr>
              <p:style>
                <a:lnRef idx="2">
                  <a:schemeClr val="accent1"/>
                </a:lnRef>
                <a:fillRef idx="0">
                  <a:srgbClr val="FFFFFF"/>
                </a:fillRef>
                <a:effectRef idx="0">
                  <a:srgbClr val="FFFFFF"/>
                </a:effectRef>
                <a:fontRef idx="minor">
                  <a:schemeClr val="tx1"/>
                </a:fontRef>
              </p:style>
            </p:cxnSp>
            <p:sp>
              <p:nvSpPr>
                <p:cNvPr id="22" name="文本框 21"/>
                <p:cNvSpPr txBox="1"/>
                <p:nvPr>
                  <p:custDataLst>
                    <p:tags r:id="rId34"/>
                  </p:custDataLst>
                </p:nvPr>
              </p:nvSpPr>
              <p:spPr>
                <a:xfrm rot="5400000">
                  <a:off x="9817" y="2436"/>
                  <a:ext cx="1747" cy="580"/>
                </a:xfrm>
                <a:prstGeom prst="rect">
                  <a:avLst/>
                </a:prstGeom>
                <a:noFill/>
              </p:spPr>
              <p:txBody>
                <a:bodyPr wrap="square" rtlCol="0">
                  <a:spAutoFit/>
                </a:bodyPr>
                <a:lstStyle/>
                <a:p>
                  <a:r>
                    <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rPr>
                    <a:t>功能</a:t>
                  </a:r>
                  <a:endPar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endParaRPr>
                </a:p>
              </p:txBody>
            </p:sp>
          </p:grpSp>
          <p:grpSp>
            <p:nvGrpSpPr>
              <p:cNvPr id="23" name="组合 22"/>
              <p:cNvGrpSpPr/>
              <p:nvPr>
                <p:custDataLst>
                  <p:tags r:id="rId35"/>
                </p:custDataLst>
              </p:nvPr>
            </p:nvGrpSpPr>
            <p:grpSpPr>
              <a:xfrm rot="16200000">
                <a:off x="4882" y="2458"/>
                <a:ext cx="2192" cy="889"/>
                <a:chOff x="10199" y="1771"/>
                <a:chExt cx="2192" cy="889"/>
              </a:xfrm>
            </p:grpSpPr>
            <p:cxnSp>
              <p:nvCxnSpPr>
                <p:cNvPr id="24" name="直接箭头连接符 23"/>
                <p:cNvCxnSpPr/>
                <p:nvPr>
                  <p:custDataLst>
                    <p:tags r:id="rId36"/>
                  </p:custDataLst>
                </p:nvPr>
              </p:nvCxnSpPr>
              <p:spPr>
                <a:xfrm flipV="1">
                  <a:off x="10199" y="2605"/>
                  <a:ext cx="2192" cy="55"/>
                </a:xfrm>
                <a:prstGeom prst="straightConnector1">
                  <a:avLst/>
                </a:prstGeom>
                <a:ln w="28575">
                  <a:solidFill>
                    <a:srgbClr val="0000FF"/>
                  </a:solidFill>
                  <a:headEnd type="triangle" w="med" len="med"/>
                  <a:tailEnd type="none"/>
                </a:ln>
              </p:spPr>
              <p:style>
                <a:lnRef idx="2">
                  <a:schemeClr val="accent1"/>
                </a:lnRef>
                <a:fillRef idx="0">
                  <a:srgbClr val="FFFFFF"/>
                </a:fillRef>
                <a:effectRef idx="0">
                  <a:srgbClr val="FFFFFF"/>
                </a:effectRef>
                <a:fontRef idx="minor">
                  <a:schemeClr val="tx1"/>
                </a:fontRef>
              </p:style>
            </p:cxnSp>
            <p:sp>
              <p:nvSpPr>
                <p:cNvPr id="25" name="文本框 24"/>
                <p:cNvSpPr txBox="1"/>
                <p:nvPr>
                  <p:custDataLst>
                    <p:tags r:id="rId37"/>
                  </p:custDataLst>
                </p:nvPr>
              </p:nvSpPr>
              <p:spPr>
                <a:xfrm rot="5400000">
                  <a:off x="10851" y="1659"/>
                  <a:ext cx="889" cy="1113"/>
                </a:xfrm>
                <a:prstGeom prst="rect">
                  <a:avLst/>
                </a:prstGeom>
                <a:noFill/>
              </p:spPr>
              <p:txBody>
                <a:bodyPr wrap="square" rtlCol="0">
                  <a:spAutoFit/>
                </a:bodyPr>
                <a:lstStyle/>
                <a:p>
                  <a:r>
                    <a:rPr lang="zh-CN" altLang="en-US" sz="2000" b="1">
                      <a:solidFill>
                        <a:srgbClr val="7030A0"/>
                      </a:solidFill>
                      <a:effectLst>
                        <a:outerShdw blurRad="38100" dist="25400" dir="5400000" algn="ctr" rotWithShape="0">
                          <a:srgbClr val="6E747A">
                            <a:alpha val="43000"/>
                          </a:srgbClr>
                        </a:outerShdw>
                      </a:effectLst>
                      <a:sym typeface="微软雅黑" panose="020B0503020204020204" pitchFamily="34" charset="-122"/>
                    </a:rPr>
                    <a:t>决定</a:t>
                  </a:r>
                  <a:endParaRPr lang="zh-CN" altLang="en-US" sz="2000" b="1">
                    <a:solidFill>
                      <a:srgbClr val="7030A0"/>
                    </a:solidFill>
                    <a:effectLst>
                      <a:outerShdw blurRad="38100" dist="25400" dir="5400000" algn="ctr" rotWithShape="0">
                        <a:srgbClr val="6E747A">
                          <a:alpha val="43000"/>
                        </a:srgbClr>
                      </a:outerShdw>
                    </a:effectLst>
                    <a:sym typeface="微软雅黑" panose="020B0503020204020204" pitchFamily="34" charset="-122"/>
                  </a:endParaRPr>
                </a:p>
              </p:txBody>
            </p:sp>
          </p:grpSp>
          <p:sp>
            <p:nvSpPr>
              <p:cNvPr id="26" name="左中括号 25"/>
              <p:cNvSpPr/>
              <p:nvPr>
                <p:custDataLst>
                  <p:tags r:id="rId38"/>
                </p:custDataLst>
              </p:nvPr>
            </p:nvSpPr>
            <p:spPr>
              <a:xfrm rot="10800000">
                <a:off x="6882" y="1641"/>
                <a:ext cx="350" cy="3069"/>
              </a:xfrm>
              <a:prstGeom prst="leftBracket">
                <a:avLst/>
              </a:prstGeom>
              <a:ln w="28575">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cxnSp>
          <p:nvCxnSpPr>
            <p:cNvPr id="29" name="直接连接符 28"/>
            <p:cNvCxnSpPr/>
            <p:nvPr>
              <p:custDataLst>
                <p:tags r:id="rId39"/>
              </p:custDataLst>
            </p:nvPr>
          </p:nvCxnSpPr>
          <p:spPr>
            <a:xfrm flipH="1">
              <a:off x="7251" y="3042"/>
              <a:ext cx="286" cy="5"/>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pic>
        <p:nvPicPr>
          <p:cNvPr id="30" name="图片 29"/>
          <p:cNvPicPr>
            <a:picLocks noChangeAspect="1"/>
          </p:cNvPicPr>
          <p:nvPr>
            <p:custDataLst>
              <p:tags r:id="rId40"/>
            </p:custDataLst>
          </p:nvPr>
        </p:nvPicPr>
        <p:blipFill>
          <a:blip r:embed="rId4"/>
          <a:srcRect r="54188"/>
          <a:stretch>
            <a:fillRect/>
          </a:stretch>
        </p:blipFill>
        <p:spPr>
          <a:xfrm rot="10800000">
            <a:off x="3423920" y="2824480"/>
            <a:ext cx="340360" cy="1076960"/>
          </a:xfrm>
          <a:prstGeom prst="rect">
            <a:avLst/>
          </a:prstGeom>
        </p:spPr>
      </p:pic>
      <p:sp>
        <p:nvSpPr>
          <p:cNvPr id="31" name="TextBox 70"/>
          <p:cNvSpPr txBox="1"/>
          <p:nvPr>
            <p:custDataLst>
              <p:tags r:id="rId41"/>
            </p:custDataLst>
          </p:nvPr>
        </p:nvSpPr>
        <p:spPr>
          <a:xfrm>
            <a:off x="2045335" y="2674620"/>
            <a:ext cx="1594485" cy="368300"/>
          </a:xfrm>
          <a:prstGeom prst="rect">
            <a:avLst/>
          </a:prstGeom>
          <a:noFill/>
          <a:ln w="12700">
            <a:noFill/>
          </a:ln>
        </p:spPr>
        <p:txBody>
          <a:bodyPr wrap="square" rtlCol="0">
            <a:spAutoFit/>
          </a:bodyPr>
          <a:lstStyle/>
          <a:p>
            <a:r>
              <a:rPr lang="zh-CN" b="1" smtClean="0">
                <a:solidFill>
                  <a:schemeClr val="tx1"/>
                </a:solidFill>
                <a:latin typeface="微软雅黑" panose="020B0503020204020204" pitchFamily="34" charset="-122"/>
                <a:ea typeface="微软雅黑" panose="020B0503020204020204" pitchFamily="34" charset="-122"/>
              </a:rPr>
              <a:t>磷脂双分子层</a:t>
            </a:r>
            <a:endParaRPr lang="zh-CN" b="1" smtClean="0">
              <a:solidFill>
                <a:schemeClr val="tx1"/>
              </a:solidFill>
              <a:latin typeface="微软雅黑" panose="020B0503020204020204" pitchFamily="34" charset="-122"/>
              <a:ea typeface="微软雅黑" panose="020B0503020204020204" pitchFamily="34" charset="-122"/>
            </a:endParaRPr>
          </a:p>
        </p:txBody>
      </p:sp>
      <p:sp>
        <p:nvSpPr>
          <p:cNvPr id="32" name="TextBox 70"/>
          <p:cNvSpPr txBox="1"/>
          <p:nvPr>
            <p:custDataLst>
              <p:tags r:id="rId42"/>
            </p:custDataLst>
          </p:nvPr>
        </p:nvSpPr>
        <p:spPr>
          <a:xfrm>
            <a:off x="2734310" y="3213100"/>
            <a:ext cx="898525" cy="368300"/>
          </a:xfrm>
          <a:prstGeom prst="rect">
            <a:avLst/>
          </a:prstGeom>
          <a:noFill/>
          <a:ln w="12700">
            <a:noFill/>
          </a:ln>
        </p:spPr>
        <p:txBody>
          <a:bodyPr wrap="square" rtlCol="0">
            <a:spAutoFit/>
          </a:bodyPr>
          <a:lstStyle/>
          <a:p>
            <a:r>
              <a:rPr lang="zh-CN" b="1" smtClean="0">
                <a:solidFill>
                  <a:schemeClr val="tx1"/>
                </a:solidFill>
                <a:latin typeface="微软雅黑" panose="020B0503020204020204" pitchFamily="34" charset="-122"/>
                <a:ea typeface="微软雅黑" panose="020B0503020204020204" pitchFamily="34" charset="-122"/>
              </a:rPr>
              <a:t>蛋白质</a:t>
            </a:r>
            <a:endParaRPr lang="zh-CN" b="1" smtClean="0">
              <a:solidFill>
                <a:schemeClr val="tx1"/>
              </a:solidFill>
              <a:latin typeface="微软雅黑" panose="020B0503020204020204" pitchFamily="34" charset="-122"/>
              <a:ea typeface="微软雅黑" panose="020B0503020204020204" pitchFamily="34" charset="-122"/>
            </a:endParaRPr>
          </a:p>
        </p:txBody>
      </p:sp>
      <p:sp>
        <p:nvSpPr>
          <p:cNvPr id="33" name="TextBox 70"/>
          <p:cNvSpPr txBox="1"/>
          <p:nvPr>
            <p:custDataLst>
              <p:tags r:id="rId43"/>
            </p:custDataLst>
          </p:nvPr>
        </p:nvSpPr>
        <p:spPr>
          <a:xfrm>
            <a:off x="2973705" y="3717925"/>
            <a:ext cx="659130" cy="368300"/>
          </a:xfrm>
          <a:prstGeom prst="rect">
            <a:avLst/>
          </a:prstGeom>
          <a:noFill/>
          <a:ln w="12700">
            <a:noFill/>
          </a:ln>
        </p:spPr>
        <p:txBody>
          <a:bodyPr wrap="square" rtlCol="0">
            <a:spAutoFit/>
          </a:bodyPr>
          <a:lstStyle/>
          <a:p>
            <a:r>
              <a:rPr lang="zh-CN" b="1" smtClean="0">
                <a:solidFill>
                  <a:schemeClr val="tx1"/>
                </a:solidFill>
                <a:latin typeface="微软雅黑" panose="020B0503020204020204" pitchFamily="34" charset="-122"/>
                <a:ea typeface="微软雅黑" panose="020B0503020204020204" pitchFamily="34" charset="-122"/>
              </a:rPr>
              <a:t>糖类</a:t>
            </a:r>
            <a:endParaRPr lang="zh-CN" b="1" smtClean="0">
              <a:solidFill>
                <a:schemeClr val="tx1"/>
              </a:solidFill>
              <a:latin typeface="微软雅黑" panose="020B0503020204020204" pitchFamily="34" charset="-122"/>
              <a:ea typeface="微软雅黑" panose="020B0503020204020204" pitchFamily="34" charset="-122"/>
            </a:endParaRPr>
          </a:p>
        </p:txBody>
      </p:sp>
      <p:pic>
        <p:nvPicPr>
          <p:cNvPr id="34" name="图片 33"/>
          <p:cNvPicPr>
            <a:picLocks noChangeAspect="1"/>
          </p:cNvPicPr>
          <p:nvPr>
            <p:custDataLst>
              <p:tags r:id="rId44"/>
            </p:custDataLst>
          </p:nvPr>
        </p:nvPicPr>
        <p:blipFill>
          <a:blip r:embed="rId4"/>
          <a:srcRect r="54188"/>
          <a:stretch>
            <a:fillRect/>
          </a:stretch>
        </p:blipFill>
        <p:spPr>
          <a:xfrm>
            <a:off x="2633345" y="3371215"/>
            <a:ext cx="340360" cy="663575"/>
          </a:xfrm>
          <a:prstGeom prst="rect">
            <a:avLst/>
          </a:prstGeom>
        </p:spPr>
      </p:pic>
      <p:sp>
        <p:nvSpPr>
          <p:cNvPr id="39" name="TextBox 70"/>
          <p:cNvSpPr txBox="1"/>
          <p:nvPr>
            <p:custDataLst>
              <p:tags r:id="rId45"/>
            </p:custDataLst>
          </p:nvPr>
        </p:nvSpPr>
        <p:spPr>
          <a:xfrm>
            <a:off x="2077720" y="3307080"/>
            <a:ext cx="716280" cy="645160"/>
          </a:xfrm>
          <a:prstGeom prst="rect">
            <a:avLst/>
          </a:prstGeom>
          <a:noFill/>
          <a:ln w="12700">
            <a:noFill/>
          </a:ln>
        </p:spPr>
        <p:txBody>
          <a:bodyPr wrap="square" rtlCol="0">
            <a:spAutoFit/>
          </a:bodyPr>
          <a:lstStyle/>
          <a:p>
            <a:r>
              <a:rPr lang="zh-CN" b="1" smtClean="0">
                <a:solidFill>
                  <a:srgbClr val="0000FF"/>
                </a:solidFill>
                <a:latin typeface="微软雅黑" panose="020B0503020204020204" pitchFamily="34" charset="-122"/>
                <a:ea typeface="微软雅黑" panose="020B0503020204020204" pitchFamily="34" charset="-122"/>
              </a:rPr>
              <a:t>糖蛋白质</a:t>
            </a:r>
            <a:endParaRPr lang="zh-CN" b="1" smtClean="0">
              <a:solidFill>
                <a:srgbClr val="0000FF"/>
              </a:solidFill>
              <a:latin typeface="微软雅黑" panose="020B0503020204020204" pitchFamily="34" charset="-122"/>
              <a:ea typeface="微软雅黑" panose="020B0503020204020204" pitchFamily="34" charset="-122"/>
            </a:endParaRPr>
          </a:p>
        </p:txBody>
      </p:sp>
      <p:grpSp>
        <p:nvGrpSpPr>
          <p:cNvPr id="42" name="组合 41"/>
          <p:cNvGrpSpPr/>
          <p:nvPr>
            <p:custDataLst>
              <p:tags r:id="rId46"/>
            </p:custDataLst>
          </p:nvPr>
        </p:nvGrpSpPr>
        <p:grpSpPr>
          <a:xfrm rot="16200000">
            <a:off x="1417638" y="2690813"/>
            <a:ext cx="521970" cy="694690"/>
            <a:chOff x="13300" y="3376"/>
            <a:chExt cx="822" cy="1094"/>
          </a:xfrm>
        </p:grpSpPr>
        <p:cxnSp>
          <p:nvCxnSpPr>
            <p:cNvPr id="43" name="直接箭头连接符 42"/>
            <p:cNvCxnSpPr/>
            <p:nvPr>
              <p:custDataLst>
                <p:tags r:id="rId47"/>
              </p:custDataLst>
            </p:nvPr>
          </p:nvCxnSpPr>
          <p:spPr>
            <a:xfrm>
              <a:off x="13300" y="3376"/>
              <a:ext cx="32" cy="1009"/>
            </a:xfrm>
            <a:prstGeom prst="straightConnector1">
              <a:avLst/>
            </a:prstGeom>
            <a:ln w="28575">
              <a:solidFill>
                <a:srgbClr val="002060"/>
              </a:solidFill>
              <a:headEnd type="triangle" w="med" len="med"/>
              <a:tailEnd type="none"/>
            </a:ln>
          </p:spPr>
          <p:style>
            <a:lnRef idx="2">
              <a:schemeClr val="accent1"/>
            </a:lnRef>
            <a:fillRef idx="0">
              <a:srgbClr val="FFFFFF"/>
            </a:fillRef>
            <a:effectRef idx="0">
              <a:srgbClr val="FFFFFF"/>
            </a:effectRef>
            <a:fontRef idx="minor">
              <a:schemeClr val="tx1"/>
            </a:fontRef>
          </p:style>
        </p:cxnSp>
        <p:sp>
          <p:nvSpPr>
            <p:cNvPr id="44" name="文本框 43"/>
            <p:cNvSpPr txBox="1"/>
            <p:nvPr>
              <p:custDataLst>
                <p:tags r:id="rId48"/>
              </p:custDataLst>
            </p:nvPr>
          </p:nvSpPr>
          <p:spPr>
            <a:xfrm rot="5400000">
              <a:off x="13205" y="3553"/>
              <a:ext cx="1012" cy="822"/>
            </a:xfrm>
            <a:prstGeom prst="rect">
              <a:avLst/>
            </a:prstGeom>
            <a:noFill/>
          </p:spPr>
          <p:txBody>
            <a:bodyPr wrap="square" rtlCol="0">
              <a:spAutoFit/>
            </a:bodyPr>
            <a:lstStyle/>
            <a:p>
              <a:r>
                <a:rPr lang="zh-CN" altLang="en-US" sz="1400" b="1">
                  <a:solidFill>
                    <a:srgbClr val="7030A0"/>
                  </a:solidFill>
                  <a:effectLst>
                    <a:outerShdw blurRad="38100" dist="25400" dir="5400000" algn="ctr" rotWithShape="0">
                      <a:srgbClr val="6E747A">
                        <a:alpha val="43000"/>
                      </a:srgbClr>
                    </a:outerShdw>
                  </a:effectLst>
                  <a:sym typeface="微软雅黑" panose="020B0503020204020204" pitchFamily="34" charset="-122"/>
                </a:rPr>
                <a:t>结构特点</a:t>
              </a:r>
              <a:endParaRPr lang="zh-CN" altLang="en-US" sz="1400" b="1">
                <a:solidFill>
                  <a:srgbClr val="7030A0"/>
                </a:solidFill>
                <a:effectLst>
                  <a:outerShdw blurRad="38100" dist="25400" dir="5400000" algn="ctr" rotWithShape="0">
                    <a:srgbClr val="6E747A">
                      <a:alpha val="43000"/>
                    </a:srgbClr>
                  </a:outerShdw>
                </a:effectLst>
                <a:sym typeface="微软雅黑" panose="020B0503020204020204" pitchFamily="34" charset="-122"/>
              </a:endParaRPr>
            </a:p>
          </p:txBody>
        </p:sp>
      </p:grpSp>
      <p:pic>
        <p:nvPicPr>
          <p:cNvPr id="45" name="图片 44"/>
          <p:cNvPicPr>
            <a:picLocks noChangeAspect="1"/>
          </p:cNvPicPr>
          <p:nvPr>
            <p:custDataLst>
              <p:tags r:id="rId49"/>
            </p:custDataLst>
          </p:nvPr>
        </p:nvPicPr>
        <p:blipFill>
          <a:blip r:embed="rId4"/>
          <a:srcRect r="54188"/>
          <a:stretch>
            <a:fillRect/>
          </a:stretch>
        </p:blipFill>
        <p:spPr>
          <a:xfrm>
            <a:off x="1890395" y="2858770"/>
            <a:ext cx="340360" cy="859155"/>
          </a:xfrm>
          <a:prstGeom prst="rect">
            <a:avLst/>
          </a:prstGeom>
        </p:spPr>
      </p:pic>
      <p:sp>
        <p:nvSpPr>
          <p:cNvPr id="49" name="TextBox 70"/>
          <p:cNvSpPr txBox="1"/>
          <p:nvPr>
            <p:custDataLst>
              <p:tags r:id="rId50"/>
            </p:custDataLst>
          </p:nvPr>
        </p:nvSpPr>
        <p:spPr>
          <a:xfrm>
            <a:off x="32385" y="2880995"/>
            <a:ext cx="1310005" cy="706755"/>
          </a:xfrm>
          <a:prstGeom prst="rect">
            <a:avLst/>
          </a:prstGeom>
          <a:noFill/>
          <a:ln w="12700">
            <a:solidFill>
              <a:schemeClr val="accent6"/>
            </a:solidFill>
          </a:ln>
        </p:spPr>
        <p:txBody>
          <a:bodyPr wrap="square" rtlCol="0">
            <a:spAutoFit/>
          </a:bodyPr>
          <a:lstStyle/>
          <a:p>
            <a:r>
              <a:rPr lang="zh-CN" sz="2000" b="1" smtClean="0">
                <a:solidFill>
                  <a:schemeClr val="tx1"/>
                </a:solidFill>
                <a:latin typeface="微软雅黑" panose="020B0503020204020204" pitchFamily="34" charset="-122"/>
                <a:ea typeface="微软雅黑" panose="020B0503020204020204" pitchFamily="34" charset="-122"/>
              </a:rPr>
              <a:t>具有</a:t>
            </a:r>
            <a:r>
              <a:rPr lang="zh-CN" sz="2000" b="1" u="sng" smtClean="0">
                <a:solidFill>
                  <a:srgbClr val="FF0000"/>
                </a:solidFill>
                <a:latin typeface="微软雅黑" panose="020B0503020204020204" pitchFamily="34" charset="-122"/>
                <a:ea typeface="微软雅黑" panose="020B0503020204020204" pitchFamily="34" charset="-122"/>
              </a:rPr>
              <a:t>一定的流动性</a:t>
            </a:r>
            <a:endParaRPr lang="zh-CN" sz="2000" b="1" u="sng" smtClean="0">
              <a:solidFill>
                <a:srgbClr val="FF0000"/>
              </a:solidFill>
              <a:latin typeface="微软雅黑" panose="020B0503020204020204" pitchFamily="34" charset="-122"/>
              <a:ea typeface="微软雅黑" panose="020B0503020204020204" pitchFamily="34" charset="-122"/>
            </a:endParaRPr>
          </a:p>
        </p:txBody>
      </p:sp>
      <p:cxnSp>
        <p:nvCxnSpPr>
          <p:cNvPr id="51" name="直接箭头连接符 50"/>
          <p:cNvCxnSpPr/>
          <p:nvPr>
            <p:custDataLst>
              <p:tags r:id="rId51"/>
            </p:custDataLst>
          </p:nvPr>
        </p:nvCxnSpPr>
        <p:spPr>
          <a:xfrm flipH="1">
            <a:off x="2345690" y="3964940"/>
            <a:ext cx="0" cy="577215"/>
          </a:xfrm>
          <a:prstGeom prst="straightConnector1">
            <a:avLst/>
          </a:prstGeom>
          <a:ln w="28575">
            <a:solidFill>
              <a:srgbClr val="002060"/>
            </a:solidFill>
            <a:tailEnd type="arrow"/>
          </a:ln>
        </p:spPr>
        <p:style>
          <a:lnRef idx="2">
            <a:schemeClr val="accent1"/>
          </a:lnRef>
          <a:fillRef idx="0">
            <a:srgbClr val="FFFFFF"/>
          </a:fillRef>
          <a:effectRef idx="0">
            <a:srgbClr val="FFFFFF"/>
          </a:effectRef>
          <a:fontRef idx="minor">
            <a:schemeClr val="tx1"/>
          </a:fontRef>
        </p:style>
      </p:cxnSp>
      <p:sp>
        <p:nvSpPr>
          <p:cNvPr id="53" name="TextBox 70"/>
          <p:cNvSpPr txBox="1"/>
          <p:nvPr>
            <p:custDataLst>
              <p:tags r:id="rId52"/>
            </p:custDataLst>
          </p:nvPr>
        </p:nvSpPr>
        <p:spPr>
          <a:xfrm>
            <a:off x="706120" y="4542155"/>
            <a:ext cx="2889250" cy="398780"/>
          </a:xfrm>
          <a:prstGeom prst="rect">
            <a:avLst/>
          </a:prstGeom>
          <a:noFill/>
          <a:ln w="12700">
            <a:solidFill>
              <a:schemeClr val="accent6"/>
            </a:solidFill>
          </a:ln>
        </p:spPr>
        <p:txBody>
          <a:bodyPr wrap="square" rtlCol="0">
            <a:spAutoFit/>
          </a:bodyPr>
          <a:lstStyle/>
          <a:p>
            <a:r>
              <a:rPr lang="zh-CN" sz="2000" b="1" smtClean="0">
                <a:solidFill>
                  <a:schemeClr val="tx1"/>
                </a:solidFill>
                <a:latin typeface="微软雅黑" panose="020B0503020204020204" pitchFamily="34" charset="-122"/>
                <a:ea typeface="微软雅黑" panose="020B0503020204020204" pitchFamily="34" charset="-122"/>
              </a:rPr>
              <a:t>进行细胞间的</a:t>
            </a:r>
            <a:r>
              <a:rPr lang="zh-CN" sz="2000" b="1" u="sng" smtClean="0">
                <a:solidFill>
                  <a:srgbClr val="FF0000"/>
                </a:solidFill>
                <a:latin typeface="微软雅黑" panose="020B0503020204020204" pitchFamily="34" charset="-122"/>
                <a:ea typeface="微软雅黑" panose="020B0503020204020204" pitchFamily="34" charset="-122"/>
              </a:rPr>
              <a:t>信息交流</a:t>
            </a:r>
            <a:endParaRPr lang="zh-CN" sz="2000" b="1" u="sng" smtClean="0">
              <a:solidFill>
                <a:srgbClr val="FF0000"/>
              </a:solidFill>
              <a:latin typeface="微软雅黑" panose="020B0503020204020204" pitchFamily="34" charset="-122"/>
              <a:ea typeface="微软雅黑" panose="020B0503020204020204" pitchFamily="34" charset="-122"/>
            </a:endParaRPr>
          </a:p>
        </p:txBody>
      </p:sp>
      <p:sp>
        <p:nvSpPr>
          <p:cNvPr id="54" name="TextBox 70"/>
          <p:cNvSpPr txBox="1"/>
          <p:nvPr>
            <p:custDataLst>
              <p:tags r:id="rId53"/>
            </p:custDataLst>
          </p:nvPr>
        </p:nvSpPr>
        <p:spPr>
          <a:xfrm>
            <a:off x="1266190" y="5043805"/>
            <a:ext cx="2320290" cy="398780"/>
          </a:xfrm>
          <a:prstGeom prst="rect">
            <a:avLst/>
          </a:prstGeom>
          <a:noFill/>
          <a:ln w="12700">
            <a:solidFill>
              <a:schemeClr val="accent6"/>
            </a:solidFill>
          </a:ln>
        </p:spPr>
        <p:txBody>
          <a:bodyPr wrap="square" rtlCol="0">
            <a:spAutoFit/>
          </a:bodyPr>
          <a:lstStyle/>
          <a:p>
            <a:r>
              <a:rPr lang="zh-CN" sz="2000" b="1" smtClean="0">
                <a:solidFill>
                  <a:schemeClr val="tx1"/>
                </a:solidFill>
                <a:latin typeface="微软雅黑" panose="020B0503020204020204" pitchFamily="34" charset="-122"/>
                <a:ea typeface="微软雅黑" panose="020B0503020204020204" pitchFamily="34" charset="-122"/>
              </a:rPr>
              <a:t>控制物质进出细胞</a:t>
            </a:r>
            <a:endParaRPr lang="zh-CN" sz="2000" b="1" u="sng" smtClean="0">
              <a:solidFill>
                <a:srgbClr val="FF0000"/>
              </a:solidFill>
              <a:latin typeface="微软雅黑" panose="020B0503020204020204" pitchFamily="34" charset="-122"/>
              <a:ea typeface="微软雅黑" panose="020B0503020204020204" pitchFamily="34" charset="-122"/>
            </a:endParaRPr>
          </a:p>
        </p:txBody>
      </p:sp>
      <p:sp>
        <p:nvSpPr>
          <p:cNvPr id="55" name="TextBox 70"/>
          <p:cNvSpPr txBox="1"/>
          <p:nvPr>
            <p:custDataLst>
              <p:tags r:id="rId54"/>
            </p:custDataLst>
          </p:nvPr>
        </p:nvSpPr>
        <p:spPr>
          <a:xfrm>
            <a:off x="743585" y="5597525"/>
            <a:ext cx="2889250" cy="398780"/>
          </a:xfrm>
          <a:prstGeom prst="rect">
            <a:avLst/>
          </a:prstGeom>
          <a:noFill/>
          <a:ln w="12700">
            <a:solidFill>
              <a:schemeClr val="accent6"/>
            </a:solidFill>
          </a:ln>
        </p:spPr>
        <p:txBody>
          <a:bodyPr wrap="square" rtlCol="0">
            <a:spAutoFit/>
          </a:bodyPr>
          <a:lstStyle/>
          <a:p>
            <a:r>
              <a:rPr lang="zh-CN" sz="2000" b="1" smtClean="0">
                <a:solidFill>
                  <a:schemeClr val="tx1"/>
                </a:solidFill>
                <a:latin typeface="微软雅黑" panose="020B0503020204020204" pitchFamily="34" charset="-122"/>
                <a:ea typeface="微软雅黑" panose="020B0503020204020204" pitchFamily="34" charset="-122"/>
              </a:rPr>
              <a:t>将细胞与外界环境分开</a:t>
            </a:r>
            <a:endParaRPr lang="zh-CN" sz="2000" b="1" u="sng" smtClean="0">
              <a:solidFill>
                <a:srgbClr val="FF0000"/>
              </a:solidFill>
              <a:latin typeface="微软雅黑" panose="020B0503020204020204" pitchFamily="34" charset="-122"/>
              <a:ea typeface="微软雅黑" panose="020B0503020204020204" pitchFamily="34" charset="-122"/>
            </a:endParaRPr>
          </a:p>
        </p:txBody>
      </p:sp>
      <p:pic>
        <p:nvPicPr>
          <p:cNvPr id="56" name="图片 55"/>
          <p:cNvPicPr>
            <a:picLocks noChangeAspect="1"/>
          </p:cNvPicPr>
          <p:nvPr>
            <p:custDataLst>
              <p:tags r:id="rId55"/>
            </p:custDataLst>
          </p:nvPr>
        </p:nvPicPr>
        <p:blipFill>
          <a:blip r:embed="rId4"/>
          <a:srcRect r="54188"/>
          <a:stretch>
            <a:fillRect/>
          </a:stretch>
        </p:blipFill>
        <p:spPr>
          <a:xfrm rot="10800000">
            <a:off x="3462020" y="4763135"/>
            <a:ext cx="340360" cy="1076960"/>
          </a:xfrm>
          <a:prstGeom prst="rect">
            <a:avLst/>
          </a:prstGeom>
        </p:spPr>
      </p:pic>
      <p:grpSp>
        <p:nvGrpSpPr>
          <p:cNvPr id="62" name="组合 61"/>
          <p:cNvGrpSpPr/>
          <p:nvPr>
            <p:custDataLst>
              <p:tags r:id="rId56"/>
            </p:custDataLst>
          </p:nvPr>
        </p:nvGrpSpPr>
        <p:grpSpPr>
          <a:xfrm rot="16200000">
            <a:off x="4011613" y="5403533"/>
            <a:ext cx="810895" cy="643255"/>
            <a:chOff x="13282" y="1317"/>
            <a:chExt cx="1277" cy="1013"/>
          </a:xfrm>
        </p:grpSpPr>
        <p:cxnSp>
          <p:nvCxnSpPr>
            <p:cNvPr id="63" name="直接箭头连接符 62"/>
            <p:cNvCxnSpPr/>
            <p:nvPr>
              <p:custDataLst>
                <p:tags r:id="rId57"/>
              </p:custDataLst>
            </p:nvPr>
          </p:nvCxnSpPr>
          <p:spPr>
            <a:xfrm>
              <a:off x="13282" y="1317"/>
              <a:ext cx="1277" cy="0"/>
            </a:xfrm>
            <a:prstGeom prst="straightConnector1">
              <a:avLst/>
            </a:prstGeom>
            <a:ln w="28575">
              <a:solidFill>
                <a:srgbClr val="002060"/>
              </a:solidFill>
              <a:headEnd type="triangle" w="med" len="med"/>
              <a:tailEnd type="none"/>
            </a:ln>
          </p:spPr>
          <p:style>
            <a:lnRef idx="2">
              <a:schemeClr val="accent1"/>
            </a:lnRef>
            <a:fillRef idx="0">
              <a:srgbClr val="FFFFFF"/>
            </a:fillRef>
            <a:effectRef idx="0">
              <a:srgbClr val="FFFFFF"/>
            </a:effectRef>
            <a:fontRef idx="minor">
              <a:schemeClr val="tx1"/>
            </a:fontRef>
          </p:style>
        </p:cxnSp>
        <p:sp>
          <p:nvSpPr>
            <p:cNvPr id="64" name="文本框 63"/>
            <p:cNvSpPr txBox="1"/>
            <p:nvPr>
              <p:custDataLst>
                <p:tags r:id="rId58"/>
              </p:custDataLst>
            </p:nvPr>
          </p:nvSpPr>
          <p:spPr>
            <a:xfrm rot="5400000">
              <a:off x="13447" y="1364"/>
              <a:ext cx="1012" cy="919"/>
            </a:xfrm>
            <a:prstGeom prst="rect">
              <a:avLst/>
            </a:prstGeom>
            <a:noFill/>
          </p:spPr>
          <p:txBody>
            <a:bodyPr wrap="square" rtlCol="0">
              <a:spAutoFit/>
            </a:bodyPr>
            <a:lstStyle/>
            <a:p>
              <a:r>
                <a:rPr lang="zh-CN" altLang="en-US" sz="1600" b="1">
                  <a:solidFill>
                    <a:srgbClr val="7030A0"/>
                  </a:solidFill>
                  <a:effectLst>
                    <a:outerShdw blurRad="38100" dist="25400" dir="5400000" algn="ctr" rotWithShape="0">
                      <a:srgbClr val="6E747A">
                        <a:alpha val="43000"/>
                      </a:srgbClr>
                    </a:outerShdw>
                  </a:effectLst>
                  <a:sym typeface="微软雅黑" panose="020B0503020204020204" pitchFamily="34" charset="-122"/>
                </a:rPr>
                <a:t>功能特点</a:t>
              </a:r>
              <a:endParaRPr lang="zh-CN" altLang="en-US" sz="1600" b="1">
                <a:solidFill>
                  <a:srgbClr val="7030A0"/>
                </a:solidFill>
                <a:effectLst>
                  <a:outerShdw blurRad="38100" dist="25400" dir="5400000" algn="ctr" rotWithShape="0">
                    <a:srgbClr val="6E747A">
                      <a:alpha val="43000"/>
                    </a:srgbClr>
                  </a:outerShdw>
                </a:effectLst>
                <a:sym typeface="微软雅黑" panose="020B0503020204020204" pitchFamily="34" charset="-122"/>
              </a:endParaRPr>
            </a:p>
          </p:txBody>
        </p:sp>
      </p:grpSp>
      <p:sp>
        <p:nvSpPr>
          <p:cNvPr id="65" name="TextBox 70"/>
          <p:cNvSpPr txBox="1"/>
          <p:nvPr>
            <p:custDataLst>
              <p:tags r:id="rId59"/>
            </p:custDataLst>
          </p:nvPr>
        </p:nvSpPr>
        <p:spPr>
          <a:xfrm>
            <a:off x="3190240" y="6130925"/>
            <a:ext cx="1970405" cy="398780"/>
          </a:xfrm>
          <a:prstGeom prst="rect">
            <a:avLst/>
          </a:prstGeom>
          <a:noFill/>
          <a:ln w="12700">
            <a:solidFill>
              <a:schemeClr val="accent6"/>
            </a:solidFill>
          </a:ln>
        </p:spPr>
        <p:txBody>
          <a:bodyPr wrap="square" rtlCol="0">
            <a:spAutoFit/>
          </a:bodyPr>
          <a:lstStyle/>
          <a:p>
            <a:r>
              <a:rPr lang="zh-CN" sz="2000" b="1" smtClean="0">
                <a:solidFill>
                  <a:schemeClr val="tx1"/>
                </a:solidFill>
                <a:latin typeface="微软雅黑" panose="020B0503020204020204" pitchFamily="34" charset="-122"/>
                <a:ea typeface="微软雅黑" panose="020B0503020204020204" pitchFamily="34" charset="-122"/>
              </a:rPr>
              <a:t>具有</a:t>
            </a:r>
            <a:r>
              <a:rPr lang="zh-CN" sz="2000" b="1" u="sng" smtClean="0">
                <a:solidFill>
                  <a:srgbClr val="FF0000"/>
                </a:solidFill>
                <a:latin typeface="微软雅黑" panose="020B0503020204020204" pitchFamily="34" charset="-122"/>
                <a:ea typeface="微软雅黑" panose="020B0503020204020204" pitchFamily="34" charset="-122"/>
              </a:rPr>
              <a:t>选择透过性</a:t>
            </a:r>
            <a:endParaRPr lang="zh-CN" sz="2000" b="1" u="sng" smtClean="0">
              <a:solidFill>
                <a:srgbClr val="FF0000"/>
              </a:solidFill>
              <a:latin typeface="微软雅黑" panose="020B0503020204020204" pitchFamily="34" charset="-122"/>
              <a:ea typeface="微软雅黑" panose="020B0503020204020204" pitchFamily="34" charset="-122"/>
            </a:endParaRPr>
          </a:p>
        </p:txBody>
      </p:sp>
      <p:grpSp>
        <p:nvGrpSpPr>
          <p:cNvPr id="66" name="组合 65"/>
          <p:cNvGrpSpPr/>
          <p:nvPr>
            <p:custDataLst>
              <p:tags r:id="rId60"/>
            </p:custDataLst>
          </p:nvPr>
        </p:nvGrpSpPr>
        <p:grpSpPr>
          <a:xfrm rot="10800000">
            <a:off x="8256216" y="1722755"/>
            <a:ext cx="1021219" cy="2251075"/>
            <a:chOff x="5369" y="1641"/>
            <a:chExt cx="2168" cy="3545"/>
          </a:xfrm>
        </p:grpSpPr>
        <p:grpSp>
          <p:nvGrpSpPr>
            <p:cNvPr id="67" name="组合 66"/>
            <p:cNvGrpSpPr/>
            <p:nvPr>
              <p:custDataLst>
                <p:tags r:id="rId61"/>
              </p:custDataLst>
            </p:nvPr>
          </p:nvGrpSpPr>
          <p:grpSpPr>
            <a:xfrm>
              <a:off x="5369" y="1641"/>
              <a:ext cx="1863" cy="3545"/>
              <a:chOff x="5369" y="1641"/>
              <a:chExt cx="1863" cy="3545"/>
            </a:xfrm>
          </p:grpSpPr>
          <p:grpSp>
            <p:nvGrpSpPr>
              <p:cNvPr id="68" name="组合 67"/>
              <p:cNvGrpSpPr/>
              <p:nvPr>
                <p:custDataLst>
                  <p:tags r:id="rId62"/>
                </p:custDataLst>
              </p:nvPr>
            </p:nvGrpSpPr>
            <p:grpSpPr>
              <a:xfrm rot="16200000">
                <a:off x="4484" y="2527"/>
                <a:ext cx="3544" cy="1774"/>
                <a:chOff x="8083" y="1677"/>
                <a:chExt cx="3544" cy="1774"/>
              </a:xfrm>
            </p:grpSpPr>
            <p:cxnSp>
              <p:nvCxnSpPr>
                <p:cNvPr id="69" name="直接箭头连接符 68"/>
                <p:cNvCxnSpPr/>
                <p:nvPr>
                  <p:custDataLst>
                    <p:tags r:id="rId63"/>
                  </p:custDataLst>
                </p:nvPr>
              </p:nvCxnSpPr>
              <p:spPr>
                <a:xfrm flipH="1">
                  <a:off x="11627" y="1936"/>
                  <a:ext cx="0" cy="1287"/>
                </a:xfrm>
                <a:prstGeom prst="straightConnector1">
                  <a:avLst/>
                </a:prstGeom>
                <a:ln w="28575">
                  <a:solidFill>
                    <a:srgbClr val="002060"/>
                  </a:solidFill>
                  <a:headEnd type="triangle" w="med" len="med"/>
                  <a:tailEnd type="none"/>
                </a:ln>
              </p:spPr>
              <p:style>
                <a:lnRef idx="2">
                  <a:schemeClr val="accent1"/>
                </a:lnRef>
                <a:fillRef idx="0">
                  <a:srgbClr val="FFFFFF"/>
                </a:fillRef>
                <a:effectRef idx="0">
                  <a:srgbClr val="FFFFFF"/>
                </a:effectRef>
                <a:fontRef idx="minor">
                  <a:schemeClr val="tx1"/>
                </a:fontRef>
              </p:style>
            </p:cxnSp>
            <p:sp>
              <p:nvSpPr>
                <p:cNvPr id="70" name="文本框 69"/>
                <p:cNvSpPr txBox="1"/>
                <p:nvPr>
                  <p:custDataLst>
                    <p:tags r:id="rId64"/>
                  </p:custDataLst>
                </p:nvPr>
              </p:nvSpPr>
              <p:spPr>
                <a:xfrm rot="16200000">
                  <a:off x="7486" y="2274"/>
                  <a:ext cx="1774" cy="580"/>
                </a:xfrm>
                <a:prstGeom prst="rect">
                  <a:avLst/>
                </a:prstGeom>
                <a:noFill/>
              </p:spPr>
              <p:txBody>
                <a:bodyPr wrap="square" rtlCol="0">
                  <a:spAutoFit/>
                </a:bodyPr>
                <a:lstStyle/>
                <a:p>
                  <a:r>
                    <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rPr>
                    <a:t>结构</a:t>
                  </a:r>
                  <a:endPar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endParaRPr>
                </a:p>
              </p:txBody>
            </p:sp>
          </p:grpSp>
          <p:grpSp>
            <p:nvGrpSpPr>
              <p:cNvPr id="71" name="组合 70"/>
              <p:cNvGrpSpPr/>
              <p:nvPr>
                <p:custDataLst>
                  <p:tags r:id="rId65"/>
                </p:custDataLst>
              </p:nvPr>
            </p:nvGrpSpPr>
            <p:grpSpPr>
              <a:xfrm rot="16200000">
                <a:off x="4735" y="2302"/>
                <a:ext cx="3069" cy="1747"/>
                <a:chOff x="10415" y="1621"/>
                <a:chExt cx="3069" cy="1747"/>
              </a:xfrm>
            </p:grpSpPr>
            <p:cxnSp>
              <p:nvCxnSpPr>
                <p:cNvPr id="72" name="直接箭头连接符 71"/>
                <p:cNvCxnSpPr/>
                <p:nvPr>
                  <p:custDataLst>
                    <p:tags r:id="rId66"/>
                  </p:custDataLst>
                </p:nvPr>
              </p:nvCxnSpPr>
              <p:spPr>
                <a:xfrm flipH="1">
                  <a:off x="10415" y="1853"/>
                  <a:ext cx="0" cy="1287"/>
                </a:xfrm>
                <a:prstGeom prst="straightConnector1">
                  <a:avLst/>
                </a:prstGeom>
                <a:ln w="28575">
                  <a:solidFill>
                    <a:srgbClr val="002060"/>
                  </a:solidFill>
                  <a:headEnd type="triangle" w="med" len="med"/>
                  <a:tailEnd type="none"/>
                </a:ln>
              </p:spPr>
              <p:style>
                <a:lnRef idx="2">
                  <a:schemeClr val="accent1"/>
                </a:lnRef>
                <a:fillRef idx="0">
                  <a:srgbClr val="FFFFFF"/>
                </a:fillRef>
                <a:effectRef idx="0">
                  <a:srgbClr val="FFFFFF"/>
                </a:effectRef>
                <a:fontRef idx="minor">
                  <a:schemeClr val="tx1"/>
                </a:fontRef>
              </p:style>
            </p:cxnSp>
            <p:sp>
              <p:nvSpPr>
                <p:cNvPr id="73" name="文本框 72"/>
                <p:cNvSpPr txBox="1"/>
                <p:nvPr>
                  <p:custDataLst>
                    <p:tags r:id="rId67"/>
                  </p:custDataLst>
                </p:nvPr>
              </p:nvSpPr>
              <p:spPr>
                <a:xfrm rot="16200000">
                  <a:off x="12320" y="2204"/>
                  <a:ext cx="1747" cy="580"/>
                </a:xfrm>
                <a:prstGeom prst="rect">
                  <a:avLst/>
                </a:prstGeom>
                <a:noFill/>
              </p:spPr>
              <p:txBody>
                <a:bodyPr wrap="square" rtlCol="0">
                  <a:spAutoFit/>
                </a:bodyPr>
                <a:lstStyle/>
                <a:p>
                  <a:r>
                    <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rPr>
                    <a:t>功能</a:t>
                  </a:r>
                  <a:endPar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endParaRPr>
                </a:p>
              </p:txBody>
            </p:sp>
          </p:grpSp>
          <p:grpSp>
            <p:nvGrpSpPr>
              <p:cNvPr id="74" name="组合 73"/>
              <p:cNvGrpSpPr/>
              <p:nvPr>
                <p:custDataLst>
                  <p:tags r:id="rId68"/>
                </p:custDataLst>
              </p:nvPr>
            </p:nvGrpSpPr>
            <p:grpSpPr>
              <a:xfrm rot="16200000">
                <a:off x="5077" y="2990"/>
                <a:ext cx="1990" cy="889"/>
                <a:chOff x="9768" y="1865"/>
                <a:chExt cx="1990" cy="889"/>
              </a:xfrm>
            </p:grpSpPr>
            <p:cxnSp>
              <p:nvCxnSpPr>
                <p:cNvPr id="75" name="直接箭头连接符 74"/>
                <p:cNvCxnSpPr/>
                <p:nvPr>
                  <p:custDataLst>
                    <p:tags r:id="rId69"/>
                  </p:custDataLst>
                </p:nvPr>
              </p:nvCxnSpPr>
              <p:spPr>
                <a:xfrm flipH="1">
                  <a:off x="9768" y="2638"/>
                  <a:ext cx="1990" cy="22"/>
                </a:xfrm>
                <a:prstGeom prst="straightConnector1">
                  <a:avLst/>
                </a:prstGeom>
                <a:ln w="28575">
                  <a:solidFill>
                    <a:srgbClr val="0000FF"/>
                  </a:solidFill>
                  <a:headEnd type="triangle" w="med" len="med"/>
                  <a:tailEnd type="none"/>
                </a:ln>
              </p:spPr>
              <p:style>
                <a:lnRef idx="2">
                  <a:schemeClr val="accent1"/>
                </a:lnRef>
                <a:fillRef idx="0">
                  <a:srgbClr val="FFFFFF"/>
                </a:fillRef>
                <a:effectRef idx="0">
                  <a:srgbClr val="FFFFFF"/>
                </a:effectRef>
                <a:fontRef idx="minor">
                  <a:schemeClr val="tx1"/>
                </a:fontRef>
              </p:style>
            </p:cxnSp>
            <p:sp>
              <p:nvSpPr>
                <p:cNvPr id="76" name="文本框 75"/>
                <p:cNvSpPr txBox="1"/>
                <p:nvPr>
                  <p:custDataLst>
                    <p:tags r:id="rId70"/>
                  </p:custDataLst>
                </p:nvPr>
              </p:nvSpPr>
              <p:spPr>
                <a:xfrm rot="16200000">
                  <a:off x="10406" y="1753"/>
                  <a:ext cx="889" cy="1113"/>
                </a:xfrm>
                <a:prstGeom prst="rect">
                  <a:avLst/>
                </a:prstGeom>
                <a:noFill/>
              </p:spPr>
              <p:txBody>
                <a:bodyPr wrap="square" rtlCol="0">
                  <a:spAutoFit/>
                </a:bodyPr>
                <a:lstStyle/>
                <a:p>
                  <a:r>
                    <a:rPr lang="zh-CN" altLang="en-US" sz="2000" b="1">
                      <a:solidFill>
                        <a:srgbClr val="7030A0"/>
                      </a:solidFill>
                      <a:effectLst>
                        <a:outerShdw blurRad="38100" dist="25400" dir="5400000" algn="ctr" rotWithShape="0">
                          <a:srgbClr val="6E747A">
                            <a:alpha val="43000"/>
                          </a:srgbClr>
                        </a:outerShdw>
                      </a:effectLst>
                      <a:sym typeface="微软雅黑" panose="020B0503020204020204" pitchFamily="34" charset="-122"/>
                    </a:rPr>
                    <a:t>决定</a:t>
                  </a:r>
                  <a:endParaRPr lang="zh-CN" altLang="en-US" sz="2000" b="1">
                    <a:solidFill>
                      <a:srgbClr val="7030A0"/>
                    </a:solidFill>
                    <a:effectLst>
                      <a:outerShdw blurRad="38100" dist="25400" dir="5400000" algn="ctr" rotWithShape="0">
                        <a:srgbClr val="6E747A">
                          <a:alpha val="43000"/>
                        </a:srgbClr>
                      </a:outerShdw>
                    </a:effectLst>
                    <a:sym typeface="微软雅黑" panose="020B0503020204020204" pitchFamily="34" charset="-122"/>
                  </a:endParaRPr>
                </a:p>
              </p:txBody>
            </p:sp>
          </p:grpSp>
          <p:sp>
            <p:nvSpPr>
              <p:cNvPr id="77" name="左中括号 76"/>
              <p:cNvSpPr/>
              <p:nvPr>
                <p:custDataLst>
                  <p:tags r:id="rId71"/>
                </p:custDataLst>
              </p:nvPr>
            </p:nvSpPr>
            <p:spPr>
              <a:xfrm rot="10800000">
                <a:off x="6882" y="1641"/>
                <a:ext cx="350" cy="3069"/>
              </a:xfrm>
              <a:prstGeom prst="leftBracket">
                <a:avLst/>
              </a:prstGeom>
              <a:ln w="28575">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cxnSp>
          <p:nvCxnSpPr>
            <p:cNvPr id="78" name="直接连接符 77"/>
            <p:cNvCxnSpPr/>
            <p:nvPr>
              <p:custDataLst>
                <p:tags r:id="rId72"/>
              </p:custDataLst>
            </p:nvPr>
          </p:nvCxnSpPr>
          <p:spPr>
            <a:xfrm flipH="1">
              <a:off x="7251" y="3042"/>
              <a:ext cx="286" cy="5"/>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79" name="TextBox 70"/>
          <p:cNvSpPr txBox="1"/>
          <p:nvPr>
            <p:custDataLst>
              <p:tags r:id="rId73"/>
            </p:custDataLst>
          </p:nvPr>
        </p:nvSpPr>
        <p:spPr>
          <a:xfrm>
            <a:off x="9305925" y="1067435"/>
            <a:ext cx="2260600" cy="368300"/>
          </a:xfrm>
          <a:prstGeom prst="rect">
            <a:avLst/>
          </a:prstGeom>
          <a:noFill/>
          <a:ln w="12700">
            <a:noFill/>
          </a:ln>
        </p:spPr>
        <p:txBody>
          <a:bodyPr wrap="square" rtlCol="0">
            <a:spAutoFit/>
          </a:bodyPr>
          <a:lstStyle/>
          <a:p>
            <a:r>
              <a:rPr lang="zh-CN" b="1" smtClean="0">
                <a:solidFill>
                  <a:schemeClr val="tx1"/>
                </a:solidFill>
                <a:latin typeface="微软雅黑" panose="020B0503020204020204" pitchFamily="34" charset="-122"/>
                <a:ea typeface="微软雅黑" panose="020B0503020204020204" pitchFamily="34" charset="-122"/>
              </a:rPr>
              <a:t>核膜</a:t>
            </a:r>
            <a:r>
              <a:rPr lang="zh-CN" b="1" smtClean="0">
                <a:solidFill>
                  <a:srgbClr val="0000FF"/>
                </a:solidFill>
                <a:latin typeface="微软雅黑" panose="020B0503020204020204" pitchFamily="34" charset="-122"/>
                <a:ea typeface="微软雅黑" panose="020B0503020204020204" pitchFamily="34" charset="-122"/>
              </a:rPr>
              <a:t>（双层膜）</a:t>
            </a:r>
            <a:endParaRPr lang="zh-CN" b="1" smtClean="0">
              <a:solidFill>
                <a:srgbClr val="0000FF"/>
              </a:solidFill>
              <a:latin typeface="微软雅黑" panose="020B0503020204020204" pitchFamily="34" charset="-122"/>
              <a:ea typeface="微软雅黑" panose="020B0503020204020204" pitchFamily="34" charset="-122"/>
            </a:endParaRPr>
          </a:p>
        </p:txBody>
      </p:sp>
      <p:pic>
        <p:nvPicPr>
          <p:cNvPr id="80" name="图片 79"/>
          <p:cNvPicPr>
            <a:picLocks noChangeAspect="1"/>
          </p:cNvPicPr>
          <p:nvPr>
            <p:custDataLst>
              <p:tags r:id="rId74"/>
            </p:custDataLst>
          </p:nvPr>
        </p:nvPicPr>
        <p:blipFill>
          <a:blip r:embed="rId4"/>
          <a:srcRect r="54188"/>
          <a:stretch>
            <a:fillRect/>
          </a:stretch>
        </p:blipFill>
        <p:spPr>
          <a:xfrm>
            <a:off x="9155430" y="1308100"/>
            <a:ext cx="340360" cy="1516380"/>
          </a:xfrm>
          <a:prstGeom prst="rect">
            <a:avLst/>
          </a:prstGeom>
        </p:spPr>
      </p:pic>
      <p:grpSp>
        <p:nvGrpSpPr>
          <p:cNvPr id="83" name="组合 82"/>
          <p:cNvGrpSpPr/>
          <p:nvPr>
            <p:custDataLst>
              <p:tags r:id="rId75"/>
            </p:custDataLst>
          </p:nvPr>
        </p:nvGrpSpPr>
        <p:grpSpPr>
          <a:xfrm>
            <a:off x="9264650" y="1435735"/>
            <a:ext cx="2302510" cy="368300"/>
            <a:chOff x="14706" y="2609"/>
            <a:chExt cx="3626" cy="580"/>
          </a:xfrm>
        </p:grpSpPr>
        <p:sp>
          <p:nvSpPr>
            <p:cNvPr id="81" name="TextBox 70"/>
            <p:cNvSpPr txBox="1"/>
            <p:nvPr>
              <p:custDataLst>
                <p:tags r:id="rId76"/>
              </p:custDataLst>
            </p:nvPr>
          </p:nvSpPr>
          <p:spPr>
            <a:xfrm>
              <a:off x="14706" y="2609"/>
              <a:ext cx="3626" cy="580"/>
            </a:xfrm>
            <a:prstGeom prst="rect">
              <a:avLst/>
            </a:prstGeom>
            <a:noFill/>
            <a:ln w="12700">
              <a:noFill/>
            </a:ln>
          </p:spPr>
          <p:txBody>
            <a:bodyPr wrap="square" rtlCol="0">
              <a:spAutoFit/>
            </a:bodyPr>
            <a:lstStyle/>
            <a:p>
              <a:r>
                <a:rPr lang="zh-CN" b="1" smtClean="0">
                  <a:solidFill>
                    <a:srgbClr val="FF0000"/>
                  </a:solidFill>
                  <a:latin typeface="微软雅黑" panose="020B0503020204020204" pitchFamily="34" charset="-122"/>
                  <a:ea typeface="微软雅黑" panose="020B0503020204020204" pitchFamily="34" charset="-122"/>
                </a:rPr>
                <a:t>染色质</a:t>
              </a:r>
              <a:r>
                <a:rPr lang="en-US" altLang="zh-CN" b="1" smtClean="0">
                  <a:solidFill>
                    <a:srgbClr val="FF0000"/>
                  </a:solidFill>
                  <a:latin typeface="微软雅黑" panose="020B0503020204020204" pitchFamily="34" charset="-122"/>
                  <a:ea typeface="微软雅黑" panose="020B0503020204020204" pitchFamily="34" charset="-122"/>
                </a:rPr>
                <a:t>          </a:t>
              </a:r>
              <a:r>
                <a:rPr lang="zh-CN" altLang="en-US" b="1" smtClean="0">
                  <a:solidFill>
                    <a:srgbClr val="FF0000"/>
                  </a:solidFill>
                  <a:latin typeface="微软雅黑" panose="020B0503020204020204" pitchFamily="34" charset="-122"/>
                  <a:ea typeface="微软雅黑" panose="020B0503020204020204" pitchFamily="34" charset="-122"/>
                </a:rPr>
                <a:t>染色体</a:t>
              </a:r>
              <a:endParaRPr lang="zh-CN" altLang="en-US" b="1" smtClean="0">
                <a:solidFill>
                  <a:srgbClr val="FF0000"/>
                </a:solidFill>
                <a:latin typeface="微软雅黑" panose="020B0503020204020204" pitchFamily="34" charset="-122"/>
                <a:ea typeface="微软雅黑" panose="020B0503020204020204" pitchFamily="34" charset="-122"/>
              </a:endParaRPr>
            </a:p>
          </p:txBody>
        </p:sp>
        <p:sp>
          <p:nvSpPr>
            <p:cNvPr id="82" name="左右箭头 81"/>
            <p:cNvSpPr/>
            <p:nvPr>
              <p:custDataLst>
                <p:tags r:id="rId77"/>
              </p:custDataLst>
            </p:nvPr>
          </p:nvSpPr>
          <p:spPr>
            <a:xfrm>
              <a:off x="16070" y="2826"/>
              <a:ext cx="898" cy="146"/>
            </a:xfrm>
            <a:prstGeom prst="lef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grpSp>
      <p:sp>
        <p:nvSpPr>
          <p:cNvPr id="84" name="TextBox 70"/>
          <p:cNvSpPr txBox="1"/>
          <p:nvPr>
            <p:custDataLst>
              <p:tags r:id="rId78"/>
            </p:custDataLst>
          </p:nvPr>
        </p:nvSpPr>
        <p:spPr>
          <a:xfrm>
            <a:off x="9264650" y="1840865"/>
            <a:ext cx="824865" cy="368300"/>
          </a:xfrm>
          <a:prstGeom prst="rect">
            <a:avLst/>
          </a:prstGeom>
          <a:noFill/>
          <a:ln w="12700">
            <a:noFill/>
          </a:ln>
        </p:spPr>
        <p:txBody>
          <a:bodyPr wrap="square" rtlCol="0">
            <a:spAutoFit/>
          </a:bodyPr>
          <a:lstStyle/>
          <a:p>
            <a:r>
              <a:rPr lang="zh-CN" b="1" smtClean="0">
                <a:solidFill>
                  <a:schemeClr val="tx1"/>
                </a:solidFill>
                <a:latin typeface="微软雅黑" panose="020B0503020204020204" pitchFamily="34" charset="-122"/>
                <a:ea typeface="微软雅黑" panose="020B0503020204020204" pitchFamily="34" charset="-122"/>
              </a:rPr>
              <a:t>核仁：</a:t>
            </a:r>
            <a:endParaRPr lang="zh-CN" b="1" smtClean="0">
              <a:solidFill>
                <a:schemeClr val="tx1"/>
              </a:solidFill>
              <a:latin typeface="微软雅黑" panose="020B0503020204020204" pitchFamily="34" charset="-122"/>
              <a:ea typeface="微软雅黑" panose="020B0503020204020204" pitchFamily="34" charset="-122"/>
            </a:endParaRPr>
          </a:p>
        </p:txBody>
      </p:sp>
      <p:sp>
        <p:nvSpPr>
          <p:cNvPr id="85" name="TextBox 70"/>
          <p:cNvSpPr txBox="1"/>
          <p:nvPr>
            <p:custDataLst>
              <p:tags r:id="rId79"/>
            </p:custDataLst>
          </p:nvPr>
        </p:nvSpPr>
        <p:spPr>
          <a:xfrm>
            <a:off x="9305925" y="2625090"/>
            <a:ext cx="824865" cy="368300"/>
          </a:xfrm>
          <a:prstGeom prst="rect">
            <a:avLst/>
          </a:prstGeom>
          <a:noFill/>
          <a:ln w="12700">
            <a:noFill/>
          </a:ln>
        </p:spPr>
        <p:txBody>
          <a:bodyPr wrap="square" rtlCol="0">
            <a:spAutoFit/>
          </a:bodyPr>
          <a:lstStyle/>
          <a:p>
            <a:r>
              <a:rPr lang="zh-CN" b="1" smtClean="0">
                <a:solidFill>
                  <a:schemeClr val="tx1"/>
                </a:solidFill>
                <a:latin typeface="微软雅黑" panose="020B0503020204020204" pitchFamily="34" charset="-122"/>
                <a:ea typeface="微软雅黑" panose="020B0503020204020204" pitchFamily="34" charset="-122"/>
              </a:rPr>
              <a:t>核孔：</a:t>
            </a:r>
            <a:endParaRPr lang="zh-CN" b="1" smtClean="0">
              <a:solidFill>
                <a:schemeClr val="tx1"/>
              </a:solidFill>
              <a:latin typeface="微软雅黑" panose="020B0503020204020204" pitchFamily="34" charset="-122"/>
              <a:ea typeface="微软雅黑" panose="020B0503020204020204" pitchFamily="34" charset="-122"/>
            </a:endParaRPr>
          </a:p>
        </p:txBody>
      </p:sp>
      <p:pic>
        <p:nvPicPr>
          <p:cNvPr id="86" name="图片 85"/>
          <p:cNvPicPr>
            <a:picLocks noChangeAspect="1"/>
          </p:cNvPicPr>
          <p:nvPr>
            <p:custDataLst>
              <p:tags r:id="rId80"/>
            </p:custDataLst>
          </p:nvPr>
        </p:nvPicPr>
        <p:blipFill>
          <a:blip r:embed="rId4"/>
          <a:srcRect r="54188"/>
          <a:stretch>
            <a:fillRect/>
          </a:stretch>
        </p:blipFill>
        <p:spPr>
          <a:xfrm>
            <a:off x="9155430" y="3623945"/>
            <a:ext cx="340360" cy="699770"/>
          </a:xfrm>
          <a:prstGeom prst="rect">
            <a:avLst/>
          </a:prstGeom>
        </p:spPr>
      </p:pic>
      <p:sp>
        <p:nvSpPr>
          <p:cNvPr id="87" name="TextBox 70"/>
          <p:cNvSpPr txBox="1"/>
          <p:nvPr>
            <p:custDataLst>
              <p:tags r:id="rId81"/>
            </p:custDataLst>
          </p:nvPr>
        </p:nvSpPr>
        <p:spPr>
          <a:xfrm>
            <a:off x="9302750" y="3467100"/>
            <a:ext cx="1550670" cy="398780"/>
          </a:xfrm>
          <a:prstGeom prst="rect">
            <a:avLst/>
          </a:prstGeom>
          <a:noFill/>
          <a:ln w="12700">
            <a:solidFill>
              <a:schemeClr val="accent6"/>
            </a:solidFill>
          </a:ln>
        </p:spPr>
        <p:txBody>
          <a:bodyPr wrap="square" rtlCol="0">
            <a:spAutoFit/>
          </a:bodyPr>
          <a:lstStyle/>
          <a:p>
            <a:r>
              <a:rPr lang="zh-CN" sz="2000" b="1" smtClean="0">
                <a:solidFill>
                  <a:schemeClr val="tx1"/>
                </a:solidFill>
                <a:latin typeface="微软雅黑" panose="020B0503020204020204" pitchFamily="34" charset="-122"/>
                <a:ea typeface="微软雅黑" panose="020B0503020204020204" pitchFamily="34" charset="-122"/>
              </a:rPr>
              <a:t>遗传</a:t>
            </a:r>
            <a:r>
              <a:rPr lang="zh-CN" sz="2000" b="1" u="sng" smtClean="0">
                <a:solidFill>
                  <a:srgbClr val="FF0000"/>
                </a:solidFill>
                <a:latin typeface="微软雅黑" panose="020B0503020204020204" pitchFamily="34" charset="-122"/>
                <a:ea typeface="微软雅黑" panose="020B0503020204020204" pitchFamily="34" charset="-122"/>
              </a:rPr>
              <a:t>信息库</a:t>
            </a:r>
            <a:endParaRPr lang="zh-CN" sz="2000" b="1" u="sng" smtClean="0">
              <a:solidFill>
                <a:srgbClr val="FF0000"/>
              </a:solidFill>
              <a:latin typeface="微软雅黑" panose="020B0503020204020204" pitchFamily="34" charset="-122"/>
              <a:ea typeface="微软雅黑" panose="020B0503020204020204" pitchFamily="34" charset="-122"/>
            </a:endParaRPr>
          </a:p>
        </p:txBody>
      </p:sp>
      <p:sp>
        <p:nvSpPr>
          <p:cNvPr id="88" name="TextBox 70"/>
          <p:cNvSpPr txBox="1"/>
          <p:nvPr>
            <p:custDataLst>
              <p:tags r:id="rId82"/>
            </p:custDataLst>
          </p:nvPr>
        </p:nvSpPr>
        <p:spPr>
          <a:xfrm>
            <a:off x="9305925" y="4117340"/>
            <a:ext cx="1962150" cy="706755"/>
          </a:xfrm>
          <a:prstGeom prst="rect">
            <a:avLst/>
          </a:prstGeom>
          <a:noFill/>
          <a:ln w="12700">
            <a:solidFill>
              <a:schemeClr val="accent6"/>
            </a:solidFill>
          </a:ln>
        </p:spPr>
        <p:txBody>
          <a:bodyPr wrap="square" rtlCol="0">
            <a:spAutoFit/>
          </a:bodyPr>
          <a:lstStyle/>
          <a:p>
            <a:r>
              <a:rPr lang="zh-CN" sz="2000" b="1" smtClean="0">
                <a:solidFill>
                  <a:schemeClr val="tx1"/>
                </a:solidFill>
                <a:latin typeface="微软雅黑" panose="020B0503020204020204" pitchFamily="34" charset="-122"/>
                <a:ea typeface="微软雅黑" panose="020B0503020204020204" pitchFamily="34" charset="-122"/>
              </a:rPr>
              <a:t>细胞代谢和</a:t>
            </a:r>
            <a:r>
              <a:rPr lang="zh-CN" sz="2000" b="1" u="sng" smtClean="0">
                <a:solidFill>
                  <a:srgbClr val="FF0000"/>
                </a:solidFill>
                <a:latin typeface="微软雅黑" panose="020B0503020204020204" pitchFamily="34" charset="-122"/>
                <a:ea typeface="微软雅黑" panose="020B0503020204020204" pitchFamily="34" charset="-122"/>
              </a:rPr>
              <a:t>遗传的控制中心</a:t>
            </a:r>
            <a:endParaRPr lang="zh-CN" sz="2000" b="1" u="sng" smtClean="0">
              <a:solidFill>
                <a:srgbClr val="FF0000"/>
              </a:solidFill>
              <a:latin typeface="微软雅黑" panose="020B0503020204020204" pitchFamily="34" charset="-122"/>
              <a:ea typeface="微软雅黑" panose="020B0503020204020204" pitchFamily="34" charset="-122"/>
            </a:endParaRPr>
          </a:p>
        </p:txBody>
      </p:sp>
      <p:sp>
        <p:nvSpPr>
          <p:cNvPr id="89" name="TextBox 70"/>
          <p:cNvSpPr txBox="1"/>
          <p:nvPr>
            <p:custDataLst>
              <p:tags r:id="rId83"/>
            </p:custDataLst>
          </p:nvPr>
        </p:nvSpPr>
        <p:spPr>
          <a:xfrm>
            <a:off x="9994265" y="1840865"/>
            <a:ext cx="2197735" cy="583565"/>
          </a:xfrm>
          <a:prstGeom prst="rect">
            <a:avLst/>
          </a:prstGeom>
          <a:noFill/>
          <a:ln w="12700">
            <a:solidFill>
              <a:schemeClr val="accent6"/>
            </a:solidFill>
          </a:ln>
        </p:spPr>
        <p:txBody>
          <a:bodyPr wrap="square" rtlCol="0">
            <a:spAutoFit/>
          </a:bodyPr>
          <a:lstStyle/>
          <a:p>
            <a:r>
              <a:rPr lang="zh-CN" sz="1600" b="1" smtClean="0">
                <a:solidFill>
                  <a:schemeClr val="tx1"/>
                </a:solidFill>
                <a:latin typeface="微软雅黑" panose="020B0503020204020204" pitchFamily="34" charset="-122"/>
                <a:ea typeface="微软雅黑" panose="020B0503020204020204" pitchFamily="34" charset="-122"/>
              </a:rPr>
              <a:t>参与</a:t>
            </a:r>
            <a:r>
              <a:rPr lang="zh-CN" sz="1600" b="1" smtClean="0">
                <a:solidFill>
                  <a:srgbClr val="FF0000"/>
                </a:solidFill>
                <a:latin typeface="微软雅黑" panose="020B0503020204020204" pitchFamily="34" charset="-122"/>
                <a:ea typeface="微软雅黑" panose="020B0503020204020204" pitchFamily="34" charset="-122"/>
              </a:rPr>
              <a:t>某种</a:t>
            </a:r>
            <a:r>
              <a:rPr lang="en-US" altLang="zh-CN" sz="1600" b="1" smtClean="0">
                <a:solidFill>
                  <a:srgbClr val="FF0000"/>
                </a:solidFill>
                <a:latin typeface="微软雅黑" panose="020B0503020204020204" pitchFamily="34" charset="-122"/>
                <a:ea typeface="微软雅黑" panose="020B0503020204020204" pitchFamily="34" charset="-122"/>
              </a:rPr>
              <a:t>RNA</a:t>
            </a:r>
            <a:r>
              <a:rPr lang="zh-CN" altLang="en-US" sz="1600" b="1" smtClean="0">
                <a:solidFill>
                  <a:schemeClr val="tx1"/>
                </a:solidFill>
                <a:latin typeface="微软雅黑" panose="020B0503020204020204" pitchFamily="34" charset="-122"/>
                <a:ea typeface="微软雅黑" panose="020B0503020204020204" pitchFamily="34" charset="-122"/>
              </a:rPr>
              <a:t>的合成以及</a:t>
            </a:r>
            <a:r>
              <a:rPr lang="zh-CN" altLang="en-US" sz="1600" b="1" smtClean="0">
                <a:solidFill>
                  <a:srgbClr val="FF0000"/>
                </a:solidFill>
                <a:latin typeface="微软雅黑" panose="020B0503020204020204" pitchFamily="34" charset="-122"/>
                <a:ea typeface="微软雅黑" panose="020B0503020204020204" pitchFamily="34" charset="-122"/>
              </a:rPr>
              <a:t>核糖体</a:t>
            </a:r>
            <a:r>
              <a:rPr lang="zh-CN" altLang="en-US" sz="1600" b="1" smtClean="0">
                <a:solidFill>
                  <a:schemeClr val="tx1"/>
                </a:solidFill>
                <a:latin typeface="微软雅黑" panose="020B0503020204020204" pitchFamily="34" charset="-122"/>
                <a:ea typeface="微软雅黑" panose="020B0503020204020204" pitchFamily="34" charset="-122"/>
              </a:rPr>
              <a:t>的形成。</a:t>
            </a:r>
            <a:endParaRPr lang="zh-CN" altLang="en-US" sz="1600" b="1" u="sng" smtClean="0">
              <a:solidFill>
                <a:schemeClr val="tx1"/>
              </a:solidFill>
              <a:latin typeface="微软雅黑" panose="020B0503020204020204" pitchFamily="34" charset="-122"/>
              <a:ea typeface="微软雅黑" panose="020B0503020204020204" pitchFamily="34" charset="-122"/>
            </a:endParaRPr>
          </a:p>
        </p:txBody>
      </p:sp>
      <p:sp>
        <p:nvSpPr>
          <p:cNvPr id="90" name="TextBox 70"/>
          <p:cNvSpPr txBox="1"/>
          <p:nvPr>
            <p:custDataLst>
              <p:tags r:id="rId84"/>
            </p:custDataLst>
          </p:nvPr>
        </p:nvSpPr>
        <p:spPr>
          <a:xfrm>
            <a:off x="9994265" y="2543810"/>
            <a:ext cx="2090420" cy="829945"/>
          </a:xfrm>
          <a:prstGeom prst="rect">
            <a:avLst/>
          </a:prstGeom>
          <a:noFill/>
          <a:ln w="12700">
            <a:solidFill>
              <a:schemeClr val="accent6"/>
            </a:solidFill>
          </a:ln>
        </p:spPr>
        <p:txBody>
          <a:bodyPr wrap="square" rtlCol="0">
            <a:spAutoFit/>
          </a:bodyPr>
          <a:lstStyle/>
          <a:p>
            <a:r>
              <a:rPr lang="zh-CN" sz="1600" b="1" smtClean="0">
                <a:solidFill>
                  <a:schemeClr val="tx1"/>
                </a:solidFill>
                <a:latin typeface="微软雅黑" panose="020B0503020204020204" pitchFamily="34" charset="-122"/>
                <a:ea typeface="微软雅黑" panose="020B0503020204020204" pitchFamily="34" charset="-122"/>
              </a:rPr>
              <a:t>控制</a:t>
            </a:r>
            <a:r>
              <a:rPr lang="en-US" altLang="zh-CN" sz="1600" b="1" smtClean="0">
                <a:solidFill>
                  <a:srgbClr val="FF0000"/>
                </a:solidFill>
                <a:latin typeface="微软雅黑" panose="020B0503020204020204" pitchFamily="34" charset="-122"/>
                <a:ea typeface="微软雅黑" panose="020B0503020204020204" pitchFamily="34" charset="-122"/>
              </a:rPr>
              <a:t>mRNA</a:t>
            </a:r>
            <a:r>
              <a:rPr lang="zh-CN" altLang="en-US" sz="1600" b="1" smtClean="0">
                <a:solidFill>
                  <a:schemeClr val="tx1"/>
                </a:solidFill>
                <a:latin typeface="微软雅黑" panose="020B0503020204020204" pitchFamily="34" charset="-122"/>
                <a:ea typeface="微软雅黑" panose="020B0503020204020204" pitchFamily="34" charset="-122"/>
              </a:rPr>
              <a:t>、蛋白质等大分子物质进出细胞核。</a:t>
            </a:r>
            <a:endParaRPr lang="zh-CN" altLang="en-US" sz="1600" b="1" u="sng" smtClean="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QC_4_BD.155_1#0baeed52b?vcp=1&amp;pid=11b53f0e8&amp;color=0,0,0&amp;vtp=1&amp;bt=1&amp;bbb=1&amp;hb=1"/>
          <p:cNvSpPr/>
          <p:nvPr>
            <p:custDataLst>
              <p:tags r:id="rId1"/>
            </p:custDataLst>
          </p:nvPr>
        </p:nvSpPr>
        <p:spPr>
          <a:xfrm>
            <a:off x="144145" y="979805"/>
            <a:ext cx="11965940" cy="5208270"/>
          </a:xfrm>
          <a:prstGeom prst="rect">
            <a:avLst/>
          </a:prstGeom>
          <a:noFill/>
        </p:spPr>
        <p:txBody>
          <a:bodyPr wrap="none" lIns="0" tIns="0" rIns="0" bIns="0" rtlCol="0" anchor="t"/>
          <a:lstStyle/>
          <a:p>
            <a:pPr indent="0" algn="l" fontAlgn="auto" latinLnBrk="1">
              <a:lnSpc>
                <a:spcPct val="200000"/>
              </a:lnSpc>
            </a:pPr>
            <a:r>
              <a:rPr 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5</a:t>
            </a:r>
            <a:r>
              <a:rPr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下图是马铃薯细胞局部的电镜照片，</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1~4</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均为细胞核的结构，对其描述</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2000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错误的是（　　）</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20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是转录和翻译的场所</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20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是核与质之间物质运输的通道</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20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是核与质的界膜</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20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4</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是与核糖体形成有关的场所</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3" name="组合 2"/>
          <p:cNvGrpSpPr/>
          <p:nvPr>
            <p:custDataLst>
              <p:tags r:id="rId2"/>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3"/>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4"/>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5"/>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custDataLst>
              <p:tags r:id="rId6"/>
            </p:custDataLst>
          </p:nvPr>
        </p:nvSpPr>
        <p:spPr>
          <a:xfrm>
            <a:off x="1928495" y="2040890"/>
            <a:ext cx="577215" cy="706755"/>
          </a:xfrm>
          <a:prstGeom prst="rect">
            <a:avLst/>
          </a:prstGeom>
          <a:noFill/>
          <a:ln w="9525">
            <a:noFill/>
          </a:ln>
        </p:spPr>
        <p:txBody>
          <a:bodyPr wrap="square">
            <a:spAutoFit/>
          </a:bodyPr>
          <a:lstStyle/>
          <a:p>
            <a:pPr indent="0"/>
            <a:r>
              <a:rPr lang="en-US" altLang="en-US" sz="4000" b="1">
                <a:solidFill>
                  <a:srgbClr val="FF0000"/>
                </a:solidFill>
                <a:latin typeface="Times New Roman" panose="02020603050405020304"/>
                <a:ea typeface="宋体" panose="02010600030101010101" pitchFamily="2" charset="-122"/>
              </a:rPr>
              <a:t>A</a:t>
            </a:r>
            <a:endParaRPr lang="en-US" altLang="en-US" sz="4000" b="1">
              <a:solidFill>
                <a:srgbClr val="FF0000"/>
              </a:solidFill>
              <a:latin typeface="Times New Roman" panose="02020603050405020304"/>
              <a:ea typeface="宋体" panose="02010600030101010101" pitchFamily="2" charset="-122"/>
            </a:endParaRPr>
          </a:p>
        </p:txBody>
      </p:sp>
      <p:grpSp>
        <p:nvGrpSpPr>
          <p:cNvPr id="2" name="组合 1"/>
          <p:cNvGrpSpPr/>
          <p:nvPr>
            <p:custDataLst>
              <p:tags r:id="rId7"/>
            </p:custDataLst>
          </p:nvPr>
        </p:nvGrpSpPr>
        <p:grpSpPr>
          <a:xfrm>
            <a:off x="2156460" y="2867660"/>
            <a:ext cx="9191625" cy="645795"/>
            <a:chOff x="6958" y="-6442"/>
            <a:chExt cx="14475" cy="1017"/>
          </a:xfrm>
        </p:grpSpPr>
        <p:cxnSp>
          <p:nvCxnSpPr>
            <p:cNvPr id="6" name="曲线连接符 5"/>
            <p:cNvCxnSpPr>
              <a:stCxn id="10" idx="1"/>
            </p:cNvCxnSpPr>
            <p:nvPr>
              <p:custDataLst>
                <p:tags r:id="rId8"/>
              </p:custDataLst>
            </p:nvPr>
          </p:nvCxnSpPr>
          <p:spPr>
            <a:xfrm rot="10800000" flipH="1">
              <a:off x="6958" y="-6442"/>
              <a:ext cx="3275" cy="615"/>
            </a:xfrm>
            <a:prstGeom prst="curvedConnector3">
              <a:avLst>
                <a:gd name="adj1" fmla="val -11450"/>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9"/>
              </p:custDataLst>
            </p:nvPr>
          </p:nvSpPr>
          <p:spPr>
            <a:xfrm>
              <a:off x="10340" y="-6441"/>
              <a:ext cx="11093" cy="1016"/>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en-US" altLang="zh-CN"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1</a:t>
              </a:r>
              <a:r>
                <a:rPr lang="zh-CN" altLang="en-US"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是染色质，细胞核是</a:t>
              </a:r>
              <a:r>
                <a:rPr lang="en-US" altLang="zh-CN"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DNA</a:t>
              </a:r>
              <a:r>
                <a:rPr lang="zh-CN" altLang="en-US"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复制和转录的主要场所，翻译的场所是核糖体</a:t>
              </a:r>
              <a:endParaRPr lang="zh-CN" altLang="en-US"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0" name="圆角矩形 9"/>
            <p:cNvSpPr/>
            <p:nvPr>
              <p:custDataLst>
                <p:tags r:id="rId10"/>
              </p:custDataLst>
            </p:nvPr>
          </p:nvSpPr>
          <p:spPr>
            <a:xfrm>
              <a:off x="6959" y="-6227"/>
              <a:ext cx="1684"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00003" name="图片 100003"/>
          <p:cNvPicPr>
            <a:picLocks noChangeAspect="1"/>
          </p:cNvPicPr>
          <p:nvPr>
            <p:custDataLst>
              <p:tags r:id="rId11"/>
            </p:custDataLst>
          </p:nvPr>
        </p:nvPicPr>
        <p:blipFill>
          <a:blip r:embed="rId12"/>
          <a:stretch>
            <a:fillRect/>
          </a:stretch>
        </p:blipFill>
        <p:spPr>
          <a:xfrm>
            <a:off x="8200390" y="3933825"/>
            <a:ext cx="3802380" cy="240982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custDataLst>
              <p:tags r:id="rId1"/>
            </p:custDataLst>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2"/>
            </p:custDataLst>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custDataLst>
              <p:tags r:id="rId4"/>
            </p:custDataLst>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custDataLst>
              <p:tags r:id="rId5"/>
            </p:custDataLst>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05  </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学以致用</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能力提升</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6"/>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custDataLst>
              <p:tags r:id="rId7"/>
            </p:custDataLst>
          </p:nvPr>
        </p:nvGrpSpPr>
        <p:grpSpPr>
          <a:xfrm>
            <a:off x="-635635" y="1909445"/>
            <a:ext cx="5377180" cy="5530850"/>
            <a:chOff x="-1001" y="3007"/>
            <a:chExt cx="8468" cy="8710"/>
          </a:xfrm>
        </p:grpSpPr>
        <p:sp>
          <p:nvSpPr>
            <p:cNvPr id="2" name="椭圆 1"/>
            <p:cNvSpPr/>
            <p:nvPr>
              <p:custDataLst>
                <p:tags r:id="rId8"/>
              </p:custDataLst>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7" descr="C:/Users/hp/AppData/Local/Temp/wpp.GWbXotwpp"/>
            <p:cNvPicPr>
              <a:picLocks noChangeAspect="1"/>
            </p:cNvPicPr>
            <p:nvPr>
              <p:custDataLst>
                <p:tags r:id="rId9"/>
              </p:custDataLst>
            </p:nvPr>
          </p:nvPicPr>
          <p:blipFill>
            <a:blip r:embed="rId10"/>
            <a:stretch>
              <a:fillRect/>
            </a:stretch>
          </p:blipFill>
          <p:spPr>
            <a:xfrm>
              <a:off x="-801" y="3293"/>
              <a:ext cx="7871" cy="8139"/>
            </a:xfrm>
            <a:prstGeom prst="rect">
              <a:avLst/>
            </a:prstGeom>
            <a:noFill/>
          </p:spPr>
        </p:pic>
      </p:gr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custDataLst>
              <p:tags r:id="rId1"/>
            </p:custDataLst>
          </p:nvPr>
        </p:nvSpPr>
        <p:spPr>
          <a:xfrm>
            <a:off x="367030" y="1421130"/>
            <a:ext cx="11642725" cy="4872355"/>
          </a:xfrm>
          <a:prstGeom prst="rect">
            <a:avLst/>
          </a:prstGeom>
          <a:noFill/>
        </p:spPr>
        <p:txBody>
          <a:bodyPr wrap="square" rtlCol="0" anchor="t">
            <a:noAutofit/>
          </a:bodyPr>
          <a:lstStyle/>
          <a:p>
            <a:pPr indent="0" fontAlgn="auto">
              <a:lnSpc>
                <a:spcPct val="150000"/>
              </a:lnSpc>
            </a:pPr>
            <a:r>
              <a:rPr sz="2800"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1.</a:t>
            </a: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r>
              <a:rPr lang="zh-CN" altLang="en-US" sz="2800"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台盼蓝染色法</a:t>
            </a: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r>
              <a:rPr lang="zh-CN" altLang="en-US" sz="2800"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是鉴别死细胞和活细胞的常用方法，其原理是</a:t>
            </a: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_______________________________________________________________________</a:t>
            </a:r>
            <a:endPar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a:p>
            <a:pPr indent="0" fontAlgn="auto">
              <a:lnSpc>
                <a:spcPct val="150000"/>
              </a:lnSpc>
            </a:pPr>
            <a:endPar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a:p>
            <a:pPr indent="0" fontAlgn="auto">
              <a:lnSpc>
                <a:spcPct val="150000"/>
              </a:lnSpc>
            </a:pP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_______________________________________________________________</a:t>
            </a:r>
            <a:r>
              <a:rPr lang="zh-CN" altLang="en-US" sz="2800"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endParaRPr lang="zh-CN" altLang="en-US" sz="2800"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a:p>
            <a:pPr indent="0" fontAlgn="auto">
              <a:lnSpc>
                <a:spcPct val="150000"/>
              </a:lnSpc>
            </a:pP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2.</a:t>
            </a:r>
            <a:r>
              <a:rPr lang="zh-CN" altLang="en-US" sz="2800"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在小鼠细胞和人细胞融合实验中，若降低温度，则细胞完全融合所需要的时间明显延长，原因是</a:t>
            </a: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  ____________________________________________</a:t>
            </a:r>
            <a:endParaRPr lang="zh-CN" altLang="en-US" sz="2800"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a:p>
            <a:pPr indent="0" fontAlgn="auto">
              <a:lnSpc>
                <a:spcPct val="150000"/>
              </a:lnSpc>
            </a:pP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_______________________________________________________</a:t>
            </a:r>
            <a:endPar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p:txBody>
      </p:sp>
      <p:grpSp>
        <p:nvGrpSpPr>
          <p:cNvPr id="3" name="组合 2"/>
          <p:cNvGrpSpPr/>
          <p:nvPr>
            <p:custDataLst>
              <p:tags r:id="rId2"/>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3"/>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4"/>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学以致用</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能力提升</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5"/>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文本框 47"/>
          <p:cNvSpPr txBox="1"/>
          <p:nvPr>
            <p:custDataLst>
              <p:tags r:id="rId6"/>
            </p:custDataLst>
          </p:nvPr>
        </p:nvSpPr>
        <p:spPr>
          <a:xfrm>
            <a:off x="10350500" y="106680"/>
            <a:ext cx="1754505" cy="460375"/>
          </a:xfrm>
          <a:prstGeom prst="rect">
            <a:avLst/>
          </a:prstGeom>
          <a:noFill/>
          <a:ln w="28575" cap="rnd" cmpd="sng">
            <a:solidFill>
              <a:schemeClr val="accent1">
                <a:shade val="50000"/>
                <a:alpha val="61000"/>
              </a:schemeClr>
            </a:solidFill>
            <a:prstDash val="solid"/>
          </a:ln>
        </p:spPr>
        <p:txBody>
          <a:bodyPr wrap="square" rtlCol="0">
            <a:spAutoFit/>
          </a:bodyPr>
          <a:lstStyle/>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0"/>
                <a:sym typeface="+mn-ea"/>
              </a:rPr>
              <a:t>长句作答类</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 name="文本框 1"/>
          <p:cNvSpPr txBox="1"/>
          <p:nvPr>
            <p:custDataLst>
              <p:tags r:id="rId7"/>
            </p:custDataLst>
          </p:nvPr>
        </p:nvSpPr>
        <p:spPr>
          <a:xfrm>
            <a:off x="288290" y="4692015"/>
            <a:ext cx="11188700" cy="1198880"/>
          </a:xfrm>
          <a:prstGeom prst="rect">
            <a:avLst/>
          </a:prstGeom>
          <a:noFill/>
        </p:spPr>
        <p:txBody>
          <a:bodyPr wrap="square" rtlCol="0" anchor="t">
            <a:spAutoFit/>
          </a:bodyPr>
          <a:lstStyle/>
          <a:p>
            <a:pPr fontAlgn="auto">
              <a:lnSpc>
                <a:spcPct val="150000"/>
              </a:lnSpc>
            </a:pPr>
            <a:r>
              <a:rPr lang="en-US" altLang="zh-CN" sz="2400"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微软雅黑" panose="020B0503020204020204" pitchFamily="34" charset="-122"/>
              </a:rPr>
              <a:t>                                                  </a:t>
            </a:r>
            <a:r>
              <a:rPr lang="zh-CN" altLang="en-US" sz="2400"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微软雅黑" panose="020B0503020204020204" pitchFamily="34" charset="-122"/>
              </a:rPr>
              <a:t>温度会影响分子的运动，降低温度，分子运动减慢，细胞膜的流动性降低，进而影响细胞膜的流动性。</a:t>
            </a:r>
            <a:endParaRPr lang="en-US" altLang="zh-CN" sz="2400"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微软雅黑" panose="020B0503020204020204" pitchFamily="34" charset="-122"/>
            </a:endParaRPr>
          </a:p>
        </p:txBody>
      </p:sp>
      <p:sp>
        <p:nvSpPr>
          <p:cNvPr id="6" name="文本框 5"/>
          <p:cNvSpPr txBox="1"/>
          <p:nvPr>
            <p:custDataLst>
              <p:tags r:id="rId8"/>
            </p:custDataLst>
          </p:nvPr>
        </p:nvSpPr>
        <p:spPr>
          <a:xfrm>
            <a:off x="449580" y="2095500"/>
            <a:ext cx="11404600" cy="1753235"/>
          </a:xfrm>
          <a:prstGeom prst="rect">
            <a:avLst/>
          </a:prstGeom>
          <a:noFill/>
        </p:spPr>
        <p:txBody>
          <a:bodyPr wrap="square" rtlCol="0" anchor="t">
            <a:spAutoFit/>
          </a:bodyPr>
          <a:lstStyle/>
          <a:p>
            <a:pPr indent="0" fontAlgn="auto">
              <a:lnSpc>
                <a:spcPct val="150000"/>
              </a:lnSpc>
            </a:pPr>
            <a:r>
              <a:rPr lang="zh-CN" altLang="en-US" sz="2400"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微软雅黑" panose="020B0503020204020204" pitchFamily="34" charset="-122"/>
              </a:rPr>
              <a:t>活细胞的细胞膜具有选择透过性，台盼蓝是细胞不需要的物质，一般无法通过细胞膜进入活细胞，活细胞不能被染色，而死细胞的细胞膜失去了控制物质进出细胞的功能，台盼蓝可通过细胞膜进入细胞内，使其被染色</a:t>
            </a:r>
            <a:endParaRPr lang="zh-CN" altLang="en-US" sz="2400"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微软雅黑" panose="020B0503020204020204" pitchFamily="34" charset="-122"/>
            </a:endParaRPr>
          </a:p>
        </p:txBody>
      </p:sp>
      <p:cxnSp>
        <p:nvCxnSpPr>
          <p:cNvPr id="10" name="直接连接符 9"/>
          <p:cNvCxnSpPr/>
          <p:nvPr>
            <p:custDataLst>
              <p:tags r:id="rId9"/>
            </p:custDataLst>
          </p:nvPr>
        </p:nvCxnSpPr>
        <p:spPr>
          <a:xfrm flipV="1">
            <a:off x="449580" y="3274695"/>
            <a:ext cx="11240770" cy="44450"/>
          </a:xfrm>
          <a:prstGeom prst="line">
            <a:avLst/>
          </a:prstGeom>
          <a:ln w="12700" cmpd="sng">
            <a:solidFill>
              <a:schemeClr val="tx1"/>
            </a:solidFill>
            <a:prstDash val="solid"/>
          </a:ln>
        </p:spPr>
        <p:style>
          <a:lnRef idx="2">
            <a:schemeClr val="accent1"/>
          </a:lnRef>
          <a:fillRef idx="0">
            <a:srgbClr val="FFFFFF"/>
          </a:fillRef>
          <a:effectRef idx="0">
            <a:srgbClr val="FFFFFF"/>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custDataLst>
              <p:tags r:id="rId1"/>
            </p:custDataLst>
          </p:nvPr>
        </p:nvSpPr>
        <p:spPr>
          <a:xfrm>
            <a:off x="248920" y="624840"/>
            <a:ext cx="11642725" cy="5262245"/>
          </a:xfrm>
          <a:prstGeom prst="rect">
            <a:avLst/>
          </a:prstGeom>
          <a:noFill/>
        </p:spPr>
        <p:txBody>
          <a:bodyPr wrap="square" rtlCol="0" anchor="t">
            <a:spAutoFit/>
          </a:bodyPr>
          <a:lstStyle/>
          <a:p>
            <a:pPr marL="0" indent="0" fontAlgn="auto">
              <a:lnSpc>
                <a:spcPct val="150000"/>
              </a:lnSpc>
              <a:buNone/>
            </a:pPr>
            <a:r>
              <a:rPr lang="en-US" altLang="zh-CN" sz="2800" kern="100" smtClean="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3.</a:t>
            </a:r>
            <a:r>
              <a:rPr lang="zh-CN" altLang="en-US" sz="2800" kern="100" smtClean="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电子显微镜下拍摄的细胞结构照片是否属于物理模型？说明理由：</a:t>
            </a:r>
            <a:r>
              <a:rPr lang="en-US" altLang="zh-CN" sz="2800" u="sng" kern="100" smtClean="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altLang="zh-CN" sz="2800" u="sng" kern="100" smtClean="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marL="0" indent="0" fontAlgn="auto">
              <a:lnSpc>
                <a:spcPct val="150000"/>
              </a:lnSpc>
              <a:buNone/>
            </a:pPr>
            <a:r>
              <a:rPr lang="en-US" altLang="zh-CN" sz="2800" u="sng" kern="100" smtClean="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altLang="zh-CN" sz="2800" u="sng" kern="100" smtClean="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marL="0" indent="0" fontAlgn="auto">
              <a:lnSpc>
                <a:spcPct val="150000"/>
              </a:lnSpc>
              <a:buNone/>
            </a:pPr>
            <a:r>
              <a:rPr lang="en-US" altLang="zh-CN" sz="2800" u="sng" kern="100" smtClean="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ltLang="zh-CN" sz="2800" kern="100" smtClean="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zh-CN" sz="2800" kern="1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marL="0" indent="0" fontAlgn="auto">
              <a:lnSpc>
                <a:spcPct val="150000"/>
              </a:lnSpc>
              <a:buNone/>
            </a:pPr>
            <a:r>
              <a:rPr lang="en-US" altLang="zh-CN" sz="2800" kern="1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4.</a:t>
            </a:r>
            <a:r>
              <a:rPr lang="zh-CN" altLang="en-US" sz="2800" kern="1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真核细胞的细胞核内的核仁被破坏，抗体合成将不能正常进行的原因是</a:t>
            </a:r>
            <a:endParaRPr lang="zh-CN" altLang="en-US" sz="2800" kern="1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marL="0" indent="0" fontAlgn="auto">
              <a:lnSpc>
                <a:spcPct val="150000"/>
              </a:lnSpc>
              <a:buNone/>
            </a:pPr>
            <a:endParaRPr altLang="zh-CN" sz="2800" kern="1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marL="0" indent="0" fontAlgn="auto">
              <a:lnSpc>
                <a:spcPct val="150000"/>
              </a:lnSpc>
              <a:buNone/>
            </a:pPr>
            <a:r>
              <a:rPr altLang="zh-CN" sz="2800" kern="1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____________________________________________________________________。</a:t>
            </a:r>
            <a:endParaRPr altLang="zh-CN" sz="2800" kern="1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marL="0" indent="0" fontAlgn="auto">
              <a:lnSpc>
                <a:spcPct val="150000"/>
              </a:lnSpc>
              <a:buNone/>
            </a:pPr>
            <a:r>
              <a:rPr lang="en-US" altLang="zh-CN" sz="2800">
                <a:solidFill>
                  <a:srgbClr val="000000"/>
                </a:solidFill>
                <a:latin typeface="Times New Roman" panose="02020603050405020304"/>
                <a:ea typeface="微软雅黑" panose="020B0503020204020204" pitchFamily="34" charset="-122"/>
                <a:cs typeface="Times New Roman" panose="02020603050405020304" pitchFamily="34" charset="-120"/>
                <a:sym typeface="+mn-ea"/>
              </a:rPr>
              <a:t>5.</a:t>
            </a:r>
            <a:r>
              <a:rPr lang="zh-CN" altLang="en-US" sz="2800">
                <a:solidFill>
                  <a:srgbClr val="000000"/>
                </a:solidFill>
                <a:latin typeface="Times New Roman" panose="02020603050405020304"/>
                <a:ea typeface="微软雅黑" panose="020B0503020204020204" pitchFamily="34" charset="-122"/>
                <a:cs typeface="Times New Roman" panose="02020603050405020304" pitchFamily="34" charset="-120"/>
                <a:sym typeface="+mn-ea"/>
              </a:rPr>
              <a:t>课本必修</a:t>
            </a:r>
            <a:r>
              <a:rPr lang="en-US" altLang="zh-CN" sz="2800">
                <a:solidFill>
                  <a:srgbClr val="000000"/>
                </a:solidFill>
                <a:latin typeface="Times New Roman" panose="02020603050405020304"/>
                <a:ea typeface="微软雅黑" panose="020B0503020204020204" pitchFamily="34" charset="-122"/>
                <a:cs typeface="Times New Roman" panose="02020603050405020304" pitchFamily="34" charset="-120"/>
                <a:sym typeface="+mn-ea"/>
              </a:rPr>
              <a:t>1 P55“</a:t>
            </a:r>
            <a:r>
              <a:rPr lang="zh-CN" altLang="en-US" sz="2800">
                <a:solidFill>
                  <a:srgbClr val="000000"/>
                </a:solidFill>
                <a:latin typeface="Times New Roman" panose="02020603050405020304"/>
                <a:ea typeface="微软雅黑" panose="020B0503020204020204" pitchFamily="34" charset="-122"/>
                <a:cs typeface="Times New Roman" panose="02020603050405020304" pitchFamily="34" charset="-120"/>
                <a:sym typeface="+mn-ea"/>
              </a:rPr>
              <a:t>资料</a:t>
            </a:r>
            <a:r>
              <a:rPr lang="en-US" altLang="zh-CN" sz="2800">
                <a:solidFill>
                  <a:srgbClr val="000000"/>
                </a:solidFill>
                <a:latin typeface="Times New Roman" panose="02020603050405020304"/>
                <a:ea typeface="微软雅黑" panose="020B0503020204020204" pitchFamily="34" charset="-122"/>
                <a:cs typeface="Times New Roman" panose="02020603050405020304" pitchFamily="34" charset="-120"/>
                <a:sym typeface="+mn-ea"/>
              </a:rPr>
              <a:t>4”</a:t>
            </a:r>
            <a:r>
              <a:rPr lang="zh-CN" altLang="en-US" sz="2800">
                <a:solidFill>
                  <a:srgbClr val="000000"/>
                </a:solidFill>
                <a:latin typeface="Times New Roman" panose="02020603050405020304"/>
                <a:ea typeface="微软雅黑" panose="020B0503020204020204" pitchFamily="34" charset="-122"/>
                <a:cs typeface="Times New Roman" panose="02020603050405020304" pitchFamily="34" charset="-120"/>
                <a:sym typeface="+mn-ea"/>
              </a:rPr>
              <a:t>中</a:t>
            </a:r>
            <a:r>
              <a:rPr lang="en-US" altLang="zh-CN" sz="2800">
                <a:solidFill>
                  <a:srgbClr val="000000"/>
                </a:solidFill>
                <a:latin typeface="Times New Roman" panose="02020603050405020304"/>
                <a:ea typeface="微软雅黑" panose="020B0503020204020204" pitchFamily="34" charset="-122"/>
                <a:cs typeface="Times New Roman" panose="02020603050405020304" pitchFamily="34" charset="-120"/>
                <a:sym typeface="+mn-ea"/>
              </a:rPr>
              <a:t>“</a:t>
            </a:r>
            <a:r>
              <a:rPr lang="zh-CN" altLang="en-US" sz="2800">
                <a:solidFill>
                  <a:srgbClr val="000000"/>
                </a:solidFill>
                <a:latin typeface="Times New Roman" panose="02020603050405020304"/>
                <a:ea typeface="微软雅黑" panose="020B0503020204020204" pitchFamily="34" charset="-122"/>
                <a:cs typeface="Times New Roman" panose="02020603050405020304" pitchFamily="34" charset="-120"/>
                <a:sym typeface="+mn-ea"/>
              </a:rPr>
              <a:t>嫁接</a:t>
            </a:r>
            <a:r>
              <a:rPr lang="en-US" altLang="zh-CN" sz="2800">
                <a:solidFill>
                  <a:srgbClr val="000000"/>
                </a:solidFill>
                <a:latin typeface="Times New Roman" panose="02020603050405020304"/>
                <a:ea typeface="微软雅黑" panose="020B0503020204020204" pitchFamily="34" charset="-122"/>
                <a:cs typeface="Times New Roman" panose="02020603050405020304" pitchFamily="34" charset="-120"/>
                <a:sym typeface="+mn-ea"/>
              </a:rPr>
              <a:t>”</a:t>
            </a:r>
            <a:r>
              <a:rPr lang="zh-CN" altLang="en-US" sz="2800">
                <a:solidFill>
                  <a:srgbClr val="000000"/>
                </a:solidFill>
                <a:latin typeface="Times New Roman" panose="02020603050405020304"/>
                <a:ea typeface="微软雅黑" panose="020B0503020204020204" pitchFamily="34" charset="-122"/>
                <a:cs typeface="Times New Roman" panose="02020603050405020304" pitchFamily="34" charset="-120"/>
                <a:sym typeface="+mn-ea"/>
              </a:rPr>
              <a:t>与</a:t>
            </a:r>
            <a:r>
              <a:rPr lang="en-US" altLang="zh-CN" sz="2800">
                <a:solidFill>
                  <a:srgbClr val="000000"/>
                </a:solidFill>
                <a:latin typeface="Times New Roman" panose="02020603050405020304"/>
                <a:ea typeface="微软雅黑" panose="020B0503020204020204" pitchFamily="34" charset="-122"/>
                <a:cs typeface="Times New Roman" panose="02020603050405020304" pitchFamily="34" charset="-120"/>
                <a:sym typeface="+mn-ea"/>
              </a:rPr>
              <a:t>“</a:t>
            </a:r>
            <a:r>
              <a:rPr lang="zh-CN" altLang="en-US" sz="2800">
                <a:solidFill>
                  <a:srgbClr val="000000"/>
                </a:solidFill>
                <a:latin typeface="Times New Roman" panose="02020603050405020304"/>
                <a:ea typeface="微软雅黑" panose="020B0503020204020204" pitchFamily="34" charset="-122"/>
                <a:cs typeface="Times New Roman" panose="02020603050405020304" pitchFamily="34" charset="-120"/>
                <a:sym typeface="+mn-ea"/>
              </a:rPr>
              <a:t>核移植</a:t>
            </a:r>
            <a:r>
              <a:rPr lang="en-US" altLang="zh-CN" sz="2800">
                <a:solidFill>
                  <a:srgbClr val="000000"/>
                </a:solidFill>
                <a:latin typeface="Times New Roman" panose="02020603050405020304"/>
                <a:ea typeface="微软雅黑" panose="020B0503020204020204" pitchFamily="34" charset="-122"/>
                <a:cs typeface="Times New Roman" panose="02020603050405020304" pitchFamily="34" charset="-120"/>
                <a:sym typeface="+mn-ea"/>
              </a:rPr>
              <a:t>”</a:t>
            </a:r>
            <a:r>
              <a:rPr lang="zh-CN" altLang="en-US" sz="2800">
                <a:solidFill>
                  <a:srgbClr val="000000"/>
                </a:solidFill>
                <a:latin typeface="Times New Roman" panose="02020603050405020304"/>
                <a:ea typeface="微软雅黑" panose="020B0503020204020204" pitchFamily="34" charset="-122"/>
                <a:cs typeface="Times New Roman" panose="02020603050405020304" pitchFamily="34" charset="-120"/>
                <a:sym typeface="+mn-ea"/>
              </a:rPr>
              <a:t>实验对比，伞藻核移植实验更具有说服力，原因是</a:t>
            </a:r>
            <a:r>
              <a:rPr lang="en-US" altLang="zh-CN" sz="2800">
                <a:solidFill>
                  <a:srgbClr val="000000"/>
                </a:solidFill>
                <a:latin typeface="Times New Roman" panose="02020603050405020304"/>
                <a:ea typeface="微软雅黑" panose="020B0503020204020204" pitchFamily="34" charset="-122"/>
                <a:cs typeface="Times New Roman" panose="02020603050405020304" pitchFamily="34" charset="-120"/>
                <a:sym typeface="+mn-ea"/>
              </a:rPr>
              <a:t> </a:t>
            </a:r>
            <a:r>
              <a:rPr lang="en-US" altLang="zh-CN" sz="2800" u="sng">
                <a:solidFill>
                  <a:srgbClr val="000000"/>
                </a:solidFill>
                <a:latin typeface="Times New Roman" panose="02020603050405020304"/>
                <a:ea typeface="微软雅黑" panose="020B0503020204020204" pitchFamily="34" charset="-122"/>
                <a:cs typeface="Times New Roman" panose="02020603050405020304" pitchFamily="34" charset="-120"/>
                <a:sym typeface="+mn-ea"/>
              </a:rPr>
              <a:t>                                                                                         </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a:t>
            </a:r>
            <a:endParaRPr altLang="zh-CN" sz="2800" kern="1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nvGrpSpPr>
          <p:cNvPr id="3" name="组合 2"/>
          <p:cNvGrpSpPr/>
          <p:nvPr>
            <p:custDataLst>
              <p:tags r:id="rId2"/>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3"/>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4"/>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学以致用</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能力提升</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5"/>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文本框 47"/>
          <p:cNvSpPr txBox="1"/>
          <p:nvPr>
            <p:custDataLst>
              <p:tags r:id="rId6"/>
            </p:custDataLst>
          </p:nvPr>
        </p:nvSpPr>
        <p:spPr>
          <a:xfrm>
            <a:off x="10350500" y="106680"/>
            <a:ext cx="1754505" cy="460375"/>
          </a:xfrm>
          <a:prstGeom prst="rect">
            <a:avLst/>
          </a:prstGeom>
          <a:noFill/>
          <a:ln w="28575" cap="rnd" cmpd="sng">
            <a:solidFill>
              <a:schemeClr val="accent1">
                <a:shade val="50000"/>
                <a:alpha val="61000"/>
              </a:schemeClr>
            </a:solidFill>
            <a:prstDash val="solid"/>
          </a:ln>
        </p:spPr>
        <p:txBody>
          <a:bodyPr wrap="square" rtlCol="0">
            <a:spAutoFit/>
          </a:bodyPr>
          <a:lstStyle/>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0"/>
                <a:sym typeface="+mn-ea"/>
              </a:rPr>
              <a:t>长句作答类</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cxnSp>
        <p:nvCxnSpPr>
          <p:cNvPr id="2" name="直接连接符 1"/>
          <p:cNvCxnSpPr/>
          <p:nvPr>
            <p:custDataLst>
              <p:tags r:id="rId7"/>
            </p:custDataLst>
          </p:nvPr>
        </p:nvCxnSpPr>
        <p:spPr>
          <a:xfrm>
            <a:off x="502285" y="6416040"/>
            <a:ext cx="11132185" cy="0"/>
          </a:xfrm>
          <a:prstGeom prst="line">
            <a:avLst/>
          </a:prstGeom>
          <a:ln w="19050">
            <a:solidFill>
              <a:schemeClr val="tx1"/>
            </a:solidFill>
          </a:ln>
        </p:spPr>
        <p:style>
          <a:lnRef idx="2">
            <a:schemeClr val="accent1"/>
          </a:lnRef>
          <a:fillRef idx="0">
            <a:srgbClr val="FFFFFF"/>
          </a:fillRef>
          <a:effectRef idx="0">
            <a:srgbClr val="FFFFFF"/>
          </a:effectRef>
          <a:fontRef idx="minor">
            <a:schemeClr val="tx1"/>
          </a:fontRef>
        </p:style>
      </p:cxnSp>
      <p:cxnSp>
        <p:nvCxnSpPr>
          <p:cNvPr id="10" name="直接连接符 9"/>
          <p:cNvCxnSpPr/>
          <p:nvPr>
            <p:custDataLst>
              <p:tags r:id="rId8"/>
            </p:custDataLst>
          </p:nvPr>
        </p:nvCxnSpPr>
        <p:spPr>
          <a:xfrm>
            <a:off x="502285" y="1758950"/>
            <a:ext cx="11132185" cy="0"/>
          </a:xfrm>
          <a:prstGeom prst="line">
            <a:avLst/>
          </a:prstGeom>
          <a:ln w="19050">
            <a:solidFill>
              <a:schemeClr val="tx1"/>
            </a:solidFill>
          </a:ln>
        </p:spPr>
        <p:style>
          <a:lnRef idx="2">
            <a:schemeClr val="accent1"/>
          </a:lnRef>
          <a:fillRef idx="0">
            <a:srgbClr val="FFFFFF"/>
          </a:fillRef>
          <a:effectRef idx="0">
            <a:srgbClr val="FFFFFF"/>
          </a:effectRef>
          <a:fontRef idx="minor">
            <a:schemeClr val="tx1"/>
          </a:fontRef>
        </p:style>
      </p:cxnSp>
      <p:sp>
        <p:nvSpPr>
          <p:cNvPr id="9" name="QB_5_AN.141_1#5809fca65?vbadefaultcenterpage=1&amp;parentnodeid=7763a4bbb&amp;vbahtmlprocessed=1&amp;haslongtextanswer=1"/>
          <p:cNvSpPr/>
          <p:nvPr>
            <p:custDataLst>
              <p:tags r:id="rId9"/>
            </p:custDataLst>
          </p:nvPr>
        </p:nvSpPr>
        <p:spPr>
          <a:xfrm>
            <a:off x="377190" y="1275080"/>
            <a:ext cx="11129010" cy="1233170"/>
          </a:xfrm>
          <a:prstGeom prst="rect">
            <a:avLst/>
          </a:prstGeom>
          <a:noFill/>
        </p:spPr>
        <p:txBody>
          <a:bodyPr wrap="square" lIns="0" tIns="0" rIns="0" bIns="0" rtlCol="0" anchor="t"/>
          <a:lstStyle/>
          <a:p>
            <a:pPr indent="0" fontAlgn="auto" latinLnBrk="1">
              <a:lnSpc>
                <a:spcPct val="150000"/>
              </a:lnSpc>
            </a:pPr>
            <a:r>
              <a:rPr lang="en-US" altLang="zh-CN" sz="24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不属于。模型是人们为了某种特定的目的而对认识对象所作的一种简化的概括性的描述，而照片是认识对象的真实反映，不属于模型</a:t>
            </a:r>
            <a:endParaRPr lang="zh-CN" altLang="en-US" sz="24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cxnSp>
        <p:nvCxnSpPr>
          <p:cNvPr id="11" name="直接连接符 10"/>
          <p:cNvCxnSpPr/>
          <p:nvPr>
            <p:custDataLst>
              <p:tags r:id="rId10"/>
            </p:custDataLst>
          </p:nvPr>
        </p:nvCxnSpPr>
        <p:spPr>
          <a:xfrm>
            <a:off x="390525" y="3787775"/>
            <a:ext cx="11132185" cy="0"/>
          </a:xfrm>
          <a:prstGeom prst="line">
            <a:avLst/>
          </a:prstGeom>
          <a:ln w="19050">
            <a:solidFill>
              <a:schemeClr val="tx1"/>
            </a:solidFill>
          </a:ln>
        </p:spPr>
        <p:style>
          <a:lnRef idx="2">
            <a:schemeClr val="accent1"/>
          </a:lnRef>
          <a:fillRef idx="0">
            <a:srgbClr val="FFFFFF"/>
          </a:fillRef>
          <a:effectRef idx="0">
            <a:srgbClr val="FFFFFF"/>
          </a:effectRef>
          <a:fontRef idx="minor">
            <a:schemeClr val="tx1"/>
          </a:fontRef>
        </p:style>
      </p:cxnSp>
      <p:sp>
        <p:nvSpPr>
          <p:cNvPr id="6" name="QB_5_AN.70_1#f69bd1015.blank?vbadefaultcenterpage=1&amp;parentnodeid=d95673095&amp;vbapositionanswer=56&amp;vbahtmlprocessed=1"/>
          <p:cNvSpPr/>
          <p:nvPr>
            <p:custDataLst>
              <p:tags r:id="rId11"/>
            </p:custDataLst>
          </p:nvPr>
        </p:nvSpPr>
        <p:spPr>
          <a:xfrm>
            <a:off x="393447" y="3259296"/>
            <a:ext cx="11112509" cy="1056640"/>
          </a:xfrm>
          <a:prstGeom prst="rect">
            <a:avLst/>
          </a:prstGeom>
          <a:noFill/>
        </p:spPr>
        <p:txBody>
          <a:bodyPr wrap="square" lIns="0" tIns="0" rIns="0" bIns="0" rtlCol="0" anchor="t"/>
          <a:lstStyle/>
          <a:p>
            <a:pPr latinLnBrk="1">
              <a:lnSpc>
                <a:spcPts val="4400"/>
              </a:lnSpc>
            </a:pPr>
            <a:r>
              <a:rPr lang="en-US" altLang="zh-CN" sz="2400" b="0" i="0">
                <a:solidFill>
                  <a:srgbClr val="FF0000"/>
                </a:solidFill>
                <a:latin typeface="+mn-ea"/>
                <a:cs typeface="Times New Roman" panose="02020603050405020304" pitchFamily="34" charset="-120"/>
              </a:rPr>
              <a:t>核仁与核糖体的形成有关，蛋白质的合成场所在核糖体，核仁被破坏，不能形成核糖体，抗体蛋白的合成将不能正常进行</a:t>
            </a:r>
            <a:endParaRPr lang="en-US" altLang="zh-CN" sz="2400" b="0" i="0">
              <a:solidFill>
                <a:srgbClr val="FF0000"/>
              </a:solidFill>
              <a:latin typeface="+mn-ea"/>
              <a:cs typeface="Times New Roman" panose="02020603050405020304" pitchFamily="34" charset="-120"/>
            </a:endParaRPr>
          </a:p>
        </p:txBody>
      </p:sp>
      <p:sp>
        <p:nvSpPr>
          <p:cNvPr id="8" name="QB_5_AN.71_1#afcaf83d4.blank?vbadefaultcenterpage=1&amp;parentnodeid=d95673095&amp;vbapositionanswer=57&amp;vbahtmlprocessed=1"/>
          <p:cNvSpPr/>
          <p:nvPr>
            <p:custDataLst>
              <p:tags r:id="rId12"/>
            </p:custDataLst>
          </p:nvPr>
        </p:nvSpPr>
        <p:spPr>
          <a:xfrm>
            <a:off x="601092" y="5204047"/>
            <a:ext cx="11112509" cy="1056640"/>
          </a:xfrm>
          <a:prstGeom prst="rect">
            <a:avLst/>
          </a:prstGeom>
          <a:noFill/>
        </p:spPr>
        <p:txBody>
          <a:bodyPr wrap="square" lIns="0" tIns="0" rIns="0" bIns="0" rtlCol="0" anchor="t"/>
          <a:lstStyle/>
          <a:p>
            <a:pPr latinLnBrk="1">
              <a:lnSpc>
                <a:spcPts val="4400"/>
              </a:lnSpc>
            </a:pPr>
            <a:r>
              <a:rPr lang="en-US" altLang="zh-CN" sz="28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伞藻核移植实验可以排除假根中其他物质的作用，从而证明细胞核控制伞藻“帽”的形状</a:t>
            </a:r>
            <a:r>
              <a:rPr lang="zh-CN" altLang="en-US" sz="28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pic>
        <p:nvPicPr>
          <p:cNvPr id="12" name="Picture 12"/>
          <p:cNvPicPr>
            <a:picLocks noChangeAspect="1"/>
          </p:cNvPicPr>
          <p:nvPr>
            <p:custDataLst>
              <p:tags r:id="rId13"/>
            </p:custDataLst>
          </p:nvPr>
        </p:nvPicPr>
        <p:blipFill>
          <a:blip r:embed="rId14"/>
          <a:stretch>
            <a:fillRect/>
          </a:stretch>
        </p:blipFill>
        <p:spPr>
          <a:xfrm flipH="1">
            <a:off x="11696700" y="121158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linds(horizont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linds(horizont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blinds(horizontal)">
                                      <p:cBhvr>
                                        <p:cTn id="1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build="p"/>
      <p:bldP spid="6" grpId="0" animBg="1" build="p"/>
      <p:bldP spid="8" grpId="0" animBg="1"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任意多边形: 形状 34"/>
          <p:cNvSpPr/>
          <p:nvPr>
            <p:custDataLst>
              <p:tags r:id="rId1"/>
            </p:custDataLst>
          </p:nvPr>
        </p:nvSpPr>
        <p:spPr>
          <a:xfrm>
            <a:off x="630528" y="1382383"/>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5" name="任意多边形: 形状 54"/>
          <p:cNvSpPr/>
          <p:nvPr>
            <p:custDataLst>
              <p:tags r:id="rId2"/>
            </p:custDataLst>
          </p:nvPr>
        </p:nvSpPr>
        <p:spPr>
          <a:xfrm>
            <a:off x="3153575" y="-1"/>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047676" y="463293"/>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4"/>
            </p:custDataLst>
          </p:nvPr>
        </p:nvSpPr>
        <p:spPr>
          <a:xfrm flipV="1">
            <a:off x="1483995" y="633004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0" name="TextBox 5"/>
          <p:cNvSpPr txBox="1"/>
          <p:nvPr>
            <p:custDataLst>
              <p:tags r:id="rId5"/>
            </p:custDataLst>
          </p:nvPr>
        </p:nvSpPr>
        <p:spPr>
          <a:xfrm>
            <a:off x="1138090" y="4786726"/>
            <a:ext cx="1312545" cy="378460"/>
          </a:xfrm>
          <a:prstGeom prst="rect">
            <a:avLst/>
          </a:prstGeom>
          <a:noFill/>
        </p:spPr>
        <p:txBody>
          <a:bodyPr wrap="none" lIns="91440" tIns="45720" rIns="91440" bIns="4572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400000000000000" charset="-122"/>
              </a:rPr>
              <a:t>讲师：</a:t>
            </a:r>
            <a:r>
              <a:rPr kumimoji="0" lang="en-US" altLang="zh-CN"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400000000000000" charset="-122"/>
              </a:rPr>
              <a:t>xxx</a:t>
            </a:r>
            <a:endParaRPr kumimoji="0" lang="en-US" altLang="zh-CN"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400000000000000" charset="-122"/>
            </a:endParaRPr>
          </a:p>
        </p:txBody>
      </p:sp>
      <p:pic>
        <p:nvPicPr>
          <p:cNvPr id="2" name="Picture 2"/>
          <p:cNvPicPr>
            <a:picLocks noChangeAspect="1"/>
          </p:cNvPicPr>
          <p:nvPr>
            <p:custDataLst>
              <p:tags r:id="rId6"/>
            </p:custDataLst>
          </p:nvPr>
        </p:nvPicPr>
        <p:blipFill>
          <a:blip r:embed="rId7"/>
          <a:stretch>
            <a:fillRect/>
          </a:stretch>
        </p:blipFill>
        <p:spPr>
          <a:xfrm flipH="1">
            <a:off x="11988800" y="10922000"/>
            <a:ext cx="0" cy="0"/>
          </a:xfrm>
          <a:prstGeom prst="rect">
            <a:avLst/>
          </a:prstGeom>
          <a:ln>
            <a:noFill/>
          </a:ln>
        </p:spPr>
      </p:pic>
      <p:sp>
        <p:nvSpPr>
          <p:cNvPr id="4" name="椭圆 3"/>
          <p:cNvSpPr/>
          <p:nvPr>
            <p:custDataLst>
              <p:tags r:id="rId8"/>
            </p:custDataLst>
          </p:nvPr>
        </p:nvSpPr>
        <p:spPr>
          <a:xfrm>
            <a:off x="5906135" y="-437515"/>
            <a:ext cx="8125460" cy="8143240"/>
          </a:xfrm>
          <a:prstGeom prst="ellipse">
            <a:avLst/>
          </a:prstGeom>
          <a:solidFill>
            <a:schemeClr val="accent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5"/>
          <p:cNvPicPr>
            <a:picLocks noChangeAspect="1"/>
          </p:cNvPicPr>
          <p:nvPr>
            <p:custDataLst>
              <p:tags r:id="rId9"/>
            </p:custDataLst>
          </p:nvPr>
        </p:nvPicPr>
        <p:blipFill>
          <a:blip r:embed="rId10"/>
          <a:stretch>
            <a:fillRect/>
          </a:stretch>
        </p:blipFill>
        <p:spPr>
          <a:xfrm>
            <a:off x="6191250" y="-198120"/>
            <a:ext cx="8156575" cy="7737475"/>
          </a:xfrm>
          <a:prstGeom prst="rect">
            <a:avLst/>
          </a:prstGeom>
          <a:noFill/>
        </p:spPr>
      </p:pic>
      <p:sp>
        <p:nvSpPr>
          <p:cNvPr id="6" name="圆角矩形 5"/>
          <p:cNvSpPr/>
          <p:nvPr>
            <p:custDataLst>
              <p:tags r:id="rId11"/>
            </p:custDataLst>
          </p:nvPr>
        </p:nvSpPr>
        <p:spPr>
          <a:xfrm>
            <a:off x="2077085" y="1216025"/>
            <a:ext cx="2551430" cy="539750"/>
          </a:xfrm>
          <a:prstGeom prst="roundRect">
            <a:avLst>
              <a:gd name="adj" fmla="val 5000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2027</a:t>
            </a: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年高考一轮复习</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10" name="任意多边形: 形状 34"/>
          <p:cNvSpPr/>
          <p:nvPr>
            <p:custDataLst>
              <p:tags r:id="rId12"/>
            </p:custDataLst>
          </p:nvPr>
        </p:nvSpPr>
        <p:spPr>
          <a:xfrm>
            <a:off x="630528" y="470025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28" name="文本框 27"/>
          <p:cNvSpPr txBox="1"/>
          <p:nvPr>
            <p:custDataLst>
              <p:tags r:id="rId13"/>
            </p:custDataLst>
          </p:nvPr>
        </p:nvSpPr>
        <p:spPr>
          <a:xfrm>
            <a:off x="690645" y="2299458"/>
            <a:ext cx="6155531" cy="2031325"/>
          </a:xfrm>
          <a:prstGeom prst="rect">
            <a:avLst/>
          </a:prstGeom>
          <a:noFill/>
        </p:spPr>
        <p:txBody>
          <a:bodyPr wrap="none" lIns="0" tIns="0" rIns="0" bIns="0" rtlCol="0">
            <a:noAutofit/>
          </a:bodyPr>
          <a:lstStyle/>
          <a:p>
            <a:pPr lvl="0" algn="l">
              <a:lnSpc>
                <a:spcPct val="110000"/>
              </a:lnSpc>
              <a:buClrTx/>
              <a:buSzTx/>
              <a:buFontTx/>
            </a:pPr>
            <a:r>
              <a:rPr lang="zh-CN" altLang="en-US" sz="6000">
                <a:solidFill>
                  <a:schemeClr val="tx1">
                    <a:lumMod val="75000"/>
                    <a:lumOff val="25000"/>
                  </a:schemeClr>
                </a:solidFill>
                <a:latin typeface="微软雅黑" panose="020B0503020204020204" pitchFamily="34" charset="-122"/>
                <a:ea typeface="微软雅黑" panose="020B0503020204020204" pitchFamily="34" charset="-122"/>
                <a:cs typeface="思源黑体 CN (标题)" charset="0"/>
                <a:sym typeface="+mn-ea"/>
              </a:rPr>
              <a:t>感谢观看</a:t>
            </a:r>
            <a:endParaRPr lang="zh-CN" altLang="en-US" sz="6000">
              <a:solidFill>
                <a:schemeClr val="tx1">
                  <a:lumMod val="75000"/>
                  <a:lumOff val="25000"/>
                </a:schemeClr>
              </a:solidFill>
              <a:latin typeface="微软雅黑" panose="020B0503020204020204" pitchFamily="34" charset="-122"/>
              <a:ea typeface="微软雅黑" panose="020B0503020204020204" pitchFamily="34" charset="-122"/>
              <a:cs typeface="思源黑体 CN (标题)" charset="0"/>
              <a:sym typeface="+mn-ea"/>
            </a:endParaRPr>
          </a:p>
          <a:p>
            <a:pPr lvl="0" algn="l">
              <a:lnSpc>
                <a:spcPct val="110000"/>
              </a:lnSpc>
              <a:buClrTx/>
              <a:buSzTx/>
              <a:buFontTx/>
            </a:pPr>
            <a:r>
              <a:rPr lang="zh-CN" altLang="en-US" sz="6000">
                <a:solidFill>
                  <a:schemeClr val="tx1">
                    <a:lumMod val="75000"/>
                    <a:lumOff val="25000"/>
                  </a:schemeClr>
                </a:solidFill>
                <a:latin typeface="微软雅黑" panose="020B0503020204020204" pitchFamily="34" charset="-122"/>
                <a:ea typeface="微软雅黑" panose="020B0503020204020204" pitchFamily="34" charset="-122"/>
                <a:cs typeface="思源黑体 CN (标题)" charset="0"/>
                <a:sym typeface="+mn-ea"/>
              </a:rPr>
              <a:t>THANK YOU</a:t>
            </a:r>
            <a:endParaRPr lang="zh-CN" altLang="en-US" sz="6000">
              <a:solidFill>
                <a:schemeClr val="tx1">
                  <a:lumMod val="75000"/>
                  <a:lumOff val="25000"/>
                </a:schemeClr>
              </a:solidFill>
              <a:latin typeface="微软雅黑" panose="020B0503020204020204" pitchFamily="34" charset="-122"/>
              <a:ea typeface="微软雅黑" panose="020B0503020204020204" pitchFamily="34" charset="-122"/>
              <a:cs typeface="思源黑体 CN (标题)" charset="0"/>
              <a:sym typeface="+mn-ea"/>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custDataLst>
              <p:tags r:id="rId1"/>
            </p:custDataLst>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2"/>
            </p:custDataLst>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custDataLst>
              <p:tags r:id="rId4"/>
            </p:custDataLst>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custDataLst>
              <p:tags r:id="rId5"/>
            </p:custDataLst>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03  </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考点突破</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考向探究</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6"/>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custDataLst>
              <p:tags r:id="rId7"/>
            </p:custDataLst>
          </p:nvPr>
        </p:nvGrpSpPr>
        <p:grpSpPr>
          <a:xfrm>
            <a:off x="-635635" y="1909445"/>
            <a:ext cx="5377180" cy="5530850"/>
            <a:chOff x="-1001" y="3007"/>
            <a:chExt cx="8468" cy="8710"/>
          </a:xfrm>
        </p:grpSpPr>
        <p:sp>
          <p:nvSpPr>
            <p:cNvPr id="2" name="椭圆 1"/>
            <p:cNvSpPr/>
            <p:nvPr>
              <p:custDataLst>
                <p:tags r:id="rId8"/>
              </p:custDataLst>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4" descr="C:/Users/hp/AppData/Local/Temp/wpp.GWbXotwpp"/>
            <p:cNvPicPr>
              <a:picLocks noChangeAspect="1"/>
            </p:cNvPicPr>
            <p:nvPr>
              <p:custDataLst>
                <p:tags r:id="rId9"/>
              </p:custDataLst>
            </p:nvPr>
          </p:nvPicPr>
          <p:blipFill>
            <a:blip r:embed="rId10"/>
            <a:stretch>
              <a:fillRect/>
            </a:stretch>
          </p:blipFill>
          <p:spPr>
            <a:xfrm>
              <a:off x="-801" y="3293"/>
              <a:ext cx="7871" cy="8139"/>
            </a:xfrm>
            <a:prstGeom prst="rect">
              <a:avLst/>
            </a:prstGeom>
            <a:noFill/>
          </p:spPr>
        </p:pic>
      </p:gr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custDataLst>
              <p:tags r:id="rId1"/>
            </p:custDataLst>
          </p:nvPr>
        </p:nvGrpSpPr>
        <p:grpSpPr>
          <a:xfrm>
            <a:off x="149225" y="81280"/>
            <a:ext cx="5242560" cy="1151890"/>
            <a:chOff x="235" y="128"/>
            <a:chExt cx="8256" cy="1814"/>
          </a:xfrm>
        </p:grpSpPr>
        <p:sp>
          <p:nvSpPr>
            <p:cNvPr id="31" name="文本框 30"/>
            <p:cNvSpPr txBox="1"/>
            <p:nvPr>
              <p:custDataLst>
                <p:tags r:id="rId2"/>
              </p:custDataLst>
            </p:nvPr>
          </p:nvSpPr>
          <p:spPr>
            <a:xfrm>
              <a:off x="655" y="926"/>
              <a:ext cx="750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细胞膜的功能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1" name="组合 10"/>
            <p:cNvGrpSpPr/>
            <p:nvPr>
              <p:custDataLst>
                <p:tags r:id="rId3"/>
              </p:custDataLst>
            </p:nvPr>
          </p:nvGrpSpPr>
          <p:grpSpPr>
            <a:xfrm>
              <a:off x="235" y="128"/>
              <a:ext cx="8256" cy="899"/>
              <a:chOff x="587375" y="977268"/>
              <a:chExt cx="5242560" cy="570900"/>
            </a:xfrm>
          </p:grpSpPr>
          <p:sp>
            <p:nvSpPr>
              <p:cNvPr id="215" name="任意多边形: 形状 17"/>
              <p:cNvSpPr/>
              <p:nvPr>
                <p:custDataLst>
                  <p:tags r:id="rId4"/>
                </p:custDataLst>
              </p:nvPr>
            </p:nvSpPr>
            <p:spPr>
              <a:xfrm rot="5400000">
                <a:off x="3441686" y="-903584"/>
                <a:ext cx="441987" cy="433387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478405" y="977268"/>
                <a:ext cx="3351530" cy="570900"/>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0" name="图片 9"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grpSp>
        <p:nvGrpSpPr>
          <p:cNvPr id="55" name="组合 54"/>
          <p:cNvGrpSpPr/>
          <p:nvPr>
            <p:custDataLst>
              <p:tags r:id="rId10"/>
            </p:custDataLst>
          </p:nvPr>
        </p:nvGrpSpPr>
        <p:grpSpPr>
          <a:xfrm>
            <a:off x="358140" y="1380490"/>
            <a:ext cx="11379835" cy="5476875"/>
            <a:chOff x="564" y="2174"/>
            <a:chExt cx="17921" cy="8625"/>
          </a:xfrm>
        </p:grpSpPr>
        <p:grpSp>
          <p:nvGrpSpPr>
            <p:cNvPr id="36" name="组合 35"/>
            <p:cNvGrpSpPr/>
            <p:nvPr>
              <p:custDataLst>
                <p:tags r:id="rId11"/>
              </p:custDataLst>
            </p:nvPr>
          </p:nvGrpSpPr>
          <p:grpSpPr>
            <a:xfrm>
              <a:off x="564" y="2286"/>
              <a:ext cx="10972" cy="4360"/>
              <a:chOff x="333" y="313"/>
              <a:chExt cx="12755" cy="5009"/>
            </a:xfrm>
          </p:grpSpPr>
          <p:grpSp>
            <p:nvGrpSpPr>
              <p:cNvPr id="32" name="组合 31"/>
              <p:cNvGrpSpPr/>
              <p:nvPr>
                <p:custDataLst>
                  <p:tags r:id="rId12"/>
                </p:custDataLst>
              </p:nvPr>
            </p:nvGrpSpPr>
            <p:grpSpPr>
              <a:xfrm>
                <a:off x="333" y="487"/>
                <a:ext cx="6488" cy="4835"/>
                <a:chOff x="2317" y="1588"/>
                <a:chExt cx="7354" cy="5814"/>
              </a:xfrm>
            </p:grpSpPr>
            <p:grpSp>
              <p:nvGrpSpPr>
                <p:cNvPr id="9250" name="组合 9249"/>
                <p:cNvGrpSpPr/>
                <p:nvPr>
                  <p:custDataLst>
                    <p:tags r:id="rId13"/>
                  </p:custDataLst>
                </p:nvPr>
              </p:nvGrpSpPr>
              <p:grpSpPr>
                <a:xfrm>
                  <a:off x="2317" y="1588"/>
                  <a:ext cx="7354" cy="4539"/>
                  <a:chOff x="125" y="210"/>
                  <a:chExt cx="2079" cy="1345"/>
                </a:xfrm>
              </p:grpSpPr>
              <p:pic>
                <p:nvPicPr>
                  <p:cNvPr id="7175" name="Picture 7" descr="动物细胞"/>
                  <p:cNvPicPr>
                    <a:picLocks noChangeAspect="1"/>
                  </p:cNvPicPr>
                  <p:nvPr>
                    <p:custDataLst>
                      <p:tags r:id="rId14"/>
                    </p:custDataLst>
                  </p:nvPr>
                </p:nvPicPr>
                <p:blipFill>
                  <a:blip r:embed="rId15">
                    <a:clrChange>
                      <a:clrFrom>
                        <a:srgbClr val="000000"/>
                      </a:clrFrom>
                      <a:clrTo>
                        <a:srgbClr val="000000">
                          <a:alpha val="0"/>
                        </a:srgbClr>
                      </a:clrTo>
                    </a:clrChange>
                  </a:blip>
                  <a:srcRect l="6456" t="4532" r="43913" b="7370"/>
                  <a:stretch>
                    <a:fillRect/>
                  </a:stretch>
                </p:blipFill>
                <p:spPr>
                  <a:xfrm>
                    <a:off x="125" y="210"/>
                    <a:ext cx="1251" cy="1345"/>
                  </a:xfrm>
                  <a:prstGeom prst="rect">
                    <a:avLst/>
                  </a:prstGeom>
                  <a:noFill/>
                  <a:ln w="9525">
                    <a:noFill/>
                  </a:ln>
                </p:spPr>
              </p:pic>
              <p:sp>
                <p:nvSpPr>
                  <p:cNvPr id="7176" name="Text Box 8"/>
                  <p:cNvSpPr txBox="1"/>
                  <p:nvPr>
                    <p:custDataLst>
                      <p:tags r:id="rId16"/>
                    </p:custDataLst>
                  </p:nvPr>
                </p:nvSpPr>
                <p:spPr>
                  <a:xfrm>
                    <a:off x="1341" y="336"/>
                    <a:ext cx="863" cy="257"/>
                  </a:xfrm>
                  <a:prstGeom prst="rect">
                    <a:avLst/>
                  </a:prstGeom>
                  <a:noFill/>
                  <a:ln w="9525">
                    <a:noFill/>
                  </a:ln>
                </p:spPr>
                <p:txBody>
                  <a:bodyPr anchor="t" anchorCtr="0">
                    <a:spAutoFit/>
                  </a:bodyPr>
                  <a:lstStyle/>
                  <a:p>
                    <a:r>
                      <a:rPr lang="zh-CN" altLang="en-US" sz="2000" b="1">
                        <a:latin typeface="Times New Roman" panose="02020603050405020304"/>
                        <a:ea typeface="华文中宋" panose="02010600040101010101" charset="-122"/>
                      </a:rPr>
                      <a:t>细胞膜</a:t>
                    </a:r>
                    <a:endParaRPr lang="zh-CN" altLang="en-US" sz="2000" b="1">
                      <a:latin typeface="Times New Roman" panose="02020603050405020304"/>
                      <a:ea typeface="华文中宋" panose="02010600040101010101" charset="-122"/>
                    </a:endParaRPr>
                  </a:p>
                </p:txBody>
              </p:sp>
              <p:sp>
                <p:nvSpPr>
                  <p:cNvPr id="7177" name="Text Box 9"/>
                  <p:cNvSpPr txBox="1"/>
                  <p:nvPr>
                    <p:custDataLst>
                      <p:tags r:id="rId17"/>
                    </p:custDataLst>
                  </p:nvPr>
                </p:nvSpPr>
                <p:spPr>
                  <a:xfrm>
                    <a:off x="1341" y="726"/>
                    <a:ext cx="815" cy="257"/>
                  </a:xfrm>
                  <a:prstGeom prst="rect">
                    <a:avLst/>
                  </a:prstGeom>
                  <a:noFill/>
                  <a:ln w="9525">
                    <a:noFill/>
                  </a:ln>
                </p:spPr>
                <p:txBody>
                  <a:bodyPr anchor="t" anchorCtr="0">
                    <a:spAutoFit/>
                  </a:bodyPr>
                  <a:lstStyle/>
                  <a:p>
                    <a:r>
                      <a:rPr lang="zh-CN" altLang="en-US" sz="2000" b="1">
                        <a:latin typeface="Times New Roman" panose="02020603050405020304"/>
                        <a:ea typeface="华文中宋" panose="02010600040101010101" charset="-122"/>
                      </a:rPr>
                      <a:t>细胞核</a:t>
                    </a:r>
                    <a:endParaRPr lang="zh-CN" altLang="en-US" sz="2000" b="1">
                      <a:latin typeface="Times New Roman" panose="02020603050405020304"/>
                      <a:ea typeface="华文中宋" panose="02010600040101010101" charset="-122"/>
                    </a:endParaRPr>
                  </a:p>
                </p:txBody>
              </p:sp>
              <p:sp>
                <p:nvSpPr>
                  <p:cNvPr id="7178" name="Text Box 10"/>
                  <p:cNvSpPr txBox="1"/>
                  <p:nvPr>
                    <p:custDataLst>
                      <p:tags r:id="rId18"/>
                    </p:custDataLst>
                  </p:nvPr>
                </p:nvSpPr>
                <p:spPr>
                  <a:xfrm>
                    <a:off x="1341" y="1181"/>
                    <a:ext cx="863" cy="257"/>
                  </a:xfrm>
                  <a:prstGeom prst="rect">
                    <a:avLst/>
                  </a:prstGeom>
                  <a:noFill/>
                  <a:ln w="9525">
                    <a:noFill/>
                  </a:ln>
                </p:spPr>
                <p:txBody>
                  <a:bodyPr anchor="t" anchorCtr="0">
                    <a:spAutoFit/>
                  </a:bodyPr>
                  <a:lstStyle/>
                  <a:p>
                    <a:r>
                      <a:rPr lang="zh-CN" altLang="en-US" sz="2000" b="1">
                        <a:latin typeface="Times New Roman" panose="02020603050405020304"/>
                        <a:ea typeface="华文中宋" panose="02010600040101010101" charset="-122"/>
                      </a:rPr>
                      <a:t>细胞质</a:t>
                    </a:r>
                    <a:endParaRPr lang="zh-CN" altLang="en-US" sz="2000" b="1">
                      <a:latin typeface="Times New Roman" panose="02020603050405020304"/>
                      <a:ea typeface="华文中宋" panose="02010600040101010101" charset="-122"/>
                    </a:endParaRPr>
                  </a:p>
                </p:txBody>
              </p:sp>
            </p:grpSp>
            <p:sp>
              <p:nvSpPr>
                <p:cNvPr id="33" name="文本框 32"/>
                <p:cNvSpPr txBox="1"/>
                <p:nvPr>
                  <p:custDataLst>
                    <p:tags r:id="rId19"/>
                  </p:custDataLst>
                </p:nvPr>
              </p:nvSpPr>
              <p:spPr>
                <a:xfrm>
                  <a:off x="2932" y="6601"/>
                  <a:ext cx="5082" cy="801"/>
                </a:xfrm>
                <a:prstGeom prst="rect">
                  <a:avLst/>
                </a:prstGeom>
                <a:noFill/>
                <a:ln w="9525">
                  <a:noFill/>
                </a:ln>
              </p:spPr>
              <p:txBody>
                <a:bodyPr wrap="square" anchor="t" anchorCtr="0">
                  <a:spAutoFit/>
                </a:bodyPr>
                <a:lstStyle/>
                <a:p>
                  <a:r>
                    <a:rPr lang="zh-CN" altLang="en-US">
                      <a:solidFill>
                        <a:srgbClr val="002060"/>
                      </a:solidFill>
                      <a:latin typeface="微软雅黑" panose="020B0503020204020204" pitchFamily="34" charset="-122"/>
                      <a:ea typeface="微软雅黑" panose="020B0503020204020204" pitchFamily="34" charset="-122"/>
                    </a:rPr>
                    <a:t>动物细胞模式图</a:t>
                  </a:r>
                  <a:r>
                    <a:rPr lang="en-US" altLang="zh-CN">
                      <a:solidFill>
                        <a:srgbClr val="002060"/>
                      </a:solidFill>
                      <a:latin typeface="微软雅黑" panose="020B0503020204020204" pitchFamily="34" charset="-122"/>
                      <a:ea typeface="微软雅黑" panose="020B0503020204020204" pitchFamily="34" charset="-122"/>
                    </a:rPr>
                    <a:t>                     </a:t>
                  </a:r>
                  <a:endParaRPr lang="en-US" altLang="zh-CN">
                    <a:solidFill>
                      <a:srgbClr val="002060"/>
                    </a:solidFill>
                    <a:latin typeface="微软雅黑" panose="020B0503020204020204" pitchFamily="34" charset="-122"/>
                    <a:ea typeface="微软雅黑" panose="020B0503020204020204" pitchFamily="34" charset="-122"/>
                  </a:endParaRPr>
                </a:p>
              </p:txBody>
            </p:sp>
          </p:grpSp>
          <p:pic>
            <p:nvPicPr>
              <p:cNvPr id="35" name="图片 34"/>
              <p:cNvPicPr>
                <a:picLocks noChangeAspect="1"/>
              </p:cNvPicPr>
              <p:nvPr>
                <p:custDataLst>
                  <p:tags r:id="rId20"/>
                </p:custDataLst>
              </p:nvPr>
            </p:nvPicPr>
            <p:blipFill>
              <a:blip r:embed="rId21"/>
              <a:stretch>
                <a:fillRect/>
              </a:stretch>
            </p:blipFill>
            <p:spPr>
              <a:xfrm>
                <a:off x="7573" y="313"/>
                <a:ext cx="5515" cy="5009"/>
              </a:xfrm>
              <a:prstGeom prst="rect">
                <a:avLst/>
              </a:prstGeom>
            </p:spPr>
          </p:pic>
        </p:grpSp>
        <p:pic>
          <p:nvPicPr>
            <p:cNvPr id="49" name="图片 48"/>
            <p:cNvPicPr>
              <a:picLocks noChangeAspect="1"/>
            </p:cNvPicPr>
            <p:nvPr>
              <p:custDataLst>
                <p:tags r:id="rId22"/>
              </p:custDataLst>
            </p:nvPr>
          </p:nvPicPr>
          <p:blipFill>
            <a:blip r:embed="rId23"/>
            <a:stretch>
              <a:fillRect/>
            </a:stretch>
          </p:blipFill>
          <p:spPr>
            <a:xfrm>
              <a:off x="12095" y="6067"/>
              <a:ext cx="6390" cy="4732"/>
            </a:xfrm>
            <a:prstGeom prst="rect">
              <a:avLst/>
            </a:prstGeom>
          </p:spPr>
        </p:pic>
        <p:pic>
          <p:nvPicPr>
            <p:cNvPr id="50" name="图片 49"/>
            <p:cNvPicPr>
              <a:picLocks noChangeAspect="1"/>
            </p:cNvPicPr>
            <p:nvPr>
              <p:custDataLst>
                <p:tags r:id="rId24"/>
              </p:custDataLst>
            </p:nvPr>
          </p:nvPicPr>
          <p:blipFill>
            <a:blip r:embed="rId25"/>
            <a:stretch>
              <a:fillRect/>
            </a:stretch>
          </p:blipFill>
          <p:spPr>
            <a:xfrm>
              <a:off x="12393" y="2174"/>
              <a:ext cx="5828" cy="4197"/>
            </a:xfrm>
            <a:prstGeom prst="rect">
              <a:avLst/>
            </a:prstGeom>
          </p:spPr>
        </p:pic>
      </p:grpSp>
      <p:sp>
        <p:nvSpPr>
          <p:cNvPr id="51" name="Rectangle 7"/>
          <p:cNvSpPr>
            <a:spLocks noChangeArrowheads="1"/>
          </p:cNvSpPr>
          <p:nvPr>
            <p:custDataLst>
              <p:tags r:id="rId26"/>
            </p:custDataLst>
          </p:nvPr>
        </p:nvSpPr>
        <p:spPr bwMode="auto">
          <a:xfrm>
            <a:off x="273050" y="4438650"/>
            <a:ext cx="6709410" cy="95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457200" indent="-457200" eaLnBrk="1" hangingPunct="1">
              <a:buFont typeface="Wingdings" panose="05000000000000000000" charset="0"/>
              <a:buChar char="Ø"/>
            </a:pPr>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地球上最基本的生命系统是</a:t>
            </a:r>
            <a:r>
              <a:rPr lang="en-US" altLang="zh-CN" sz="2800" b="1" u="sng" smtClean="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b="1" smtClean="0">
                <a:latin typeface="微软雅黑" panose="020B0503020204020204" pitchFamily="34" charset="-122"/>
                <a:ea typeface="微软雅黑" panose="020B0503020204020204" pitchFamily="34" charset="-122"/>
                <a:cs typeface="微软雅黑" panose="020B0503020204020204" pitchFamily="34" charset="-120"/>
              </a:rPr>
              <a:t>，该系统的边界是</a:t>
            </a:r>
            <a:r>
              <a:rPr lang="en-US" altLang="zh-CN" sz="2800" b="1" u="sng" smtClean="0">
                <a:latin typeface="微软雅黑" panose="020B0503020204020204" pitchFamily="34" charset="-122"/>
                <a:ea typeface="微软雅黑" panose="020B0503020204020204" pitchFamily="34" charset="-122"/>
                <a:cs typeface="微软雅黑" panose="020B0503020204020204" pitchFamily="34" charset="-120"/>
              </a:rPr>
              <a:t>              </a:t>
            </a:r>
            <a:r>
              <a:rPr lang="en-US" altLang="zh-CN" sz="2800" b="1" smtClean="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b="1" smtClean="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b="1" smtClean="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52" name="矩形 51"/>
          <p:cNvSpPr>
            <a:spLocks noChangeArrowheads="1"/>
          </p:cNvSpPr>
          <p:nvPr>
            <p:custDataLst>
              <p:tags r:id="rId27"/>
            </p:custDataLst>
          </p:nvPr>
        </p:nvSpPr>
        <p:spPr bwMode="auto">
          <a:xfrm>
            <a:off x="5180276" y="4369134"/>
            <a:ext cx="8940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indent="0">
              <a:buNone/>
            </a:pPr>
            <a:r>
              <a:rPr lang="zh-CN" altLang="en-US" sz="2800" b="1">
                <a:solidFill>
                  <a:srgbClr val="FF0000"/>
                </a:solidFill>
                <a:latin typeface="+mj-ea"/>
                <a:ea typeface="+mj-ea"/>
              </a:rPr>
              <a:t>细胞</a:t>
            </a:r>
            <a:endParaRPr lang="zh-CN" altLang="en-US" sz="2800" b="1">
              <a:solidFill>
                <a:srgbClr val="FF0000"/>
              </a:solidFill>
              <a:latin typeface="+mj-ea"/>
              <a:ea typeface="+mj-ea"/>
            </a:endParaRPr>
          </a:p>
        </p:txBody>
      </p:sp>
      <p:sp>
        <p:nvSpPr>
          <p:cNvPr id="53" name="矩形 52"/>
          <p:cNvSpPr>
            <a:spLocks noChangeArrowheads="1"/>
          </p:cNvSpPr>
          <p:nvPr>
            <p:custDataLst>
              <p:tags r:id="rId28"/>
            </p:custDataLst>
          </p:nvPr>
        </p:nvSpPr>
        <p:spPr bwMode="auto">
          <a:xfrm>
            <a:off x="3007941" y="4869514"/>
            <a:ext cx="12496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indent="0">
              <a:buNone/>
            </a:pPr>
            <a:r>
              <a:rPr lang="zh-CN" altLang="en-US" sz="2800" b="1">
                <a:solidFill>
                  <a:srgbClr val="FF0000"/>
                </a:solidFill>
                <a:latin typeface="+mj-ea"/>
                <a:ea typeface="+mj-ea"/>
              </a:rPr>
              <a:t>细胞膜</a:t>
            </a:r>
            <a:endParaRPr lang="zh-CN" altLang="en-US" sz="2800" b="1">
              <a:solidFill>
                <a:srgbClr val="FF0000"/>
              </a:solidFill>
              <a:latin typeface="+mj-ea"/>
              <a:ea typeface="+mj-ea"/>
            </a:endParaRPr>
          </a:p>
        </p:txBody>
      </p:sp>
      <p:grpSp>
        <p:nvGrpSpPr>
          <p:cNvPr id="161" name="组合 160"/>
          <p:cNvGrpSpPr/>
          <p:nvPr>
            <p:custDataLst>
              <p:tags r:id="rId29"/>
            </p:custDataLst>
          </p:nvPr>
        </p:nvGrpSpPr>
        <p:grpSpPr>
          <a:xfrm>
            <a:off x="525780" y="5610860"/>
            <a:ext cx="6456045" cy="1148715"/>
            <a:chOff x="-2757" y="591"/>
            <a:chExt cx="10167" cy="1809"/>
          </a:xfrm>
        </p:grpSpPr>
        <p:sp>
          <p:nvSpPr>
            <p:cNvPr id="160" name="云形标注 159"/>
            <p:cNvSpPr/>
            <p:nvPr>
              <p:custDataLst>
                <p:tags r:id="rId30"/>
              </p:custDataLst>
            </p:nvPr>
          </p:nvSpPr>
          <p:spPr>
            <a:xfrm>
              <a:off x="-2757" y="591"/>
              <a:ext cx="10167" cy="1809"/>
            </a:xfrm>
            <a:prstGeom prst="cloudCallout">
              <a:avLst>
                <a:gd name="adj1" fmla="val -31125"/>
                <a:gd name="adj2" fmla="val -70840"/>
              </a:avLst>
            </a:prstGeom>
            <a:solidFill>
              <a:schemeClr val="accent6">
                <a:lumMod val="60000"/>
                <a:lumOff val="40000"/>
              </a:schemeClr>
            </a:solidFill>
            <a:ln>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rgbClr val="FFC000"/>
                </a:solidFill>
              </a:endParaRPr>
            </a:p>
          </p:txBody>
        </p:sp>
        <p:sp>
          <p:nvSpPr>
            <p:cNvPr id="2079" name="Text Box 3"/>
            <p:cNvSpPr>
              <a:spLocks noChangeArrowheads="1"/>
            </p:cNvSpPr>
            <p:nvPr>
              <p:custDataLst>
                <p:tags r:id="rId31"/>
              </p:custDataLst>
            </p:nvPr>
          </p:nvSpPr>
          <p:spPr bwMode="auto">
            <a:xfrm>
              <a:off x="-1747" y="795"/>
              <a:ext cx="8940" cy="1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6" tIns="45718" rIns="91436" bIns="45718"/>
            <a:lstStyle>
              <a:lvl1pPr>
                <a:buSzTx/>
                <a:buFont typeface="Arial" panose="020B0604020202020204" pitchFamily="34" charset="0"/>
                <a:defRPr>
                  <a:solidFill>
                    <a:schemeClr val="tx1"/>
                  </a:solidFill>
                  <a:latin typeface="Arial" panose="020B0604020202020204" pitchFamily="34" charset="0"/>
                  <a:cs typeface="Arial" panose="020B0604020202020204" pitchFamily="34" charset="0"/>
                </a:defRPr>
              </a:lvl1pPr>
              <a:lvl2pPr marL="742950" indent="-285750">
                <a:buSzTx/>
                <a:buFont typeface="Arial" panose="020B0604020202020204" pitchFamily="34" charset="0"/>
                <a:defRPr>
                  <a:solidFill>
                    <a:schemeClr val="tx1"/>
                  </a:solidFill>
                  <a:latin typeface="Arial" panose="020B0604020202020204" pitchFamily="34" charset="0"/>
                  <a:cs typeface="Arial" panose="020B0604020202020204" pitchFamily="34" charset="0"/>
                </a:defRPr>
              </a:lvl2pPr>
              <a:lvl3pPr marL="1143000" indent="-228600">
                <a:buSzTx/>
                <a:buFont typeface="Arial" panose="020B0604020202020204" pitchFamily="34" charset="0"/>
                <a:defRPr>
                  <a:solidFill>
                    <a:schemeClr val="tx1"/>
                  </a:solidFill>
                  <a:latin typeface="Arial" panose="020B0604020202020204" pitchFamily="34" charset="0"/>
                  <a:cs typeface="Arial" panose="020B0604020202020204" pitchFamily="34" charset="0"/>
                </a:defRPr>
              </a:lvl3pPr>
              <a:lvl4pPr marL="1600200" indent="-228600">
                <a:buSzTx/>
                <a:buFont typeface="Arial" panose="020B0604020202020204" pitchFamily="34" charset="0"/>
                <a:defRPr>
                  <a:solidFill>
                    <a:schemeClr val="tx1"/>
                  </a:solidFill>
                  <a:latin typeface="Arial" panose="020B0604020202020204" pitchFamily="34" charset="0"/>
                  <a:cs typeface="Arial" panose="020B0604020202020204" pitchFamily="34" charset="0"/>
                </a:defRPr>
              </a:lvl4pPr>
              <a:lvl5pPr marL="2057400" indent="-228600">
                <a:buSzTx/>
                <a:buFont typeface="Arial" panose="020B0604020202020204" pitchFamily="34" charse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SzTx/>
                <a:buFont typeface="Arial" panose="020B0604020202020204" pitchFamily="34" charset="0"/>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SzTx/>
                <a:buFont typeface="Arial" panose="020B0604020202020204" pitchFamily="34" charset="0"/>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SzTx/>
                <a:buFont typeface="Arial" panose="020B0604020202020204" pitchFamily="34" charset="0"/>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SzTx/>
                <a:buFont typeface="Arial" panose="020B0604020202020204" pitchFamily="34" charset="0"/>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zh-CN"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植物细胞最外层是细胞壁，为什么“系统的边界”却是细胞膜呢？</a:t>
              </a:r>
              <a:endParaRPr lang="zh-CN"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additive="base">
                                        <p:cTn id="7" dur="500" fill="hold"/>
                                        <p:tgtEl>
                                          <p:spTgt spid="51"/>
                                        </p:tgtEl>
                                        <p:attrNameLst>
                                          <p:attrName>ppt_x</p:attrName>
                                        </p:attrNameLst>
                                      </p:cBhvr>
                                      <p:tavLst>
                                        <p:tav tm="0">
                                          <p:val>
                                            <p:strVal val="#ppt_x"/>
                                          </p:val>
                                        </p:tav>
                                        <p:tav tm="100000">
                                          <p:val>
                                            <p:strVal val="#ppt_x"/>
                                          </p:val>
                                        </p:tav>
                                      </p:tavLst>
                                    </p:anim>
                                    <p:anim calcmode="lin" valueType="num">
                                      <p:cBhvr additive="base">
                                        <p:cTn id="8" dur="500" fill="hold"/>
                                        <p:tgtEl>
                                          <p:spTgt spid="51"/>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9" presetClass="entr" presetSubtype="0" decel="100000" fill="hold" grpId="0" nodeType="clickEffect">
                                  <p:stCondLst>
                                    <p:cond delay="0"/>
                                  </p:stCondLst>
                                  <p:childTnLst>
                                    <p:set>
                                      <p:cBhvr>
                                        <p:cTn id="12" dur="1" fill="hold">
                                          <p:stCondLst>
                                            <p:cond delay="0"/>
                                          </p:stCondLst>
                                        </p:cTn>
                                        <p:tgtEl>
                                          <p:spTgt spid="52"/>
                                        </p:tgtEl>
                                        <p:attrNameLst>
                                          <p:attrName>style.visibility</p:attrName>
                                        </p:attrNameLst>
                                      </p:cBhvr>
                                      <p:to>
                                        <p:strVal val="visible"/>
                                      </p:to>
                                    </p:set>
                                    <p:anim calcmode="lin" valueType="num">
                                      <p:cBhvr>
                                        <p:cTn id="13" dur="500" fill="hold"/>
                                        <p:tgtEl>
                                          <p:spTgt spid="52"/>
                                        </p:tgtEl>
                                        <p:attrNameLst>
                                          <p:attrName>ppt_w</p:attrName>
                                        </p:attrNameLst>
                                      </p:cBhvr>
                                      <p:tavLst>
                                        <p:tav tm="0">
                                          <p:val>
                                            <p:fltVal val="0"/>
                                          </p:val>
                                        </p:tav>
                                        <p:tav tm="100000">
                                          <p:val>
                                            <p:strVal val="#ppt_w"/>
                                          </p:val>
                                        </p:tav>
                                      </p:tavLst>
                                    </p:anim>
                                    <p:anim calcmode="lin" valueType="num">
                                      <p:cBhvr>
                                        <p:cTn id="14" dur="500" fill="hold"/>
                                        <p:tgtEl>
                                          <p:spTgt spid="52"/>
                                        </p:tgtEl>
                                        <p:attrNameLst>
                                          <p:attrName>ppt_h</p:attrName>
                                        </p:attrNameLst>
                                      </p:cBhvr>
                                      <p:tavLst>
                                        <p:tav tm="0">
                                          <p:val>
                                            <p:fltVal val="0"/>
                                          </p:val>
                                        </p:tav>
                                        <p:tav tm="100000">
                                          <p:val>
                                            <p:strVal val="#ppt_h"/>
                                          </p:val>
                                        </p:tav>
                                      </p:tavLst>
                                    </p:anim>
                                    <p:anim calcmode="lin" valueType="num">
                                      <p:cBhvr>
                                        <p:cTn id="15" dur="500" fill="hold"/>
                                        <p:tgtEl>
                                          <p:spTgt spid="52"/>
                                        </p:tgtEl>
                                        <p:attrNameLst>
                                          <p:attrName>style.rotation</p:attrName>
                                        </p:attrNameLst>
                                      </p:cBhvr>
                                      <p:tavLst>
                                        <p:tav tm="0">
                                          <p:val>
                                            <p:fltVal val="360"/>
                                          </p:val>
                                        </p:tav>
                                        <p:tav tm="100000">
                                          <p:val>
                                            <p:fltVal val="0"/>
                                          </p:val>
                                        </p:tav>
                                      </p:tavLst>
                                    </p:anim>
                                    <p:animEffect transition="in" filter="fade">
                                      <p:cBhvr>
                                        <p:cTn id="16" dur="500"/>
                                        <p:tgtEl>
                                          <p:spTgt spid="52"/>
                                        </p:tgtEl>
                                      </p:cBhvr>
                                    </p:animEffect>
                                  </p:childTnLst>
                                </p:cTn>
                              </p:par>
                            </p:childTnLst>
                          </p:cTn>
                        </p:par>
                      </p:childTnLst>
                    </p:cTn>
                  </p:par>
                  <p:par>
                    <p:cTn id="17" fill="hold">
                      <p:stCondLst>
                        <p:cond delay="indefinite"/>
                      </p:stCondLst>
                      <p:childTnLst>
                        <p:par>
                          <p:cTn id="18" fill="hold">
                            <p:stCondLst>
                              <p:cond delay="0"/>
                            </p:stCondLst>
                            <p:childTnLst>
                              <p:par>
                                <p:cTn id="19" presetID="49" presetClass="entr" presetSubtype="0" decel="100000" fill="hold" grpId="0" nodeType="clickEffect">
                                  <p:stCondLst>
                                    <p:cond delay="0"/>
                                  </p:stCondLst>
                                  <p:childTnLst>
                                    <p:set>
                                      <p:cBhvr>
                                        <p:cTn id="20" dur="1" fill="hold">
                                          <p:stCondLst>
                                            <p:cond delay="0"/>
                                          </p:stCondLst>
                                        </p:cTn>
                                        <p:tgtEl>
                                          <p:spTgt spid="53"/>
                                        </p:tgtEl>
                                        <p:attrNameLst>
                                          <p:attrName>style.visibility</p:attrName>
                                        </p:attrNameLst>
                                      </p:cBhvr>
                                      <p:to>
                                        <p:strVal val="visible"/>
                                      </p:to>
                                    </p:set>
                                    <p:anim calcmode="lin" valueType="num">
                                      <p:cBhvr>
                                        <p:cTn id="21" dur="500" fill="hold"/>
                                        <p:tgtEl>
                                          <p:spTgt spid="53"/>
                                        </p:tgtEl>
                                        <p:attrNameLst>
                                          <p:attrName>ppt_w</p:attrName>
                                        </p:attrNameLst>
                                      </p:cBhvr>
                                      <p:tavLst>
                                        <p:tav tm="0">
                                          <p:val>
                                            <p:fltVal val="0"/>
                                          </p:val>
                                        </p:tav>
                                        <p:tav tm="100000">
                                          <p:val>
                                            <p:strVal val="#ppt_w"/>
                                          </p:val>
                                        </p:tav>
                                      </p:tavLst>
                                    </p:anim>
                                    <p:anim calcmode="lin" valueType="num">
                                      <p:cBhvr>
                                        <p:cTn id="22" dur="500" fill="hold"/>
                                        <p:tgtEl>
                                          <p:spTgt spid="53"/>
                                        </p:tgtEl>
                                        <p:attrNameLst>
                                          <p:attrName>ppt_h</p:attrName>
                                        </p:attrNameLst>
                                      </p:cBhvr>
                                      <p:tavLst>
                                        <p:tav tm="0">
                                          <p:val>
                                            <p:fltVal val="0"/>
                                          </p:val>
                                        </p:tav>
                                        <p:tav tm="100000">
                                          <p:val>
                                            <p:strVal val="#ppt_h"/>
                                          </p:val>
                                        </p:tav>
                                      </p:tavLst>
                                    </p:anim>
                                    <p:anim calcmode="lin" valueType="num">
                                      <p:cBhvr>
                                        <p:cTn id="23" dur="500" fill="hold"/>
                                        <p:tgtEl>
                                          <p:spTgt spid="53"/>
                                        </p:tgtEl>
                                        <p:attrNameLst>
                                          <p:attrName>style.rotation</p:attrName>
                                        </p:attrNameLst>
                                      </p:cBhvr>
                                      <p:tavLst>
                                        <p:tav tm="0">
                                          <p:val>
                                            <p:fltVal val="360"/>
                                          </p:val>
                                        </p:tav>
                                        <p:tav tm="100000">
                                          <p:val>
                                            <p:fltVal val="0"/>
                                          </p:val>
                                        </p:tav>
                                      </p:tavLst>
                                    </p:anim>
                                    <p:animEffect transition="in" filter="fade">
                                      <p:cBhvr>
                                        <p:cTn id="24" dur="500"/>
                                        <p:tgtEl>
                                          <p:spTgt spid="53"/>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161"/>
                                        </p:tgtEl>
                                        <p:attrNameLst>
                                          <p:attrName>style.visibility</p:attrName>
                                        </p:attrNameLst>
                                      </p:cBhvr>
                                      <p:to>
                                        <p:strVal val="visible"/>
                                      </p:to>
                                    </p:set>
                                    <p:animEffect transition="in" filter="blinds(horizontal)">
                                      <p:cBhvr>
                                        <p:cTn id="29" dur="500"/>
                                        <p:tgtEl>
                                          <p:spTgt spid="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2" grpId="0"/>
      <p:bldP spid="5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custDataLst>
              <p:tags r:id="rId1"/>
            </p:custDataLst>
          </p:nvPr>
        </p:nvGrpSpPr>
        <p:grpSpPr>
          <a:xfrm>
            <a:off x="149225" y="81280"/>
            <a:ext cx="5242560" cy="1151890"/>
            <a:chOff x="235" y="128"/>
            <a:chExt cx="8256" cy="1814"/>
          </a:xfrm>
        </p:grpSpPr>
        <p:sp>
          <p:nvSpPr>
            <p:cNvPr id="31" name="文本框 30"/>
            <p:cNvSpPr txBox="1"/>
            <p:nvPr>
              <p:custDataLst>
                <p:tags r:id="rId2"/>
              </p:custDataLst>
            </p:nvPr>
          </p:nvSpPr>
          <p:spPr>
            <a:xfrm>
              <a:off x="655" y="926"/>
              <a:ext cx="750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细胞膜的功能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1" name="组合 10"/>
            <p:cNvGrpSpPr/>
            <p:nvPr>
              <p:custDataLst>
                <p:tags r:id="rId3"/>
              </p:custDataLst>
            </p:nvPr>
          </p:nvGrpSpPr>
          <p:grpSpPr>
            <a:xfrm>
              <a:off x="235" y="128"/>
              <a:ext cx="8256" cy="899"/>
              <a:chOff x="587375" y="977268"/>
              <a:chExt cx="5242560" cy="570900"/>
            </a:xfrm>
          </p:grpSpPr>
          <p:sp>
            <p:nvSpPr>
              <p:cNvPr id="215" name="任意多边形: 形状 17"/>
              <p:cNvSpPr/>
              <p:nvPr>
                <p:custDataLst>
                  <p:tags r:id="rId4"/>
                </p:custDataLst>
              </p:nvPr>
            </p:nvSpPr>
            <p:spPr>
              <a:xfrm rot="5400000">
                <a:off x="3441686" y="-903584"/>
                <a:ext cx="441987" cy="433387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478405" y="977268"/>
                <a:ext cx="3351530" cy="570900"/>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细胞膜的结构和功能</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457" y="977268"/>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0" name="图片 9"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sp>
        <p:nvSpPr>
          <p:cNvPr id="57" name="TextBox 70"/>
          <p:cNvSpPr txBox="1"/>
          <p:nvPr>
            <p:custDataLst>
              <p:tags r:id="rId10"/>
            </p:custDataLst>
          </p:nvPr>
        </p:nvSpPr>
        <p:spPr>
          <a:xfrm>
            <a:off x="3683000" y="680720"/>
            <a:ext cx="4230370" cy="521970"/>
          </a:xfrm>
          <a:prstGeom prst="rect">
            <a:avLst/>
          </a:prstGeom>
          <a:solidFill>
            <a:schemeClr val="accent2">
              <a:lumMod val="20000"/>
              <a:lumOff val="80000"/>
            </a:schemeClr>
          </a:solidFill>
          <a:ln w="12700">
            <a:noFill/>
          </a:ln>
        </p:spPr>
        <p:txBody>
          <a:bodyPr wrap="square" rtlCol="0">
            <a:spAutoFit/>
          </a:bodyPr>
          <a:lstStyle/>
          <a:p>
            <a:r>
              <a:rPr lang="en-US" sz="2800" b="1" smtClean="0">
                <a:solidFill>
                  <a:srgbClr val="FF0000"/>
                </a:solidFill>
                <a:latin typeface="微软雅黑" panose="020B0503020204020204" pitchFamily="34" charset="-122"/>
                <a:ea typeface="微软雅黑" panose="020B0503020204020204" pitchFamily="34" charset="-122"/>
              </a:rPr>
              <a:t>1</a:t>
            </a:r>
            <a:r>
              <a:rPr lang="zh-CN" altLang="en-US" sz="2800" b="1" smtClean="0">
                <a:solidFill>
                  <a:srgbClr val="FF0000"/>
                </a:solidFill>
                <a:latin typeface="微软雅黑" panose="020B0503020204020204" pitchFamily="34" charset="-122"/>
                <a:ea typeface="微软雅黑" panose="020B0503020204020204" pitchFamily="34" charset="-122"/>
              </a:rPr>
              <a:t>）细胞壁的结构与功能</a:t>
            </a:r>
            <a:endParaRPr lang="zh-CN" altLang="en-US" sz="2800" b="1" u="sng" smtClean="0">
              <a:solidFill>
                <a:srgbClr val="FF0000"/>
              </a:solidFill>
              <a:latin typeface="微软雅黑" panose="020B0503020204020204" pitchFamily="34" charset="-122"/>
              <a:ea typeface="微软雅黑" panose="020B0503020204020204" pitchFamily="34" charset="-122"/>
            </a:endParaRPr>
          </a:p>
        </p:txBody>
      </p:sp>
      <p:sp>
        <p:nvSpPr>
          <p:cNvPr id="2" name="文本框 1"/>
          <p:cNvSpPr txBox="1"/>
          <p:nvPr>
            <p:custDataLst>
              <p:tags r:id="rId11"/>
            </p:custDataLst>
          </p:nvPr>
        </p:nvSpPr>
        <p:spPr>
          <a:xfrm>
            <a:off x="5690235" y="2085975"/>
            <a:ext cx="4086225" cy="460375"/>
          </a:xfrm>
          <a:prstGeom prst="rect">
            <a:avLst/>
          </a:prstGeom>
          <a:noFill/>
          <a:ln w="9525">
            <a:noFill/>
          </a:ln>
        </p:spPr>
        <p:txBody>
          <a:bodyPr wrap="square">
            <a:spAutoFit/>
          </a:bodyPr>
          <a:lstStyle/>
          <a:p>
            <a:pPr indent="0"/>
            <a:r>
              <a:rPr lang="zh-CN" altLang="en-US" sz="2400" b="1">
                <a:latin typeface="微软雅黑" panose="020B0503020204020204" pitchFamily="34" charset="-122"/>
                <a:ea typeface="微软雅黑" panose="020B0503020204020204" pitchFamily="34" charset="-122"/>
                <a:cs typeface="宋体" panose="02010600030101010101" pitchFamily="2" charset="-122"/>
              </a:rPr>
              <a:t>主要是</a:t>
            </a:r>
            <a:r>
              <a:rPr lang="zh-CN" altLang="en-US" sz="2400" b="1">
                <a:solidFill>
                  <a:srgbClr val="FF0000"/>
                </a:solidFill>
                <a:effectLst/>
                <a:latin typeface="微软雅黑" panose="020B0503020204020204" pitchFamily="34" charset="-122"/>
                <a:ea typeface="微软雅黑" panose="020B0503020204020204" pitchFamily="34" charset="-122"/>
                <a:cs typeface="宋体" panose="02010600030101010101" pitchFamily="2" charset="-122"/>
              </a:rPr>
              <a:t>纤维素</a:t>
            </a:r>
            <a:r>
              <a:rPr lang="zh-CN" altLang="en-US" sz="2400" b="1">
                <a:solidFill>
                  <a:sysClr val="windowText" lastClr="000000"/>
                </a:solidFill>
                <a:effectLst/>
                <a:latin typeface="微软雅黑" panose="020B0503020204020204" pitchFamily="34" charset="-122"/>
                <a:ea typeface="微软雅黑" panose="020B0503020204020204" pitchFamily="34" charset="-122"/>
                <a:cs typeface="宋体" panose="02010600030101010101" pitchFamily="2" charset="-122"/>
              </a:rPr>
              <a:t>和</a:t>
            </a:r>
            <a:r>
              <a:rPr lang="zh-CN" altLang="en-US" sz="2400" b="1">
                <a:solidFill>
                  <a:srgbClr val="FF0000"/>
                </a:solidFill>
                <a:effectLst/>
                <a:latin typeface="微软雅黑" panose="020B0503020204020204" pitchFamily="34" charset="-122"/>
                <a:ea typeface="微软雅黑" panose="020B0503020204020204" pitchFamily="34" charset="-122"/>
                <a:cs typeface="宋体" panose="02010600030101010101" pitchFamily="2" charset="-122"/>
              </a:rPr>
              <a:t>果胶</a:t>
            </a:r>
            <a:r>
              <a:rPr lang="zh-CN" altLang="en-US" sz="2400" b="1">
                <a:solidFill>
                  <a:sysClr val="windowText" lastClr="000000"/>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2400" b="1">
              <a:solidFill>
                <a:sysClr val="windowText" lastClr="00000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9" name="文本框 18"/>
          <p:cNvSpPr txBox="1"/>
          <p:nvPr>
            <p:custDataLst>
              <p:tags r:id="rId12"/>
            </p:custDataLst>
          </p:nvPr>
        </p:nvSpPr>
        <p:spPr>
          <a:xfrm>
            <a:off x="5708650" y="3206750"/>
            <a:ext cx="2556510" cy="460375"/>
          </a:xfrm>
          <a:prstGeom prst="rect">
            <a:avLst/>
          </a:prstGeom>
          <a:noFill/>
          <a:ln w="9525">
            <a:noFill/>
          </a:ln>
        </p:spPr>
        <p:txBody>
          <a:bodyPr wrap="square">
            <a:spAutoFit/>
          </a:bodyPr>
          <a:lstStyle/>
          <a:p>
            <a:pPr indent="0"/>
            <a:r>
              <a:rPr lang="zh-CN" altLang="en-US" sz="2400" b="1">
                <a:solidFill>
                  <a:srgbClr val="FF0000"/>
                </a:solidFill>
                <a:latin typeface="微软雅黑" panose="020B0503020204020204" pitchFamily="34" charset="-122"/>
                <a:ea typeface="微软雅黑" panose="020B0503020204020204" pitchFamily="34" charset="-122"/>
                <a:cs typeface="宋体" panose="02010600030101010101" pitchFamily="2" charset="-122"/>
              </a:rPr>
              <a:t>支持</a:t>
            </a:r>
            <a:r>
              <a:rPr lang="zh-CN" altLang="en-US" sz="2400" b="1">
                <a:solidFill>
                  <a:sysClr val="windowText" lastClr="000000"/>
                </a:solidFill>
                <a:latin typeface="微软雅黑" panose="020B0503020204020204" pitchFamily="34" charset="-122"/>
                <a:ea typeface="微软雅黑" panose="020B0503020204020204" pitchFamily="34" charset="-122"/>
                <a:cs typeface="宋体" panose="02010600030101010101" pitchFamily="2" charset="-122"/>
              </a:rPr>
              <a:t>和</a:t>
            </a:r>
            <a:r>
              <a:rPr lang="zh-CN" altLang="en-US" sz="2400" b="1">
                <a:solidFill>
                  <a:srgbClr val="FF0000"/>
                </a:solidFill>
                <a:latin typeface="微软雅黑" panose="020B0503020204020204" pitchFamily="34" charset="-122"/>
                <a:ea typeface="微软雅黑" panose="020B0503020204020204" pitchFamily="34" charset="-122"/>
                <a:cs typeface="宋体" panose="02010600030101010101" pitchFamily="2" charset="-122"/>
              </a:rPr>
              <a:t>保护</a:t>
            </a:r>
            <a:r>
              <a:rPr lang="zh-CN" altLang="en-US" sz="2400" b="1">
                <a:solidFill>
                  <a:sysClr val="windowText" lastClr="000000"/>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2400" b="1">
              <a:solidFill>
                <a:sysClr val="windowText" lastClr="00000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21" name="文本框 20"/>
          <p:cNvSpPr txBox="1"/>
          <p:nvPr>
            <p:custDataLst>
              <p:tags r:id="rId13"/>
            </p:custDataLst>
          </p:nvPr>
        </p:nvSpPr>
        <p:spPr>
          <a:xfrm>
            <a:off x="5690235" y="2656205"/>
            <a:ext cx="3406775" cy="460375"/>
          </a:xfrm>
          <a:prstGeom prst="rect">
            <a:avLst/>
          </a:prstGeom>
          <a:noFill/>
        </p:spPr>
        <p:txBody>
          <a:bodyPr wrap="square" rtlCol="0">
            <a:spAutoFit/>
          </a:bodyPr>
          <a:lstStyle/>
          <a:p>
            <a:r>
              <a:rPr lang="zh-CN" altLang="en-US" sz="2400" b="1">
                <a:solidFill>
                  <a:srgbClr val="FF0000"/>
                </a:solidFill>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全透性</a:t>
            </a:r>
            <a:r>
              <a:rPr lang="zh-CN" altLang="en-US" sz="2400" b="1">
                <a:latin typeface="微软雅黑" panose="020B0503020204020204" pitchFamily="34" charset="-122"/>
                <a:ea typeface="微软雅黑" panose="020B0503020204020204" pitchFamily="34" charset="-122"/>
                <a:cs typeface="宋体" panose="02010600030101010101" pitchFamily="2" charset="-122"/>
                <a:sym typeface="微软雅黑" panose="020B0503020204020204" pitchFamily="34" charset="-122"/>
              </a:rPr>
              <a:t>，</a:t>
            </a:r>
            <a:r>
              <a:rPr lang="zh-CN" altLang="en-US" sz="2400" b="1">
                <a:solidFill>
                  <a:srgbClr val="FF0000"/>
                </a:solidFill>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伸缩性小；</a:t>
            </a:r>
            <a:endParaRPr lang="zh-CN" altLang="en-US" sz="2400" b="1">
              <a:solidFill>
                <a:srgbClr val="FF0000"/>
              </a:solidFill>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nvGrpSpPr>
          <p:cNvPr id="9" name="组合 8"/>
          <p:cNvGrpSpPr/>
          <p:nvPr>
            <p:custDataLst>
              <p:tags r:id="rId14"/>
            </p:custDataLst>
          </p:nvPr>
        </p:nvGrpSpPr>
        <p:grpSpPr>
          <a:xfrm>
            <a:off x="279765" y="1388745"/>
            <a:ext cx="6942725" cy="2723772"/>
            <a:chOff x="396" y="1986"/>
            <a:chExt cx="10933" cy="4289"/>
          </a:xfrm>
        </p:grpSpPr>
        <p:grpSp>
          <p:nvGrpSpPr>
            <p:cNvPr id="23" name="组合 22"/>
            <p:cNvGrpSpPr/>
            <p:nvPr>
              <p:custDataLst>
                <p:tags r:id="rId15"/>
              </p:custDataLst>
            </p:nvPr>
          </p:nvGrpSpPr>
          <p:grpSpPr>
            <a:xfrm>
              <a:off x="396" y="2377"/>
              <a:ext cx="6388" cy="3898"/>
              <a:chOff x="6532245" y="1009015"/>
              <a:chExt cx="5408506" cy="3300306"/>
            </a:xfrm>
          </p:grpSpPr>
          <p:pic>
            <p:nvPicPr>
              <p:cNvPr id="24" name="图片 23"/>
              <p:cNvPicPr>
                <a:picLocks noChangeAspect="1"/>
              </p:cNvPicPr>
              <p:nvPr>
                <p:custDataLst>
                  <p:tags r:id="rId16"/>
                </p:custDataLst>
              </p:nvPr>
            </p:nvPicPr>
            <p:blipFill>
              <a:blip r:embed="rId17"/>
              <a:stretch>
                <a:fillRect/>
              </a:stretch>
            </p:blipFill>
            <p:spPr>
              <a:xfrm>
                <a:off x="6532245" y="1009015"/>
                <a:ext cx="5408506" cy="2871046"/>
              </a:xfrm>
              <a:prstGeom prst="rect">
                <a:avLst/>
              </a:prstGeom>
            </p:spPr>
          </p:pic>
          <p:sp>
            <p:nvSpPr>
              <p:cNvPr id="25" name="文本框 24"/>
              <p:cNvSpPr txBox="1"/>
              <p:nvPr>
                <p:custDataLst>
                  <p:tags r:id="rId18"/>
                </p:custDataLst>
              </p:nvPr>
            </p:nvSpPr>
            <p:spPr>
              <a:xfrm>
                <a:off x="7356052" y="3880061"/>
                <a:ext cx="3804920" cy="429260"/>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5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植物细胞壁与细胞膜结构示意图</a:t>
                </a:r>
                <a:endParaRPr kumimoji="0" lang="zh-CN" altLang="en-US" sz="15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grpSp>
        <p:sp>
          <p:nvSpPr>
            <p:cNvPr id="17" name="文本框 16"/>
            <p:cNvSpPr txBox="1"/>
            <p:nvPr>
              <p:custDataLst>
                <p:tags r:id="rId19"/>
              </p:custDataLst>
            </p:nvPr>
          </p:nvSpPr>
          <p:spPr>
            <a:xfrm>
              <a:off x="7539" y="1986"/>
              <a:ext cx="3790" cy="822"/>
            </a:xfrm>
            <a:prstGeom prst="rect">
              <a:avLst/>
            </a:prstGeom>
            <a:noFill/>
            <a:extLst>
              <a:ext uri="{909E8E84-426E-40DD-AFC4-6F175D3DCCD1}">
                <a14:hiddenFill xmlns:a14="http://schemas.microsoft.com/office/drawing/2010/main">
                  <a:solidFill>
                    <a:srgbClr val="FFC000"/>
                  </a:solidFill>
                </a14:hiddenFill>
              </a:ext>
            </a:extLst>
          </p:spPr>
          <p:txBody>
            <a:bodyPr wrap="square" rtlCol="0" anchor="t">
              <a:spAutoFit/>
            </a:bodyPr>
            <a:lstStyle/>
            <a:p>
              <a:r>
                <a:rPr lang="zh-CN" altLang="en-US" sz="2800" b="1">
                  <a:solidFill>
                    <a:srgbClr val="0000FF"/>
                  </a:solidFill>
                  <a:latin typeface="微软雅黑" panose="020B0503020204020204" pitchFamily="34" charset="-122"/>
                  <a:ea typeface="微软雅黑" panose="020B0503020204020204" pitchFamily="34" charset="-122"/>
                  <a:cs typeface="宋体" panose="02010600030101010101" pitchFamily="2" charset="-122"/>
                  <a:sym typeface="微软雅黑" panose="020B0503020204020204" pitchFamily="34" charset="-122"/>
                </a:rPr>
                <a:t>①植物细胞壁</a:t>
              </a:r>
              <a:r>
                <a:rPr lang="en-US" altLang="zh-CN" sz="2800" b="1">
                  <a:solidFill>
                    <a:srgbClr val="0000FF"/>
                  </a:solidFill>
                  <a:latin typeface="微软雅黑" panose="020B0503020204020204" pitchFamily="34" charset="-122"/>
                  <a:ea typeface="微软雅黑" panose="020B0503020204020204" pitchFamily="34" charset="-122"/>
                  <a:cs typeface="宋体" panose="02010600030101010101" pitchFamily="2" charset="-122"/>
                  <a:sym typeface="微软雅黑" panose="020B0503020204020204" pitchFamily="34" charset="-122"/>
                </a:rPr>
                <a:t>  </a:t>
              </a:r>
              <a:endParaRPr lang="en-US" altLang="zh-CN" sz="2800" b="1">
                <a:solidFill>
                  <a:srgbClr val="0000FF"/>
                </a:solidFill>
                <a:latin typeface="微软雅黑" panose="020B0503020204020204" pitchFamily="34" charset="-122"/>
                <a:ea typeface="微软雅黑" panose="020B0503020204020204" pitchFamily="34" charset="-122"/>
                <a:cs typeface="宋体" panose="02010600030101010101" pitchFamily="2" charset="-122"/>
                <a:sym typeface="微软雅黑" panose="020B0503020204020204" pitchFamily="34" charset="-122"/>
              </a:endParaRPr>
            </a:p>
          </p:txBody>
        </p:sp>
        <p:grpSp>
          <p:nvGrpSpPr>
            <p:cNvPr id="8" name="组合 7"/>
            <p:cNvGrpSpPr/>
            <p:nvPr>
              <p:custDataLst>
                <p:tags r:id="rId20"/>
              </p:custDataLst>
            </p:nvPr>
          </p:nvGrpSpPr>
          <p:grpSpPr>
            <a:xfrm>
              <a:off x="7279" y="2999"/>
              <a:ext cx="2277" cy="2660"/>
              <a:chOff x="7224" y="2679"/>
              <a:chExt cx="2277" cy="2660"/>
            </a:xfrm>
          </p:grpSpPr>
          <p:sp>
            <p:nvSpPr>
              <p:cNvPr id="18" name="文本框 17"/>
              <p:cNvSpPr txBox="1"/>
              <p:nvPr>
                <p:custDataLst>
                  <p:tags r:id="rId21"/>
                </p:custDataLst>
              </p:nvPr>
            </p:nvSpPr>
            <p:spPr>
              <a:xfrm>
                <a:off x="7224" y="4517"/>
                <a:ext cx="2161" cy="822"/>
              </a:xfrm>
              <a:prstGeom prst="rect">
                <a:avLst/>
              </a:prstGeom>
              <a:noFill/>
              <a:extLst>
                <a:ext uri="{909E8E84-426E-40DD-AFC4-6F175D3DCCD1}">
                  <a14:hiddenFill xmlns:a14="http://schemas.microsoft.com/office/drawing/2010/main">
                    <a:solidFill>
                      <a:srgbClr val="FFC000"/>
                    </a:solidFill>
                  </a14:hiddenFill>
                </a:ext>
              </a:extLst>
            </p:spPr>
            <p:txBody>
              <a:bodyPr wrap="square" rtlCol="0" anchor="t">
                <a:spAutoFit/>
              </a:bodyPr>
              <a:lstStyle/>
              <a:p>
                <a:r>
                  <a:rPr lang="zh-CN" altLang="en-US" sz="2800" b="1">
                    <a:latin typeface="微软雅黑" panose="020B0503020204020204" pitchFamily="34" charset="-122"/>
                    <a:ea typeface="微软雅黑" panose="020B0503020204020204" pitchFamily="34" charset="-122"/>
                    <a:cs typeface="宋体" panose="02010600030101010101" pitchFamily="2" charset="-122"/>
                    <a:sym typeface="微软雅黑" panose="020B0503020204020204" pitchFamily="34" charset="-122"/>
                  </a:rPr>
                  <a:t>功能：</a:t>
                </a:r>
                <a:r>
                  <a:rPr lang="en-US" altLang="zh-CN" sz="2800" b="1">
                    <a:latin typeface="微软雅黑" panose="020B0503020204020204" pitchFamily="34" charset="-122"/>
                    <a:ea typeface="微软雅黑" panose="020B0503020204020204" pitchFamily="34" charset="-122"/>
                    <a:cs typeface="宋体" panose="02010600030101010101" pitchFamily="2" charset="-122"/>
                    <a:sym typeface="微软雅黑" panose="020B0503020204020204" pitchFamily="34" charset="-122"/>
                  </a:rPr>
                  <a:t>  </a:t>
                </a:r>
                <a:endParaRPr lang="en-US" altLang="zh-CN" sz="2800" b="1">
                  <a:latin typeface="微软雅黑" panose="020B0503020204020204" pitchFamily="34" charset="-122"/>
                  <a:ea typeface="微软雅黑" panose="020B0503020204020204" pitchFamily="34" charset="-122"/>
                  <a:cs typeface="宋体" panose="02010600030101010101" pitchFamily="2" charset="-122"/>
                  <a:sym typeface="微软雅黑" panose="020B0503020204020204" pitchFamily="34" charset="-122"/>
                </a:endParaRPr>
              </a:p>
            </p:txBody>
          </p:sp>
          <p:sp>
            <p:nvSpPr>
              <p:cNvPr id="3" name="文本框 2"/>
              <p:cNvSpPr txBox="1"/>
              <p:nvPr>
                <p:custDataLst>
                  <p:tags r:id="rId22"/>
                </p:custDataLst>
              </p:nvPr>
            </p:nvSpPr>
            <p:spPr>
              <a:xfrm>
                <a:off x="7224" y="2679"/>
                <a:ext cx="2277" cy="822"/>
              </a:xfrm>
              <a:prstGeom prst="rect">
                <a:avLst/>
              </a:prstGeom>
              <a:noFill/>
              <a:extLst>
                <a:ext uri="{909E8E84-426E-40DD-AFC4-6F175D3DCCD1}">
                  <a14:hiddenFill xmlns:a14="http://schemas.microsoft.com/office/drawing/2010/main">
                    <a:solidFill>
                      <a:srgbClr val="FFC000"/>
                    </a:solidFill>
                  </a14:hiddenFill>
                </a:ext>
              </a:extLst>
            </p:spPr>
            <p:txBody>
              <a:bodyPr wrap="square" rtlCol="0" anchor="t">
                <a:spAutoFit/>
              </a:bodyPr>
              <a:lstStyle/>
              <a:p>
                <a:r>
                  <a:rPr lang="zh-CN" altLang="en-US" sz="2800" b="1">
                    <a:latin typeface="微软雅黑" panose="020B0503020204020204" pitchFamily="34" charset="-122"/>
                    <a:ea typeface="微软雅黑" panose="020B0503020204020204" pitchFamily="34" charset="-122"/>
                    <a:cs typeface="宋体" panose="02010600030101010101" pitchFamily="2" charset="-122"/>
                    <a:sym typeface="微软雅黑" panose="020B0503020204020204" pitchFamily="34" charset="-122"/>
                  </a:rPr>
                  <a:t>成分：</a:t>
                </a:r>
                <a:r>
                  <a:rPr lang="en-US" altLang="zh-CN" sz="2800" b="1">
                    <a:latin typeface="微软雅黑" panose="020B0503020204020204" pitchFamily="34" charset="-122"/>
                    <a:ea typeface="微软雅黑" panose="020B0503020204020204" pitchFamily="34" charset="-122"/>
                    <a:cs typeface="宋体" panose="02010600030101010101" pitchFamily="2" charset="-122"/>
                    <a:sym typeface="微软雅黑" panose="020B0503020204020204" pitchFamily="34" charset="-122"/>
                  </a:rPr>
                  <a:t>  </a:t>
                </a:r>
                <a:endParaRPr lang="en-US" altLang="zh-CN" sz="2800" b="1">
                  <a:latin typeface="微软雅黑" panose="020B0503020204020204" pitchFamily="34" charset="-122"/>
                  <a:ea typeface="微软雅黑" panose="020B0503020204020204" pitchFamily="34" charset="-122"/>
                  <a:cs typeface="宋体" panose="02010600030101010101" pitchFamily="2" charset="-122"/>
                  <a:sym typeface="微软雅黑" panose="020B0503020204020204" pitchFamily="34" charset="-122"/>
                </a:endParaRPr>
              </a:p>
            </p:txBody>
          </p:sp>
          <p:sp>
            <p:nvSpPr>
              <p:cNvPr id="4" name="矩形 3"/>
              <p:cNvSpPr/>
              <p:nvPr>
                <p:custDataLst>
                  <p:tags r:id="rId23"/>
                </p:custDataLst>
              </p:nvPr>
            </p:nvSpPr>
            <p:spPr>
              <a:xfrm>
                <a:off x="7224" y="3570"/>
                <a:ext cx="1968" cy="822"/>
              </a:xfrm>
              <a:prstGeom prst="rect">
                <a:avLst/>
              </a:prstGeom>
            </p:spPr>
            <p:txBody>
              <a:bodyPr vert="horz" wrap="none" lIns="91440" tIns="45720" rIns="91440" bIns="45720" rtlCol="0">
                <a:spAutoFit/>
              </a:bodyPr>
              <a:lstStyle/>
              <a:p>
                <a:r>
                  <a:rPr lang="zh-CN" altLang="en-US" sz="2800" b="1">
                    <a:solidFill>
                      <a:prstClr val="black"/>
                    </a:solidFill>
                    <a:latin typeface="微软雅黑" panose="020B0503020204020204" pitchFamily="34" charset="-122"/>
                    <a:ea typeface="微软雅黑" panose="020B0503020204020204" pitchFamily="34" charset="-122"/>
                    <a:cs typeface="Arial" panose="020B0604020202020204" pitchFamily="34" charset="0"/>
                  </a:rPr>
                  <a:t>特性：</a:t>
                </a:r>
                <a:endParaRPr lang="zh-CN" altLang="en-US" sz="2800" b="1">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grpSp>
      </p:grpSp>
      <p:sp>
        <p:nvSpPr>
          <p:cNvPr id="14" name="文本框 13"/>
          <p:cNvSpPr txBox="1"/>
          <p:nvPr>
            <p:custDataLst>
              <p:tags r:id="rId24"/>
            </p:custDataLst>
          </p:nvPr>
        </p:nvSpPr>
        <p:spPr>
          <a:xfrm>
            <a:off x="77470" y="4737100"/>
            <a:ext cx="12075160" cy="829945"/>
          </a:xfrm>
          <a:prstGeom prst="rect">
            <a:avLst/>
          </a:prstGeom>
          <a:noFill/>
          <a:ln w="28575">
            <a:solidFill>
              <a:srgbClr val="66FF33"/>
            </a:solidFill>
          </a:ln>
        </p:spPr>
        <p:txBody>
          <a:bodyPr vert="horz" wrap="square" rtlCol="0" anchor="t">
            <a:spAutoFit/>
          </a:bodyPr>
          <a:lstStyle/>
          <a:p>
            <a:pPr marL="457200" indent="-457200">
              <a:buFont typeface="Wingdings" panose="05000000000000000000" charset="0"/>
              <a:buChar char="ü"/>
            </a:pPr>
            <a:r>
              <a:rPr lang="zh-CN" altLang="en-US" sz="2400" b="1" smtClean="0">
                <a:solidFill>
                  <a:srgbClr val="000000"/>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sym typeface="+mn-ea"/>
              </a:rPr>
              <a:t>细胞壁</a:t>
            </a:r>
            <a:r>
              <a:rPr lang="zh-CN" altLang="en-US" sz="2400" b="1" smtClean="0">
                <a:solidFill>
                  <a:srgbClr val="0000FF"/>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sym typeface="+mn-ea"/>
              </a:rPr>
              <a:t>不是</a:t>
            </a:r>
            <a:r>
              <a:rPr lang="zh-CN" altLang="en-US"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细胞的边界</a:t>
            </a:r>
            <a:r>
              <a:rPr lang="zh-CN" altLang="en-US" sz="2400" b="1" smtClean="0">
                <a:solidFill>
                  <a:srgbClr val="000000"/>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sym typeface="+mn-ea"/>
              </a:rPr>
              <a:t>的理由：细胞壁具</a:t>
            </a:r>
            <a:r>
              <a:rPr lang="zh-CN" altLang="en-US" sz="2400" b="1" u="sng">
                <a:solidFill>
                  <a:srgbClr val="FFFFFF"/>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sym typeface="+mn-ea"/>
              </a:rPr>
              <a:t>全透性</a:t>
            </a:r>
            <a:r>
              <a:rPr lang="zh-CN" altLang="en-US" sz="2400" b="1" smtClean="0">
                <a:solidFill>
                  <a:srgbClr val="000000"/>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sym typeface="+mn-ea"/>
              </a:rPr>
              <a:t>，对物质无</a:t>
            </a:r>
            <a:r>
              <a:rPr lang="zh-CN" altLang="en-US" sz="2400" b="1" u="sng">
                <a:solidFill>
                  <a:srgbClr val="FFFFFF"/>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sym typeface="+mn-ea"/>
              </a:rPr>
              <a:t>选择</a:t>
            </a:r>
            <a:r>
              <a:rPr lang="zh-CN" altLang="en-US" sz="2400" b="1" smtClean="0">
                <a:solidFill>
                  <a:srgbClr val="000000"/>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sym typeface="+mn-ea"/>
              </a:rPr>
              <a:t>作用，也就无法制造一个</a:t>
            </a:r>
            <a:r>
              <a:rPr lang="zh-CN" altLang="en-US" sz="2400" b="1" u="sng" smtClean="0">
                <a:solidFill>
                  <a:srgbClr val="FFFFFF"/>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sym typeface="+mn-ea"/>
              </a:rPr>
              <a:t>稳定</a:t>
            </a:r>
            <a:r>
              <a:rPr lang="zh-CN" altLang="en-US" sz="2400" b="1" smtClean="0">
                <a:solidFill>
                  <a:srgbClr val="000000"/>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sym typeface="+mn-ea"/>
              </a:rPr>
              <a:t>的内部环境。</a:t>
            </a:r>
            <a:endParaRPr lang="zh-CN" altLang="en-US" sz="2400" b="1" smtClean="0">
              <a:solidFill>
                <a:srgbClr val="000000"/>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56" name="矩形 55"/>
          <p:cNvSpPr/>
          <p:nvPr>
            <p:custDataLst>
              <p:tags r:id="rId25"/>
            </p:custDataLst>
          </p:nvPr>
        </p:nvSpPr>
        <p:spPr>
          <a:xfrm>
            <a:off x="6096670" y="4737415"/>
            <a:ext cx="1097280" cy="460375"/>
          </a:xfrm>
          <a:prstGeom prst="rect">
            <a:avLst/>
          </a:prstGeom>
          <a:noFill/>
          <a:ln w="28575">
            <a:noFill/>
          </a:ln>
        </p:spPr>
        <p:txBody>
          <a:bodyPr wrap="none">
            <a:spAutoFit/>
          </a:bodyPr>
          <a:lstStyle/>
          <a:p>
            <a:r>
              <a:rPr lang="zh-CN" altLang="en-US"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全透性</a:t>
            </a:r>
            <a:endParaRPr lang="zh-CN" altLang="en-US"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5" name="矩形 14"/>
          <p:cNvSpPr/>
          <p:nvPr>
            <p:custDataLst>
              <p:tags r:id="rId26"/>
            </p:custDataLst>
          </p:nvPr>
        </p:nvSpPr>
        <p:spPr>
          <a:xfrm>
            <a:off x="8472696" y="4737176"/>
            <a:ext cx="792480" cy="460375"/>
          </a:xfrm>
          <a:prstGeom prst="rect">
            <a:avLst/>
          </a:prstGeom>
          <a:noFill/>
          <a:ln w="28575">
            <a:noFill/>
          </a:ln>
        </p:spPr>
        <p:txBody>
          <a:bodyPr wrap="none">
            <a:spAutoFit/>
          </a:bodyPr>
          <a:lstStyle/>
          <a:p>
            <a:r>
              <a:rPr lang="zh-CN" altLang="en-US"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选择</a:t>
            </a:r>
            <a:endParaRPr lang="zh-CN" altLang="en-US"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58" name="矩形 57"/>
          <p:cNvSpPr/>
          <p:nvPr>
            <p:custDataLst>
              <p:tags r:id="rId27"/>
            </p:custDataLst>
          </p:nvPr>
        </p:nvSpPr>
        <p:spPr>
          <a:xfrm>
            <a:off x="1166885" y="5106415"/>
            <a:ext cx="792480" cy="460375"/>
          </a:xfrm>
          <a:prstGeom prst="rect">
            <a:avLst/>
          </a:prstGeom>
          <a:noFill/>
          <a:ln w="28575">
            <a:noFill/>
          </a:ln>
        </p:spPr>
        <p:txBody>
          <a:bodyPr wrap="none">
            <a:spAutoFit/>
          </a:bodyPr>
          <a:lstStyle/>
          <a:p>
            <a:r>
              <a:rPr lang="zh-CN" altLang="en-US"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稳定</a:t>
            </a:r>
            <a:endParaRPr lang="zh-CN" altLang="en-US"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50" name="矩形 49"/>
          <p:cNvSpPr/>
          <p:nvPr>
            <p:custDataLst>
              <p:tags r:id="rId28"/>
            </p:custDataLst>
          </p:nvPr>
        </p:nvSpPr>
        <p:spPr>
          <a:xfrm>
            <a:off x="77206" y="5567047"/>
            <a:ext cx="12074789" cy="1198880"/>
          </a:xfrm>
          <a:prstGeom prst="rect">
            <a:avLst/>
          </a:prstGeom>
          <a:noFill/>
          <a:ln w="28575">
            <a:solidFill>
              <a:srgbClr val="FFC000"/>
            </a:solidFill>
          </a:ln>
        </p:spPr>
        <p:txBody>
          <a:bodyPr wrap="square">
            <a:spAutoFit/>
          </a:bodyPr>
          <a:lstStyle/>
          <a:p>
            <a:pPr marL="457200" indent="-457200" fontAlgn="auto">
              <a:lnSpc>
                <a:spcPct val="100000"/>
              </a:lnSpc>
              <a:buFont typeface="Wingdings" panose="05000000000000000000" charset="0"/>
              <a:buChar char="ü"/>
            </a:pP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rPr>
              <a:t>与植物细胞壁的合成有关的</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细胞器</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rPr>
              <a:t>有</a:t>
            </a:r>
            <a:r>
              <a:rPr lang="zh-CN" altLang="en-US" sz="2400" b="1" u="sng">
                <a:solidFill>
                  <a:srgbClr val="FFFFFF"/>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rPr>
              <a:t>线粒体、高尔基体</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rPr>
              <a:t>，形成的主要时期是</a:t>
            </a:r>
            <a:r>
              <a:rPr lang="zh-CN" altLang="en-US" sz="2400" b="1" u="sng">
                <a:solidFill>
                  <a:srgbClr val="FFFFFF"/>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rPr>
              <a:t>有丝分裂末期</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rPr>
              <a:t>，先在赤道板位置出现一个源于</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高尔基体</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rPr>
              <a:t>的</a:t>
            </a:r>
            <a:r>
              <a:rPr lang="zh-CN" altLang="en-US" sz="2400" b="1" u="sng">
                <a:solidFill>
                  <a:srgbClr val="FFFFFF"/>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rPr>
              <a:t>细胞板</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rPr>
              <a:t>，后逐渐扩展形成新的</a:t>
            </a:r>
            <a:r>
              <a:rPr lang="zh-CN" altLang="en-US" sz="2400" b="1" u="sng">
                <a:solidFill>
                  <a:srgbClr val="FFFFFF"/>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rPr>
              <a:t>细胞壁</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rPr>
              <a:t>。即：</a:t>
            </a:r>
            <a:r>
              <a:rPr lang="zh-CN" altLang="en-US" sz="2400" b="1" u="sng">
                <a:solidFill>
                  <a:srgbClr val="FFFFFF"/>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rPr>
              <a:t>高尔基体</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u="sng">
                <a:solidFill>
                  <a:srgbClr val="FFFFFF"/>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rPr>
              <a:t>细胞板</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rPr>
              <a:t>→细胞壁</a:t>
            </a:r>
            <a:r>
              <a:rPr lang="en-US" altLang="zh-CN" sz="2400" b="1" smtClean="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u="sng">
                <a:solidFill>
                  <a:srgbClr val="FFFFFF"/>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rPr>
              <a:t>线粒体</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rPr>
              <a:t>供能</a:t>
            </a:r>
            <a:r>
              <a:rPr lang="en-US" altLang="zh-CN" sz="2400" b="1" smtClean="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b="1" smtClean="0">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6" name="矩形 25"/>
          <p:cNvSpPr/>
          <p:nvPr>
            <p:custDataLst>
              <p:tags r:id="rId29"/>
            </p:custDataLst>
          </p:nvPr>
        </p:nvSpPr>
        <p:spPr>
          <a:xfrm>
            <a:off x="5527710" y="5566826"/>
            <a:ext cx="2621280" cy="460375"/>
          </a:xfrm>
          <a:prstGeom prst="rect">
            <a:avLst/>
          </a:prstGeom>
          <a:noFill/>
          <a:ln w="28575">
            <a:noFill/>
          </a:ln>
        </p:spPr>
        <p:txBody>
          <a:bodyPr wrap="none">
            <a:spAutoFit/>
          </a:bodyPr>
          <a:lstStyle/>
          <a:p>
            <a:r>
              <a:rPr lang="zh-CN" altLang="en-US"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高尔基体、线粒体</a:t>
            </a:r>
            <a:endParaRPr lang="zh-CN" altLang="en-US"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7" name="矩形 26"/>
          <p:cNvSpPr/>
          <p:nvPr>
            <p:custDataLst>
              <p:tags r:id="rId30"/>
            </p:custDataLst>
          </p:nvPr>
        </p:nvSpPr>
        <p:spPr>
          <a:xfrm>
            <a:off x="10693268" y="5567354"/>
            <a:ext cx="1402080" cy="460375"/>
          </a:xfrm>
          <a:prstGeom prst="rect">
            <a:avLst/>
          </a:prstGeom>
          <a:noFill/>
          <a:ln w="28575">
            <a:noFill/>
          </a:ln>
        </p:spPr>
        <p:txBody>
          <a:bodyPr wrap="none">
            <a:spAutoFit/>
          </a:bodyPr>
          <a:lstStyle/>
          <a:p>
            <a:r>
              <a:rPr lang="zh-CN" altLang="en-US"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有丝分裂</a:t>
            </a:r>
            <a:endParaRPr lang="zh-CN" altLang="en-US"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8" name="矩形 27"/>
          <p:cNvSpPr/>
          <p:nvPr>
            <p:custDataLst>
              <p:tags r:id="rId31"/>
            </p:custDataLst>
          </p:nvPr>
        </p:nvSpPr>
        <p:spPr>
          <a:xfrm>
            <a:off x="7060633" y="5936289"/>
            <a:ext cx="1097280" cy="460375"/>
          </a:xfrm>
          <a:prstGeom prst="rect">
            <a:avLst/>
          </a:prstGeom>
          <a:noFill/>
          <a:ln w="28575">
            <a:noFill/>
          </a:ln>
        </p:spPr>
        <p:txBody>
          <a:bodyPr wrap="none">
            <a:spAutoFit/>
          </a:bodyPr>
          <a:lstStyle/>
          <a:p>
            <a:r>
              <a:rPr lang="zh-CN" altLang="en-US" sz="2400" b="1" smtClean="0">
                <a:solidFill>
                  <a:srgbClr val="FF0000"/>
                </a:solidFill>
                <a:latin typeface="+mj-ea"/>
                <a:ea typeface="+mj-ea"/>
                <a:cs typeface="微软雅黑" panose="020B0503020204020204" pitchFamily="34" charset="-120"/>
              </a:rPr>
              <a:t>细胞板</a:t>
            </a:r>
            <a:endParaRPr lang="zh-CN" altLang="en-US" sz="2400" b="1" smtClean="0">
              <a:solidFill>
                <a:srgbClr val="FF0000"/>
              </a:solidFill>
              <a:latin typeface="+mj-ea"/>
              <a:ea typeface="+mj-ea"/>
              <a:cs typeface="微软雅黑" panose="020B0503020204020204" pitchFamily="34" charset="-120"/>
            </a:endParaRPr>
          </a:p>
        </p:txBody>
      </p:sp>
      <p:sp>
        <p:nvSpPr>
          <p:cNvPr id="29" name="矩形 28"/>
          <p:cNvSpPr/>
          <p:nvPr>
            <p:custDataLst>
              <p:tags r:id="rId32"/>
            </p:custDataLst>
          </p:nvPr>
        </p:nvSpPr>
        <p:spPr>
          <a:xfrm>
            <a:off x="10934735" y="5936276"/>
            <a:ext cx="1097280" cy="460375"/>
          </a:xfrm>
          <a:prstGeom prst="rect">
            <a:avLst/>
          </a:prstGeom>
          <a:noFill/>
          <a:ln w="28575">
            <a:noFill/>
          </a:ln>
        </p:spPr>
        <p:txBody>
          <a:bodyPr wrap="none">
            <a:spAutoFit/>
          </a:bodyPr>
          <a:lstStyle/>
          <a:p>
            <a:r>
              <a:rPr lang="zh-CN" altLang="en-US"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细胞壁</a:t>
            </a:r>
            <a:endParaRPr lang="zh-CN" altLang="en-US"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6" name="矩形 15"/>
          <p:cNvSpPr/>
          <p:nvPr>
            <p:custDataLst>
              <p:tags r:id="rId33"/>
            </p:custDataLst>
          </p:nvPr>
        </p:nvSpPr>
        <p:spPr>
          <a:xfrm>
            <a:off x="1167305" y="6268437"/>
            <a:ext cx="1402080" cy="460375"/>
          </a:xfrm>
          <a:prstGeom prst="rect">
            <a:avLst/>
          </a:prstGeom>
          <a:noFill/>
          <a:ln w="28575">
            <a:noFill/>
          </a:ln>
        </p:spPr>
        <p:txBody>
          <a:bodyPr wrap="none">
            <a:spAutoFit/>
          </a:bodyPr>
          <a:lstStyle/>
          <a:p>
            <a:r>
              <a:rPr lang="zh-CN" altLang="en-US" sz="2400" b="1" smtClean="0">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高尔基体</a:t>
            </a:r>
            <a:endParaRPr lang="zh-CN" altLang="en-US" sz="2400" b="1" smtClean="0">
              <a:solidFill>
                <a:srgbClr val="0000FF"/>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2" name="矩形 21"/>
          <p:cNvSpPr/>
          <p:nvPr>
            <p:custDataLst>
              <p:tags r:id="rId34"/>
            </p:custDataLst>
          </p:nvPr>
        </p:nvSpPr>
        <p:spPr>
          <a:xfrm>
            <a:off x="4924304" y="6268870"/>
            <a:ext cx="1097280" cy="460375"/>
          </a:xfrm>
          <a:prstGeom prst="rect">
            <a:avLst/>
          </a:prstGeom>
          <a:noFill/>
          <a:ln w="28575">
            <a:noFill/>
          </a:ln>
        </p:spPr>
        <p:txBody>
          <a:bodyPr wrap="none">
            <a:spAutoFit/>
          </a:bodyPr>
          <a:lstStyle/>
          <a:p>
            <a:r>
              <a:rPr lang="zh-CN" altLang="en-US" sz="2400" b="1" smtClean="0">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线粒体</a:t>
            </a:r>
            <a:endParaRPr lang="zh-CN" altLang="en-US" sz="2400" b="1" smtClean="0">
              <a:solidFill>
                <a:srgbClr val="0000FF"/>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0" name="矩形 29"/>
          <p:cNvSpPr/>
          <p:nvPr>
            <p:custDataLst>
              <p:tags r:id="rId35"/>
            </p:custDataLst>
          </p:nvPr>
        </p:nvSpPr>
        <p:spPr>
          <a:xfrm>
            <a:off x="2676161" y="6290548"/>
            <a:ext cx="1097280" cy="460375"/>
          </a:xfrm>
          <a:prstGeom prst="rect">
            <a:avLst/>
          </a:prstGeom>
          <a:noFill/>
          <a:ln w="28575">
            <a:noFill/>
          </a:ln>
        </p:spPr>
        <p:txBody>
          <a:bodyPr wrap="none">
            <a:spAutoFit/>
          </a:bodyPr>
          <a:lstStyle/>
          <a:p>
            <a:r>
              <a:rPr lang="zh-CN" altLang="en-US" sz="2400" b="1" smtClean="0">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细胞板</a:t>
            </a:r>
            <a:endParaRPr lang="zh-CN" altLang="en-US" sz="2400" b="1" smtClean="0">
              <a:solidFill>
                <a:srgbClr val="0000FF"/>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7" name="矩形 36"/>
          <p:cNvSpPr/>
          <p:nvPr>
            <p:custDataLst>
              <p:tags r:id="rId36"/>
            </p:custDataLst>
          </p:nvPr>
        </p:nvSpPr>
        <p:spPr>
          <a:xfrm>
            <a:off x="542158" y="5936289"/>
            <a:ext cx="792480" cy="460375"/>
          </a:xfrm>
          <a:prstGeom prst="rect">
            <a:avLst/>
          </a:prstGeom>
          <a:noFill/>
          <a:ln w="28575">
            <a:noFill/>
          </a:ln>
        </p:spPr>
        <p:txBody>
          <a:bodyPr wrap="none">
            <a:spAutoFit/>
          </a:bodyPr>
          <a:lstStyle/>
          <a:p>
            <a:r>
              <a:rPr lang="zh-CN" altLang="en-US"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末期</a:t>
            </a:r>
            <a:endParaRPr lang="zh-CN" altLang="en-US"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51" name="组合 50"/>
          <p:cNvGrpSpPr/>
          <p:nvPr>
            <p:custDataLst>
              <p:tags r:id="rId37"/>
            </p:custDataLst>
          </p:nvPr>
        </p:nvGrpSpPr>
        <p:grpSpPr>
          <a:xfrm>
            <a:off x="8655685" y="2407920"/>
            <a:ext cx="3289935" cy="2292350"/>
            <a:chOff x="6516006" y="1989744"/>
            <a:chExt cx="5429899" cy="3589989"/>
          </a:xfrm>
        </p:grpSpPr>
        <p:sp>
          <p:nvSpPr>
            <p:cNvPr id="52" name="矩形 51"/>
            <p:cNvSpPr/>
            <p:nvPr>
              <p:custDataLst>
                <p:tags r:id="rId38"/>
              </p:custDataLst>
            </p:nvPr>
          </p:nvSpPr>
          <p:spPr>
            <a:xfrm>
              <a:off x="6516006" y="1989744"/>
              <a:ext cx="5383893" cy="3589989"/>
            </a:xfrm>
            <a:prstGeom prst="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3" name="组合 52"/>
            <p:cNvGrpSpPr/>
            <p:nvPr>
              <p:custDataLst>
                <p:tags r:id="rId39"/>
              </p:custDataLst>
            </p:nvPr>
          </p:nvGrpSpPr>
          <p:grpSpPr>
            <a:xfrm>
              <a:off x="6561868" y="2007163"/>
              <a:ext cx="3223773" cy="3552362"/>
              <a:chOff x="3008195" y="2209095"/>
              <a:chExt cx="3223773" cy="3552362"/>
            </a:xfrm>
          </p:grpSpPr>
          <p:pic>
            <p:nvPicPr>
              <p:cNvPr id="54" name="图片 53"/>
              <p:cNvPicPr>
                <a:picLocks noChangeAspect="1"/>
              </p:cNvPicPr>
              <p:nvPr>
                <p:custDataLst>
                  <p:tags r:id="rId40"/>
                </p:custDataLst>
              </p:nvPr>
            </p:nvPicPr>
            <p:blipFill>
              <a:blip r:embed="rId41"/>
              <a:stretch>
                <a:fillRect/>
              </a:stretch>
            </p:blipFill>
            <p:spPr>
              <a:xfrm>
                <a:off x="3008195" y="2209095"/>
                <a:ext cx="2478206" cy="3552362"/>
              </a:xfrm>
              <a:prstGeom prst="rect">
                <a:avLst/>
              </a:prstGeom>
            </p:spPr>
          </p:pic>
          <p:sp>
            <p:nvSpPr>
              <p:cNvPr id="55" name="箭头: 右 76"/>
              <p:cNvSpPr/>
              <p:nvPr>
                <p:custDataLst>
                  <p:tags r:id="rId42"/>
                </p:custDataLst>
              </p:nvPr>
            </p:nvSpPr>
            <p:spPr>
              <a:xfrm>
                <a:off x="5485763" y="3641113"/>
                <a:ext cx="746205" cy="39579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59" name="图片 58"/>
            <p:cNvPicPr>
              <a:picLocks noChangeAspect="1"/>
            </p:cNvPicPr>
            <p:nvPr>
              <p:custDataLst>
                <p:tags r:id="rId43"/>
              </p:custDataLst>
            </p:nvPr>
          </p:nvPicPr>
          <p:blipFill>
            <a:blip r:embed="rId44"/>
            <a:stretch>
              <a:fillRect/>
            </a:stretch>
          </p:blipFill>
          <p:spPr>
            <a:xfrm>
              <a:off x="9784938" y="1989744"/>
              <a:ext cx="2160967" cy="358998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down)">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6"/>
                                        </p:tgtEl>
                                        <p:attrNameLst>
                                          <p:attrName>style.visibility</p:attrName>
                                        </p:attrNameLst>
                                      </p:cBhvr>
                                      <p:to>
                                        <p:strVal val="visible"/>
                                      </p:to>
                                    </p:set>
                                    <p:anim calcmode="lin" valueType="num">
                                      <p:cBhvr additive="base">
                                        <p:cTn id="31" dur="500" fill="hold"/>
                                        <p:tgtEl>
                                          <p:spTgt spid="56"/>
                                        </p:tgtEl>
                                        <p:attrNameLst>
                                          <p:attrName>ppt_x</p:attrName>
                                        </p:attrNameLst>
                                      </p:cBhvr>
                                      <p:tavLst>
                                        <p:tav tm="0">
                                          <p:val>
                                            <p:strVal val="#ppt_x"/>
                                          </p:val>
                                        </p:tav>
                                        <p:tav tm="100000">
                                          <p:val>
                                            <p:strVal val="#ppt_x"/>
                                          </p:val>
                                        </p:tav>
                                      </p:tavLst>
                                    </p:anim>
                                    <p:anim calcmode="lin" valueType="num">
                                      <p:cBhvr additive="base">
                                        <p:cTn id="32"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8"/>
                                        </p:tgtEl>
                                        <p:attrNameLst>
                                          <p:attrName>style.visibility</p:attrName>
                                        </p:attrNameLst>
                                      </p:cBhvr>
                                      <p:to>
                                        <p:strVal val="visible"/>
                                      </p:to>
                                    </p:set>
                                    <p:anim calcmode="lin" valueType="num">
                                      <p:cBhvr additive="base">
                                        <p:cTn id="43" dur="500" fill="hold"/>
                                        <p:tgtEl>
                                          <p:spTgt spid="58"/>
                                        </p:tgtEl>
                                        <p:attrNameLst>
                                          <p:attrName>ppt_x</p:attrName>
                                        </p:attrNameLst>
                                      </p:cBhvr>
                                      <p:tavLst>
                                        <p:tav tm="0">
                                          <p:val>
                                            <p:strVal val="#ppt_x"/>
                                          </p:val>
                                        </p:tav>
                                        <p:tav tm="100000">
                                          <p:val>
                                            <p:strVal val="#ppt_x"/>
                                          </p:val>
                                        </p:tav>
                                      </p:tavLst>
                                    </p:anim>
                                    <p:anim calcmode="lin" valueType="num">
                                      <p:cBhvr additive="base">
                                        <p:cTn id="44" dur="500" fill="hold"/>
                                        <p:tgtEl>
                                          <p:spTgt spid="58"/>
                                        </p:tgtEl>
                                        <p:attrNameLst>
                                          <p:attrName>ppt_y</p:attrName>
                                        </p:attrNameLst>
                                      </p:cBhvr>
                                      <p:tavLst>
                                        <p:tav tm="0">
                                          <p:val>
                                            <p:strVal val="1+#ppt_h/2"/>
                                          </p:val>
                                        </p:tav>
                                        <p:tav tm="100000">
                                          <p:val>
                                            <p:strVal val="#ppt_y"/>
                                          </p:val>
                                        </p:tav>
                                      </p:tavLst>
                                    </p:anim>
                                  </p:childTnLst>
                                </p:cTn>
                              </p:par>
                              <p:par>
                                <p:cTn id="45" presetID="14" presetClass="entr" presetSubtype="10" fill="hold" grpId="0" nodeType="withEffect">
                                  <p:stCondLst>
                                    <p:cond delay="0"/>
                                  </p:stCondLst>
                                  <p:childTnLst>
                                    <p:set>
                                      <p:cBhvr>
                                        <p:cTn id="46" dur="1" fill="hold">
                                          <p:stCondLst>
                                            <p:cond delay="0"/>
                                          </p:stCondLst>
                                        </p:cTn>
                                        <p:tgtEl>
                                          <p:spTgt spid="50"/>
                                        </p:tgtEl>
                                        <p:attrNameLst>
                                          <p:attrName>style.visibility</p:attrName>
                                        </p:attrNameLst>
                                      </p:cBhvr>
                                      <p:to>
                                        <p:strVal val="visible"/>
                                      </p:to>
                                    </p:set>
                                    <p:animEffect transition="in" filter="randombar(horizontal)">
                                      <p:cBhvr>
                                        <p:cTn id="47" dur="500"/>
                                        <p:tgtEl>
                                          <p:spTgt spid="50"/>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anim calcmode="lin" valueType="num">
                                      <p:cBhvr additive="base">
                                        <p:cTn id="52" dur="500" fill="hold"/>
                                        <p:tgtEl>
                                          <p:spTgt spid="26"/>
                                        </p:tgtEl>
                                        <p:attrNameLst>
                                          <p:attrName>ppt_x</p:attrName>
                                        </p:attrNameLst>
                                      </p:cBhvr>
                                      <p:tavLst>
                                        <p:tav tm="0">
                                          <p:val>
                                            <p:strVal val="#ppt_x"/>
                                          </p:val>
                                        </p:tav>
                                        <p:tav tm="100000">
                                          <p:val>
                                            <p:strVal val="#ppt_x"/>
                                          </p:val>
                                        </p:tav>
                                      </p:tavLst>
                                    </p:anim>
                                    <p:anim calcmode="lin" valueType="num">
                                      <p:cBhvr additive="base">
                                        <p:cTn id="53"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27"/>
                                        </p:tgtEl>
                                        <p:attrNameLst>
                                          <p:attrName>style.visibility</p:attrName>
                                        </p:attrNameLst>
                                      </p:cBhvr>
                                      <p:to>
                                        <p:strVal val="visible"/>
                                      </p:to>
                                    </p:set>
                                    <p:anim calcmode="lin" valueType="num">
                                      <p:cBhvr additive="base">
                                        <p:cTn id="58" dur="500" fill="hold"/>
                                        <p:tgtEl>
                                          <p:spTgt spid="27"/>
                                        </p:tgtEl>
                                        <p:attrNameLst>
                                          <p:attrName>ppt_x</p:attrName>
                                        </p:attrNameLst>
                                      </p:cBhvr>
                                      <p:tavLst>
                                        <p:tav tm="0">
                                          <p:val>
                                            <p:strVal val="#ppt_x"/>
                                          </p:val>
                                        </p:tav>
                                        <p:tav tm="100000">
                                          <p:val>
                                            <p:strVal val="#ppt_x"/>
                                          </p:val>
                                        </p:tav>
                                      </p:tavLst>
                                    </p:anim>
                                    <p:anim calcmode="lin" valueType="num">
                                      <p:cBhvr additive="base">
                                        <p:cTn id="59" dur="500" fill="hold"/>
                                        <p:tgtEl>
                                          <p:spTgt spid="27"/>
                                        </p:tgtEl>
                                        <p:attrNameLst>
                                          <p:attrName>ppt_y</p:attrName>
                                        </p:attrNameLst>
                                      </p:cBhvr>
                                      <p:tavLst>
                                        <p:tav tm="0">
                                          <p:val>
                                            <p:strVal val="1+#ppt_h/2"/>
                                          </p:val>
                                        </p:tav>
                                        <p:tav tm="100000">
                                          <p:val>
                                            <p:strVal val="#ppt_y"/>
                                          </p:val>
                                        </p:tav>
                                      </p:tavLst>
                                    </p:anim>
                                  </p:childTnLst>
                                </p:cTn>
                              </p:par>
                              <p:par>
                                <p:cTn id="60" presetID="2" presetClass="entr" presetSubtype="4" fill="hold" grpId="0" nodeType="withEffect">
                                  <p:stCondLst>
                                    <p:cond delay="0"/>
                                  </p:stCondLst>
                                  <p:childTnLst>
                                    <p:set>
                                      <p:cBhvr>
                                        <p:cTn id="61" dur="1" fill="hold">
                                          <p:stCondLst>
                                            <p:cond delay="0"/>
                                          </p:stCondLst>
                                        </p:cTn>
                                        <p:tgtEl>
                                          <p:spTgt spid="37"/>
                                        </p:tgtEl>
                                        <p:attrNameLst>
                                          <p:attrName>style.visibility</p:attrName>
                                        </p:attrNameLst>
                                      </p:cBhvr>
                                      <p:to>
                                        <p:strVal val="visible"/>
                                      </p:to>
                                    </p:set>
                                    <p:anim calcmode="lin" valueType="num">
                                      <p:cBhvr additive="base">
                                        <p:cTn id="62" dur="500" fill="hold"/>
                                        <p:tgtEl>
                                          <p:spTgt spid="37"/>
                                        </p:tgtEl>
                                        <p:attrNameLst>
                                          <p:attrName>ppt_x</p:attrName>
                                        </p:attrNameLst>
                                      </p:cBhvr>
                                      <p:tavLst>
                                        <p:tav tm="0">
                                          <p:val>
                                            <p:strVal val="#ppt_x"/>
                                          </p:val>
                                        </p:tav>
                                        <p:tav tm="100000">
                                          <p:val>
                                            <p:strVal val="#ppt_x"/>
                                          </p:val>
                                        </p:tav>
                                      </p:tavLst>
                                    </p:anim>
                                    <p:anim calcmode="lin" valueType="num">
                                      <p:cBhvr additive="base">
                                        <p:cTn id="63"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28"/>
                                        </p:tgtEl>
                                        <p:attrNameLst>
                                          <p:attrName>style.visibility</p:attrName>
                                        </p:attrNameLst>
                                      </p:cBhvr>
                                      <p:to>
                                        <p:strVal val="visible"/>
                                      </p:to>
                                    </p:set>
                                    <p:anim calcmode="lin" valueType="num">
                                      <p:cBhvr additive="base">
                                        <p:cTn id="68" dur="500" fill="hold"/>
                                        <p:tgtEl>
                                          <p:spTgt spid="28"/>
                                        </p:tgtEl>
                                        <p:attrNameLst>
                                          <p:attrName>ppt_x</p:attrName>
                                        </p:attrNameLst>
                                      </p:cBhvr>
                                      <p:tavLst>
                                        <p:tav tm="0">
                                          <p:val>
                                            <p:strVal val="#ppt_x"/>
                                          </p:val>
                                        </p:tav>
                                        <p:tav tm="100000">
                                          <p:val>
                                            <p:strVal val="#ppt_x"/>
                                          </p:val>
                                        </p:tav>
                                      </p:tavLst>
                                    </p:anim>
                                    <p:anim calcmode="lin" valueType="num">
                                      <p:cBhvr additive="base">
                                        <p:cTn id="69"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29"/>
                                        </p:tgtEl>
                                        <p:attrNameLst>
                                          <p:attrName>style.visibility</p:attrName>
                                        </p:attrNameLst>
                                      </p:cBhvr>
                                      <p:to>
                                        <p:strVal val="visible"/>
                                      </p:to>
                                    </p:set>
                                    <p:anim calcmode="lin" valueType="num">
                                      <p:cBhvr additive="base">
                                        <p:cTn id="74" dur="500" fill="hold"/>
                                        <p:tgtEl>
                                          <p:spTgt spid="29"/>
                                        </p:tgtEl>
                                        <p:attrNameLst>
                                          <p:attrName>ppt_x</p:attrName>
                                        </p:attrNameLst>
                                      </p:cBhvr>
                                      <p:tavLst>
                                        <p:tav tm="0">
                                          <p:val>
                                            <p:strVal val="#ppt_x"/>
                                          </p:val>
                                        </p:tav>
                                        <p:tav tm="100000">
                                          <p:val>
                                            <p:strVal val="#ppt_x"/>
                                          </p:val>
                                        </p:tav>
                                      </p:tavLst>
                                    </p:anim>
                                    <p:anim calcmode="lin" valueType="num">
                                      <p:cBhvr additive="base">
                                        <p:cTn id="75"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16"/>
                                        </p:tgtEl>
                                        <p:attrNameLst>
                                          <p:attrName>style.visibility</p:attrName>
                                        </p:attrNameLst>
                                      </p:cBhvr>
                                      <p:to>
                                        <p:strVal val="visible"/>
                                      </p:to>
                                    </p:set>
                                    <p:anim calcmode="lin" valueType="num">
                                      <p:cBhvr additive="base">
                                        <p:cTn id="80" dur="500" fill="hold"/>
                                        <p:tgtEl>
                                          <p:spTgt spid="16"/>
                                        </p:tgtEl>
                                        <p:attrNameLst>
                                          <p:attrName>ppt_x</p:attrName>
                                        </p:attrNameLst>
                                      </p:cBhvr>
                                      <p:tavLst>
                                        <p:tav tm="0">
                                          <p:val>
                                            <p:strVal val="#ppt_x"/>
                                          </p:val>
                                        </p:tav>
                                        <p:tav tm="100000">
                                          <p:val>
                                            <p:strVal val="#ppt_x"/>
                                          </p:val>
                                        </p:tav>
                                      </p:tavLst>
                                    </p:anim>
                                    <p:anim calcmode="lin" valueType="num">
                                      <p:cBhvr additive="base">
                                        <p:cTn id="81" dur="500" fill="hold"/>
                                        <p:tgtEl>
                                          <p:spTgt spid="16"/>
                                        </p:tgtEl>
                                        <p:attrNameLst>
                                          <p:attrName>ppt_y</p:attrName>
                                        </p:attrNameLst>
                                      </p:cBhvr>
                                      <p:tavLst>
                                        <p:tav tm="0">
                                          <p:val>
                                            <p:strVal val="1+#ppt_h/2"/>
                                          </p:val>
                                        </p:tav>
                                        <p:tav tm="100000">
                                          <p:val>
                                            <p:strVal val="#ppt_y"/>
                                          </p:val>
                                        </p:tav>
                                      </p:tavLst>
                                    </p:anim>
                                  </p:childTnLst>
                                </p:cTn>
                              </p:par>
                              <p:par>
                                <p:cTn id="82" presetID="2" presetClass="entr" presetSubtype="4" fill="hold" grpId="0" nodeType="withEffect">
                                  <p:stCondLst>
                                    <p:cond delay="0"/>
                                  </p:stCondLst>
                                  <p:childTnLst>
                                    <p:set>
                                      <p:cBhvr>
                                        <p:cTn id="83" dur="1" fill="hold">
                                          <p:stCondLst>
                                            <p:cond delay="0"/>
                                          </p:stCondLst>
                                        </p:cTn>
                                        <p:tgtEl>
                                          <p:spTgt spid="30"/>
                                        </p:tgtEl>
                                        <p:attrNameLst>
                                          <p:attrName>style.visibility</p:attrName>
                                        </p:attrNameLst>
                                      </p:cBhvr>
                                      <p:to>
                                        <p:strVal val="visible"/>
                                      </p:to>
                                    </p:set>
                                    <p:anim calcmode="lin" valueType="num">
                                      <p:cBhvr additive="base">
                                        <p:cTn id="84" dur="500" fill="hold"/>
                                        <p:tgtEl>
                                          <p:spTgt spid="30"/>
                                        </p:tgtEl>
                                        <p:attrNameLst>
                                          <p:attrName>ppt_x</p:attrName>
                                        </p:attrNameLst>
                                      </p:cBhvr>
                                      <p:tavLst>
                                        <p:tav tm="0">
                                          <p:val>
                                            <p:strVal val="#ppt_x"/>
                                          </p:val>
                                        </p:tav>
                                        <p:tav tm="100000">
                                          <p:val>
                                            <p:strVal val="#ppt_x"/>
                                          </p:val>
                                        </p:tav>
                                      </p:tavLst>
                                    </p:anim>
                                    <p:anim calcmode="lin" valueType="num">
                                      <p:cBhvr additive="base">
                                        <p:cTn id="85" dur="500" fill="hold"/>
                                        <p:tgtEl>
                                          <p:spTgt spid="30"/>
                                        </p:tgtEl>
                                        <p:attrNameLst>
                                          <p:attrName>ppt_y</p:attrName>
                                        </p:attrNameLst>
                                      </p:cBhvr>
                                      <p:tavLst>
                                        <p:tav tm="0">
                                          <p:val>
                                            <p:strVal val="1+#ppt_h/2"/>
                                          </p:val>
                                        </p:tav>
                                        <p:tav tm="100000">
                                          <p:val>
                                            <p:strVal val="#ppt_y"/>
                                          </p:val>
                                        </p:tav>
                                      </p:tavLst>
                                    </p:anim>
                                  </p:childTnLst>
                                </p:cTn>
                              </p:par>
                              <p:par>
                                <p:cTn id="86" presetID="2" presetClass="entr" presetSubtype="4" fill="hold" grpId="0" nodeType="withEffect">
                                  <p:stCondLst>
                                    <p:cond delay="0"/>
                                  </p:stCondLst>
                                  <p:childTnLst>
                                    <p:set>
                                      <p:cBhvr>
                                        <p:cTn id="87" dur="1" fill="hold">
                                          <p:stCondLst>
                                            <p:cond delay="0"/>
                                          </p:stCondLst>
                                        </p:cTn>
                                        <p:tgtEl>
                                          <p:spTgt spid="22"/>
                                        </p:tgtEl>
                                        <p:attrNameLst>
                                          <p:attrName>style.visibility</p:attrName>
                                        </p:attrNameLst>
                                      </p:cBhvr>
                                      <p:to>
                                        <p:strVal val="visible"/>
                                      </p:to>
                                    </p:set>
                                    <p:anim calcmode="lin" valueType="num">
                                      <p:cBhvr additive="base">
                                        <p:cTn id="88" dur="500" fill="hold"/>
                                        <p:tgtEl>
                                          <p:spTgt spid="22"/>
                                        </p:tgtEl>
                                        <p:attrNameLst>
                                          <p:attrName>ppt_x</p:attrName>
                                        </p:attrNameLst>
                                      </p:cBhvr>
                                      <p:tavLst>
                                        <p:tav tm="0">
                                          <p:val>
                                            <p:strVal val="#ppt_x"/>
                                          </p:val>
                                        </p:tav>
                                        <p:tav tm="100000">
                                          <p:val>
                                            <p:strVal val="#ppt_x"/>
                                          </p:val>
                                        </p:tav>
                                      </p:tavLst>
                                    </p:anim>
                                    <p:anim calcmode="lin" valueType="num">
                                      <p:cBhvr additive="base">
                                        <p:cTn id="89"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14" presetClass="entr" presetSubtype="10" fill="hold" nodeType="clickEffect">
                                  <p:stCondLst>
                                    <p:cond delay="0"/>
                                  </p:stCondLst>
                                  <p:childTnLst>
                                    <p:set>
                                      <p:cBhvr>
                                        <p:cTn id="93" dur="1" fill="hold">
                                          <p:stCondLst>
                                            <p:cond delay="0"/>
                                          </p:stCondLst>
                                        </p:cTn>
                                        <p:tgtEl>
                                          <p:spTgt spid="51"/>
                                        </p:tgtEl>
                                        <p:attrNameLst>
                                          <p:attrName>style.visibility</p:attrName>
                                        </p:attrNameLst>
                                      </p:cBhvr>
                                      <p:to>
                                        <p:strVal val="visible"/>
                                      </p:to>
                                    </p:set>
                                    <p:animEffect transition="in" filter="randombar(horizontal)">
                                      <p:cBhvr>
                                        <p:cTn id="94"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p:bldP spid="21" grpId="0"/>
      <p:bldP spid="14" grpId="0" animBg="1"/>
      <p:bldP spid="56" grpId="0"/>
      <p:bldP spid="15" grpId="0"/>
      <p:bldP spid="58" grpId="0"/>
      <p:bldP spid="50" grpId="0" animBg="1"/>
      <p:bldP spid="26" grpId="0"/>
      <p:bldP spid="27" grpId="0"/>
      <p:bldP spid="28" grpId="0"/>
      <p:bldP spid="29" grpId="0"/>
      <p:bldP spid="16" grpId="0"/>
      <p:bldP spid="22" grpId="0"/>
      <p:bldP spid="30" grpId="0"/>
      <p:bldP spid="37" grpId="0"/>
    </p:bldLst>
  </p:timing>
</p:sld>
</file>

<file path=ppt/tags/tag1.xml><?xml version="1.0" encoding="utf-8"?>
<p:tagLst xmlns:p="http://schemas.openxmlformats.org/presentationml/2006/main">
  <p:tag name="AS_UNIQUEID" val="1498"/>
</p:tagLst>
</file>

<file path=ppt/tags/tag10.xml><?xml version="1.0" encoding="utf-8"?>
<p:tagLst xmlns:p="http://schemas.openxmlformats.org/presentationml/2006/main">
  <p:tag name="AS_UNIQUEID" val="1508"/>
</p:tagLst>
</file>

<file path=ppt/tags/tag100.xml><?xml version="1.0" encoding="utf-8"?>
<p:tagLst xmlns:p="http://schemas.openxmlformats.org/presentationml/2006/main">
  <p:tag name="AS_UNIQUEID" val="1603"/>
</p:tagLst>
</file>

<file path=ppt/tags/tag1000.xml><?xml version="1.0" encoding="utf-8"?>
<p:tagLst xmlns:p="http://schemas.openxmlformats.org/presentationml/2006/main">
  <p:tag name="AS_UNIQUEID" val="219"/>
</p:tagLst>
</file>

<file path=ppt/tags/tag1001.xml><?xml version="1.0" encoding="utf-8"?>
<p:tagLst xmlns:p="http://schemas.openxmlformats.org/presentationml/2006/main">
  <p:tag name="AS_UNIQUEID" val="220"/>
</p:tagLst>
</file>

<file path=ppt/tags/tag1002.xml><?xml version="1.0" encoding="utf-8"?>
<p:tagLst xmlns:p="http://schemas.openxmlformats.org/presentationml/2006/main">
  <p:tag name="AS_UNIQUEID" val="221"/>
</p:tagLst>
</file>

<file path=ppt/tags/tag1003.xml><?xml version="1.0" encoding="utf-8"?>
<p:tagLst xmlns:p="http://schemas.openxmlformats.org/presentationml/2006/main">
  <p:tag name="AS_UNIQUEID" val="222"/>
</p:tagLst>
</file>

<file path=ppt/tags/tag1004.xml><?xml version="1.0" encoding="utf-8"?>
<p:tagLst xmlns:p="http://schemas.openxmlformats.org/presentationml/2006/main">
  <p:tag name="AS_UNIQUEID" val="223"/>
</p:tagLst>
</file>

<file path=ppt/tags/tag1005.xml><?xml version="1.0" encoding="utf-8"?>
<p:tagLst xmlns:p="http://schemas.openxmlformats.org/presentationml/2006/main">
  <p:tag name="AS_UNIQUEID" val="224"/>
</p:tagLst>
</file>

<file path=ppt/tags/tag1006.xml><?xml version="1.0" encoding="utf-8"?>
<p:tagLst xmlns:p="http://schemas.openxmlformats.org/presentationml/2006/main">
  <p:tag name="AS_UNIQUEID" val="225"/>
</p:tagLst>
</file>

<file path=ppt/tags/tag1007.xml><?xml version="1.0" encoding="utf-8"?>
<p:tagLst xmlns:p="http://schemas.openxmlformats.org/presentationml/2006/main">
  <p:tag name="AS_UNIQUEID" val="226"/>
</p:tagLst>
</file>

<file path=ppt/tags/tag1008.xml><?xml version="1.0" encoding="utf-8"?>
<p:tagLst xmlns:p="http://schemas.openxmlformats.org/presentationml/2006/main">
  <p:tag name="AS_UNIQUEID" val="227"/>
</p:tagLst>
</file>

<file path=ppt/tags/tag1009.xml><?xml version="1.0" encoding="utf-8"?>
<p:tagLst xmlns:p="http://schemas.openxmlformats.org/presentationml/2006/main">
  <p:tag name="AS_UNIQUEID" val="228"/>
</p:tagLst>
</file>

<file path=ppt/tags/tag101.xml><?xml version="1.0" encoding="utf-8"?>
<p:tagLst xmlns:p="http://schemas.openxmlformats.org/presentationml/2006/main">
  <p:tag name="AS_UNIQUEID" val="1604"/>
</p:tagLst>
</file>

<file path=ppt/tags/tag1010.xml><?xml version="1.0" encoding="utf-8"?>
<p:tagLst xmlns:p="http://schemas.openxmlformats.org/presentationml/2006/main">
  <p:tag name="AS_UNIQUEID" val="229"/>
</p:tagLst>
</file>

<file path=ppt/tags/tag1011.xml><?xml version="1.0" encoding="utf-8"?>
<p:tagLst xmlns:p="http://schemas.openxmlformats.org/presentationml/2006/main">
  <p:tag name="AS_UNIQUEID" val="230"/>
</p:tagLst>
</file>

<file path=ppt/tags/tag1012.xml><?xml version="1.0" encoding="utf-8"?>
<p:tagLst xmlns:p="http://schemas.openxmlformats.org/presentationml/2006/main">
  <p:tag name="AS_UNIQUEID" val="231"/>
</p:tagLst>
</file>

<file path=ppt/tags/tag1013.xml><?xml version="1.0" encoding="utf-8"?>
<p:tagLst xmlns:p="http://schemas.openxmlformats.org/presentationml/2006/main">
  <p:tag name="AS_UNIQUEID" val="232"/>
</p:tagLst>
</file>

<file path=ppt/tags/tag1014.xml><?xml version="1.0" encoding="utf-8"?>
<p:tagLst xmlns:p="http://schemas.openxmlformats.org/presentationml/2006/main">
  <p:tag name="AS_UNIQUEID" val="233"/>
</p:tagLst>
</file>

<file path=ppt/tags/tag1015.xml><?xml version="1.0" encoding="utf-8"?>
<p:tagLst xmlns:p="http://schemas.openxmlformats.org/presentationml/2006/main">
  <p:tag name="AS_UNIQUEID" val="234"/>
</p:tagLst>
</file>

<file path=ppt/tags/tag1016.xml><?xml version="1.0" encoding="utf-8"?>
<p:tagLst xmlns:p="http://schemas.openxmlformats.org/presentationml/2006/main">
  <p:tag name="AS_UNIQUEID" val="235"/>
</p:tagLst>
</file>

<file path=ppt/tags/tag1017.xml><?xml version="1.0" encoding="utf-8"?>
<p:tagLst xmlns:p="http://schemas.openxmlformats.org/presentationml/2006/main">
  <p:tag name="AS_UNIQUEID" val="236"/>
</p:tagLst>
</file>

<file path=ppt/tags/tag1018.xml><?xml version="1.0" encoding="utf-8"?>
<p:tagLst xmlns:p="http://schemas.openxmlformats.org/presentationml/2006/main">
  <p:tag name="AS_UNIQUEID" val="237"/>
</p:tagLst>
</file>

<file path=ppt/tags/tag1019.xml><?xml version="1.0" encoding="utf-8"?>
<p:tagLst xmlns:p="http://schemas.openxmlformats.org/presentationml/2006/main">
  <p:tag name="AS_UNIQUEID" val="238"/>
</p:tagLst>
</file>

<file path=ppt/tags/tag102.xml><?xml version="1.0" encoding="utf-8"?>
<p:tagLst xmlns:p="http://schemas.openxmlformats.org/presentationml/2006/main">
  <p:tag name="AS_UNIQUEID" val="1605"/>
</p:tagLst>
</file>

<file path=ppt/tags/tag1020.xml><?xml version="1.0" encoding="utf-8"?>
<p:tagLst xmlns:p="http://schemas.openxmlformats.org/presentationml/2006/main">
  <p:tag name="AS_UNIQUEID" val="239"/>
</p:tagLst>
</file>

<file path=ppt/tags/tag1021.xml><?xml version="1.0" encoding="utf-8"?>
<p:tagLst xmlns:p="http://schemas.openxmlformats.org/presentationml/2006/main">
  <p:tag name="AS_UNIQUEID" val="240"/>
</p:tagLst>
</file>

<file path=ppt/tags/tag1022.xml><?xml version="1.0" encoding="utf-8"?>
<p:tagLst xmlns:p="http://schemas.openxmlformats.org/presentationml/2006/main">
  <p:tag name="AS_UNIQUEID" val="241"/>
</p:tagLst>
</file>

<file path=ppt/tags/tag1023.xml><?xml version="1.0" encoding="utf-8"?>
<p:tagLst xmlns:p="http://schemas.openxmlformats.org/presentationml/2006/main">
  <p:tag name="AS_UNIQUEID" val="242"/>
</p:tagLst>
</file>

<file path=ppt/tags/tag1024.xml><?xml version="1.0" encoding="utf-8"?>
<p:tagLst xmlns:p="http://schemas.openxmlformats.org/presentationml/2006/main">
  <p:tag name="AS_UNIQUEID" val="243"/>
</p:tagLst>
</file>

<file path=ppt/tags/tag1025.xml><?xml version="1.0" encoding="utf-8"?>
<p:tagLst xmlns:p="http://schemas.openxmlformats.org/presentationml/2006/main">
  <p:tag name="AS_UNIQUEID" val="244"/>
</p:tagLst>
</file>

<file path=ppt/tags/tag1026.xml><?xml version="1.0" encoding="utf-8"?>
<p:tagLst xmlns:p="http://schemas.openxmlformats.org/presentationml/2006/main">
  <p:tag name="AS_UNIQUEID" val="245"/>
</p:tagLst>
</file>

<file path=ppt/tags/tag1027.xml><?xml version="1.0" encoding="utf-8"?>
<p:tagLst xmlns:p="http://schemas.openxmlformats.org/presentationml/2006/main">
  <p:tag name="AS_UNIQUEID" val="246"/>
</p:tagLst>
</file>

<file path=ppt/tags/tag1028.xml><?xml version="1.0" encoding="utf-8"?>
<p:tagLst xmlns:p="http://schemas.openxmlformats.org/presentationml/2006/main">
  <p:tag name="AS_UNIQUEID" val="247"/>
</p:tagLst>
</file>

<file path=ppt/tags/tag1029.xml><?xml version="1.0" encoding="utf-8"?>
<p:tagLst xmlns:p="http://schemas.openxmlformats.org/presentationml/2006/main">
  <p:tag name="AS_UNIQUEID" val="248"/>
</p:tagLst>
</file>

<file path=ppt/tags/tag103.xml><?xml version="1.0" encoding="utf-8"?>
<p:tagLst xmlns:p="http://schemas.openxmlformats.org/presentationml/2006/main">
  <p:tag name="AS_UNIQUEID" val="1606"/>
</p:tagLst>
</file>

<file path=ppt/tags/tag1030.xml><?xml version="1.0" encoding="utf-8"?>
<p:tagLst xmlns:p="http://schemas.openxmlformats.org/presentationml/2006/main">
  <p:tag name="AS_UNIQUEID" val="249"/>
</p:tagLst>
</file>

<file path=ppt/tags/tag1031.xml><?xml version="1.0" encoding="utf-8"?>
<p:tagLst xmlns:p="http://schemas.openxmlformats.org/presentationml/2006/main">
  <p:tag name="AS_UNIQUEID" val="250"/>
</p:tagLst>
</file>

<file path=ppt/tags/tag1032.xml><?xml version="1.0" encoding="utf-8"?>
<p:tagLst xmlns:p="http://schemas.openxmlformats.org/presentationml/2006/main">
  <p:tag name="AS_UNIQUEID" val="251"/>
</p:tagLst>
</file>

<file path=ppt/tags/tag1033.xml><?xml version="1.0" encoding="utf-8"?>
<p:tagLst xmlns:p="http://schemas.openxmlformats.org/presentationml/2006/main">
  <p:tag name="AS_UNIQUEID" val="252"/>
</p:tagLst>
</file>

<file path=ppt/tags/tag1034.xml><?xml version="1.0" encoding="utf-8"?>
<p:tagLst xmlns:p="http://schemas.openxmlformats.org/presentationml/2006/main">
  <p:tag name="AS_UNIQUEID" val="253"/>
</p:tagLst>
</file>

<file path=ppt/tags/tag1035.xml><?xml version="1.0" encoding="utf-8"?>
<p:tagLst xmlns:p="http://schemas.openxmlformats.org/presentationml/2006/main">
  <p:tag name="AS_UNIQUEID" val="254"/>
</p:tagLst>
</file>

<file path=ppt/tags/tag1036.xml><?xml version="1.0" encoding="utf-8"?>
<p:tagLst xmlns:p="http://schemas.openxmlformats.org/presentationml/2006/main">
  <p:tag name="AS_UNIQUEID" val="255"/>
</p:tagLst>
</file>

<file path=ppt/tags/tag1037.xml><?xml version="1.0" encoding="utf-8"?>
<p:tagLst xmlns:p="http://schemas.openxmlformats.org/presentationml/2006/main">
  <p:tag name="AS_UNIQUEID" val="256"/>
</p:tagLst>
</file>

<file path=ppt/tags/tag1038.xml><?xml version="1.0" encoding="utf-8"?>
<p:tagLst xmlns:p="http://schemas.openxmlformats.org/presentationml/2006/main">
  <p:tag name="AS_UNIQUEID" val="257"/>
</p:tagLst>
</file>

<file path=ppt/tags/tag1039.xml><?xml version="1.0" encoding="utf-8"?>
<p:tagLst xmlns:p="http://schemas.openxmlformats.org/presentationml/2006/main">
  <p:tag name="AS_UNIQUEID" val="258"/>
</p:tagLst>
</file>

<file path=ppt/tags/tag104.xml><?xml version="1.0" encoding="utf-8"?>
<p:tagLst xmlns:p="http://schemas.openxmlformats.org/presentationml/2006/main">
  <p:tag name="AS_UNIQUEID" val="1607"/>
</p:tagLst>
</file>

<file path=ppt/tags/tag1040.xml><?xml version="1.0" encoding="utf-8"?>
<p:tagLst xmlns:p="http://schemas.openxmlformats.org/presentationml/2006/main">
  <p:tag name="AS_UNIQUEID" val="259"/>
</p:tagLst>
</file>

<file path=ppt/tags/tag1041.xml><?xml version="1.0" encoding="utf-8"?>
<p:tagLst xmlns:p="http://schemas.openxmlformats.org/presentationml/2006/main">
  <p:tag name="AS_UNIQUEID" val="260"/>
</p:tagLst>
</file>

<file path=ppt/tags/tag1042.xml><?xml version="1.0" encoding="utf-8"?>
<p:tagLst xmlns:p="http://schemas.openxmlformats.org/presentationml/2006/main">
  <p:tag name="AS_UNIQUEID" val="261"/>
</p:tagLst>
</file>

<file path=ppt/tags/tag1043.xml><?xml version="1.0" encoding="utf-8"?>
<p:tagLst xmlns:p="http://schemas.openxmlformats.org/presentationml/2006/main">
  <p:tag name="AS_UNIQUEID" val="262"/>
</p:tagLst>
</file>

<file path=ppt/tags/tag1044.xml><?xml version="1.0" encoding="utf-8"?>
<p:tagLst xmlns:p="http://schemas.openxmlformats.org/presentationml/2006/main">
  <p:tag name="AS_UNIQUEID" val="263"/>
</p:tagLst>
</file>

<file path=ppt/tags/tag1045.xml><?xml version="1.0" encoding="utf-8"?>
<p:tagLst xmlns:p="http://schemas.openxmlformats.org/presentationml/2006/main">
  <p:tag name="AS_UNIQUEID" val="264"/>
</p:tagLst>
</file>

<file path=ppt/tags/tag1046.xml><?xml version="1.0" encoding="utf-8"?>
<p:tagLst xmlns:p="http://schemas.openxmlformats.org/presentationml/2006/main">
  <p:tag name="AS_UNIQUEID" val="265"/>
</p:tagLst>
</file>

<file path=ppt/tags/tag1047.xml><?xml version="1.0" encoding="utf-8"?>
<p:tagLst xmlns:p="http://schemas.openxmlformats.org/presentationml/2006/main">
  <p:tag name="AS_UNIQUEID" val="266"/>
</p:tagLst>
</file>

<file path=ppt/tags/tag1048.xml><?xml version="1.0" encoding="utf-8"?>
<p:tagLst xmlns:p="http://schemas.openxmlformats.org/presentationml/2006/main">
  <p:tag name="AS_UNIQUEID" val="267"/>
</p:tagLst>
</file>

<file path=ppt/tags/tag1049.xml><?xml version="1.0" encoding="utf-8"?>
<p:tagLst xmlns:p="http://schemas.openxmlformats.org/presentationml/2006/main">
  <p:tag name="AS_UNIQUEID" val="268"/>
</p:tagLst>
</file>

<file path=ppt/tags/tag105.xml><?xml version="1.0" encoding="utf-8"?>
<p:tagLst xmlns:p="http://schemas.openxmlformats.org/presentationml/2006/main">
  <p:tag name="AS_UNIQUEID" val="1608"/>
</p:tagLst>
</file>

<file path=ppt/tags/tag1050.xml><?xml version="1.0" encoding="utf-8"?>
<p:tagLst xmlns:p="http://schemas.openxmlformats.org/presentationml/2006/main">
  <p:tag name="AS_UNIQUEID" val="269"/>
</p:tagLst>
</file>

<file path=ppt/tags/tag1051.xml><?xml version="1.0" encoding="utf-8"?>
<p:tagLst xmlns:p="http://schemas.openxmlformats.org/presentationml/2006/main">
  <p:tag name="AS_UNIQUEID" val="270"/>
</p:tagLst>
</file>

<file path=ppt/tags/tag1052.xml><?xml version="1.0" encoding="utf-8"?>
<p:tagLst xmlns:p="http://schemas.openxmlformats.org/presentationml/2006/main">
  <p:tag name="AS_UNIQUEID" val="271"/>
</p:tagLst>
</file>

<file path=ppt/tags/tag1053.xml><?xml version="1.0" encoding="utf-8"?>
<p:tagLst xmlns:p="http://schemas.openxmlformats.org/presentationml/2006/main">
  <p:tag name="AS_UNIQUEID" val="272"/>
</p:tagLst>
</file>

<file path=ppt/tags/tag1054.xml><?xml version="1.0" encoding="utf-8"?>
<p:tagLst xmlns:p="http://schemas.openxmlformats.org/presentationml/2006/main">
  <p:tag name="AS_UNIQUEID" val="273"/>
</p:tagLst>
</file>

<file path=ppt/tags/tag1055.xml><?xml version="1.0" encoding="utf-8"?>
<p:tagLst xmlns:p="http://schemas.openxmlformats.org/presentationml/2006/main">
  <p:tag name="AS_UNIQUEID" val="274"/>
</p:tagLst>
</file>

<file path=ppt/tags/tag1056.xml><?xml version="1.0" encoding="utf-8"?>
<p:tagLst xmlns:p="http://schemas.openxmlformats.org/presentationml/2006/main">
  <p:tag name="AS_UNIQUEID" val="275"/>
</p:tagLst>
</file>

<file path=ppt/tags/tag1057.xml><?xml version="1.0" encoding="utf-8"?>
<p:tagLst xmlns:p="http://schemas.openxmlformats.org/presentationml/2006/main">
  <p:tag name="AS_UNIQUEID" val="276"/>
</p:tagLst>
</file>

<file path=ppt/tags/tag1058.xml><?xml version="1.0" encoding="utf-8"?>
<p:tagLst xmlns:p="http://schemas.openxmlformats.org/presentationml/2006/main">
  <p:tag name="AS_UNIQUEID" val="277"/>
</p:tagLst>
</file>

<file path=ppt/tags/tag1059.xml><?xml version="1.0" encoding="utf-8"?>
<p:tagLst xmlns:p="http://schemas.openxmlformats.org/presentationml/2006/main">
  <p:tag name="AS_UNIQUEID" val="278"/>
</p:tagLst>
</file>

<file path=ppt/tags/tag106.xml><?xml version="1.0" encoding="utf-8"?>
<p:tagLst xmlns:p="http://schemas.openxmlformats.org/presentationml/2006/main">
  <p:tag name="AS_UNIQUEID" val="1609"/>
</p:tagLst>
</file>

<file path=ppt/tags/tag1060.xml><?xml version="1.0" encoding="utf-8"?>
<p:tagLst xmlns:p="http://schemas.openxmlformats.org/presentationml/2006/main">
  <p:tag name="AS_UNIQUEID" val="279"/>
</p:tagLst>
</file>

<file path=ppt/tags/tag1061.xml><?xml version="1.0" encoding="utf-8"?>
<p:tagLst xmlns:p="http://schemas.openxmlformats.org/presentationml/2006/main">
  <p:tag name="AS_UNIQUEID" val="280"/>
</p:tagLst>
</file>

<file path=ppt/tags/tag1062.xml><?xml version="1.0" encoding="utf-8"?>
<p:tagLst xmlns:p="http://schemas.openxmlformats.org/presentationml/2006/main">
  <p:tag name="AS_UNIQUEID" val="281"/>
</p:tagLst>
</file>

<file path=ppt/tags/tag1063.xml><?xml version="1.0" encoding="utf-8"?>
<p:tagLst xmlns:p="http://schemas.openxmlformats.org/presentationml/2006/main">
  <p:tag name="AS_UNIQUEID" val="282"/>
</p:tagLst>
</file>

<file path=ppt/tags/tag1064.xml><?xml version="1.0" encoding="utf-8"?>
<p:tagLst xmlns:p="http://schemas.openxmlformats.org/presentationml/2006/main">
  <p:tag name="AS_UNIQUEID" val="283"/>
</p:tagLst>
</file>

<file path=ppt/tags/tag1065.xml><?xml version="1.0" encoding="utf-8"?>
<p:tagLst xmlns:p="http://schemas.openxmlformats.org/presentationml/2006/main">
  <p:tag name="AS_UNIQUEID" val="284"/>
</p:tagLst>
</file>

<file path=ppt/tags/tag1066.xml><?xml version="1.0" encoding="utf-8"?>
<p:tagLst xmlns:p="http://schemas.openxmlformats.org/presentationml/2006/main">
  <p:tag name="AS_UNIQUEID" val="285"/>
</p:tagLst>
</file>

<file path=ppt/tags/tag1067.xml><?xml version="1.0" encoding="utf-8"?>
<p:tagLst xmlns:p="http://schemas.openxmlformats.org/presentationml/2006/main">
  <p:tag name="AS_UNIQUEID" val="286"/>
</p:tagLst>
</file>

<file path=ppt/tags/tag1068.xml><?xml version="1.0" encoding="utf-8"?>
<p:tagLst xmlns:p="http://schemas.openxmlformats.org/presentationml/2006/main">
  <p:tag name="AS_UNIQUEID" val="287"/>
</p:tagLst>
</file>

<file path=ppt/tags/tag1069.xml><?xml version="1.0" encoding="utf-8"?>
<p:tagLst xmlns:p="http://schemas.openxmlformats.org/presentationml/2006/main">
  <p:tag name="AS_UNIQUEID" val="288"/>
</p:tagLst>
</file>

<file path=ppt/tags/tag107.xml><?xml version="1.0" encoding="utf-8"?>
<p:tagLst xmlns:p="http://schemas.openxmlformats.org/presentationml/2006/main">
  <p:tag name="AS_UNIQUEID" val="1610"/>
</p:tagLst>
</file>

<file path=ppt/tags/tag1070.xml><?xml version="1.0" encoding="utf-8"?>
<p:tagLst xmlns:p="http://schemas.openxmlformats.org/presentationml/2006/main">
  <p:tag name="AS_UNIQUEID" val="289"/>
</p:tagLst>
</file>

<file path=ppt/tags/tag1071.xml><?xml version="1.0" encoding="utf-8"?>
<p:tagLst xmlns:p="http://schemas.openxmlformats.org/presentationml/2006/main">
  <p:tag name="AS_UNIQUEID" val="290"/>
</p:tagLst>
</file>

<file path=ppt/tags/tag1072.xml><?xml version="1.0" encoding="utf-8"?>
<p:tagLst xmlns:p="http://schemas.openxmlformats.org/presentationml/2006/main">
  <p:tag name="AS_UNIQUEID" val="291"/>
</p:tagLst>
</file>

<file path=ppt/tags/tag1073.xml><?xml version="1.0" encoding="utf-8"?>
<p:tagLst xmlns:p="http://schemas.openxmlformats.org/presentationml/2006/main">
  <p:tag name="AS_UNIQUEID" val="292"/>
</p:tagLst>
</file>

<file path=ppt/tags/tag1074.xml><?xml version="1.0" encoding="utf-8"?>
<p:tagLst xmlns:p="http://schemas.openxmlformats.org/presentationml/2006/main">
  <p:tag name="AS_UNIQUEID" val="293"/>
</p:tagLst>
</file>

<file path=ppt/tags/tag1075.xml><?xml version="1.0" encoding="utf-8"?>
<p:tagLst xmlns:p="http://schemas.openxmlformats.org/presentationml/2006/main">
  <p:tag name="AS_UNIQUEID" val="294"/>
</p:tagLst>
</file>

<file path=ppt/tags/tag1076.xml><?xml version="1.0" encoding="utf-8"?>
<p:tagLst xmlns:p="http://schemas.openxmlformats.org/presentationml/2006/main">
  <p:tag name="AS_UNIQUEID" val="295"/>
</p:tagLst>
</file>

<file path=ppt/tags/tag1077.xml><?xml version="1.0" encoding="utf-8"?>
<p:tagLst xmlns:p="http://schemas.openxmlformats.org/presentationml/2006/main">
  <p:tag name="AS_UNIQUEID" val="296"/>
</p:tagLst>
</file>

<file path=ppt/tags/tag1078.xml><?xml version="1.0" encoding="utf-8"?>
<p:tagLst xmlns:p="http://schemas.openxmlformats.org/presentationml/2006/main">
  <p:tag name="AS_UNIQUEID" val="297"/>
</p:tagLst>
</file>

<file path=ppt/tags/tag1079.xml><?xml version="1.0" encoding="utf-8"?>
<p:tagLst xmlns:p="http://schemas.openxmlformats.org/presentationml/2006/main">
  <p:tag name="AS_UNIQUEID" val="298"/>
</p:tagLst>
</file>

<file path=ppt/tags/tag108.xml><?xml version="1.0" encoding="utf-8"?>
<p:tagLst xmlns:p="http://schemas.openxmlformats.org/presentationml/2006/main">
  <p:tag name="AS_UNIQUEID" val="1611"/>
</p:tagLst>
</file>

<file path=ppt/tags/tag1080.xml><?xml version="1.0" encoding="utf-8"?>
<p:tagLst xmlns:p="http://schemas.openxmlformats.org/presentationml/2006/main">
  <p:tag name="AS_UNIQUEID" val="299"/>
</p:tagLst>
</file>

<file path=ppt/tags/tag1081.xml><?xml version="1.0" encoding="utf-8"?>
<p:tagLst xmlns:p="http://schemas.openxmlformats.org/presentationml/2006/main">
  <p:tag name="AS_UNIQUEID" val="300"/>
</p:tagLst>
</file>

<file path=ppt/tags/tag1082.xml><?xml version="1.0" encoding="utf-8"?>
<p:tagLst xmlns:p="http://schemas.openxmlformats.org/presentationml/2006/main">
  <p:tag name="AS_UNIQUEID" val="301"/>
</p:tagLst>
</file>

<file path=ppt/tags/tag1083.xml><?xml version="1.0" encoding="utf-8"?>
<p:tagLst xmlns:p="http://schemas.openxmlformats.org/presentationml/2006/main">
  <p:tag name="AS_UNIQUEID" val="302"/>
</p:tagLst>
</file>

<file path=ppt/tags/tag1084.xml><?xml version="1.0" encoding="utf-8"?>
<p:tagLst xmlns:p="http://schemas.openxmlformats.org/presentationml/2006/main">
  <p:tag name="AS_UNIQUEID" val="303"/>
</p:tagLst>
</file>

<file path=ppt/tags/tag1085.xml><?xml version="1.0" encoding="utf-8"?>
<p:tagLst xmlns:p="http://schemas.openxmlformats.org/presentationml/2006/main">
  <p:tag name="AS_UNIQUEID" val="304"/>
</p:tagLst>
</file>

<file path=ppt/tags/tag1086.xml><?xml version="1.0" encoding="utf-8"?>
<p:tagLst xmlns:p="http://schemas.openxmlformats.org/presentationml/2006/main">
  <p:tag name="AS_UNIQUEID" val="305"/>
</p:tagLst>
</file>

<file path=ppt/tags/tag1087.xml><?xml version="1.0" encoding="utf-8"?>
<p:tagLst xmlns:p="http://schemas.openxmlformats.org/presentationml/2006/main">
  <p:tag name="AS_UNIQUEID" val="306"/>
</p:tagLst>
</file>

<file path=ppt/tags/tag1088.xml><?xml version="1.0" encoding="utf-8"?>
<p:tagLst xmlns:p="http://schemas.openxmlformats.org/presentationml/2006/main">
  <p:tag name="AS_UNIQUEID" val="307"/>
</p:tagLst>
</file>

<file path=ppt/tags/tag1089.xml><?xml version="1.0" encoding="utf-8"?>
<p:tagLst xmlns:p="http://schemas.openxmlformats.org/presentationml/2006/main">
  <p:tag name="AS_UNIQUEID" val="308"/>
</p:tagLst>
</file>

<file path=ppt/tags/tag109.xml><?xml version="1.0" encoding="utf-8"?>
<p:tagLst xmlns:p="http://schemas.openxmlformats.org/presentationml/2006/main">
  <p:tag name="AS_UNIQUEID" val="1612"/>
</p:tagLst>
</file>

<file path=ppt/tags/tag1090.xml><?xml version="1.0" encoding="utf-8"?>
<p:tagLst xmlns:p="http://schemas.openxmlformats.org/presentationml/2006/main">
  <p:tag name="AS_UNIQUEID" val="309"/>
</p:tagLst>
</file>

<file path=ppt/tags/tag1091.xml><?xml version="1.0" encoding="utf-8"?>
<p:tagLst xmlns:p="http://schemas.openxmlformats.org/presentationml/2006/main">
  <p:tag name="AS_UNIQUEID" val="310"/>
</p:tagLst>
</file>

<file path=ppt/tags/tag1092.xml><?xml version="1.0" encoding="utf-8"?>
<p:tagLst xmlns:p="http://schemas.openxmlformats.org/presentationml/2006/main">
  <p:tag name="AS_UNIQUEID" val="311"/>
</p:tagLst>
</file>

<file path=ppt/tags/tag1093.xml><?xml version="1.0" encoding="utf-8"?>
<p:tagLst xmlns:p="http://schemas.openxmlformats.org/presentationml/2006/main">
  <p:tag name="AS_UNIQUEID" val="312"/>
</p:tagLst>
</file>

<file path=ppt/tags/tag1094.xml><?xml version="1.0" encoding="utf-8"?>
<p:tagLst xmlns:p="http://schemas.openxmlformats.org/presentationml/2006/main">
  <p:tag name="AS_UNIQUEID" val="313"/>
</p:tagLst>
</file>

<file path=ppt/tags/tag1095.xml><?xml version="1.0" encoding="utf-8"?>
<p:tagLst xmlns:p="http://schemas.openxmlformats.org/presentationml/2006/main">
  <p:tag name="AS_UNIQUEID" val="314"/>
</p:tagLst>
</file>

<file path=ppt/tags/tag1096.xml><?xml version="1.0" encoding="utf-8"?>
<p:tagLst xmlns:p="http://schemas.openxmlformats.org/presentationml/2006/main">
  <p:tag name="AS_UNIQUEID" val="315"/>
</p:tagLst>
</file>

<file path=ppt/tags/tag1097.xml><?xml version="1.0" encoding="utf-8"?>
<p:tagLst xmlns:p="http://schemas.openxmlformats.org/presentationml/2006/main">
  <p:tag name="AS_UNIQUEID" val="316"/>
</p:tagLst>
</file>

<file path=ppt/tags/tag1098.xml><?xml version="1.0" encoding="utf-8"?>
<p:tagLst xmlns:p="http://schemas.openxmlformats.org/presentationml/2006/main">
  <p:tag name="AS_UNIQUEID" val="317"/>
</p:tagLst>
</file>

<file path=ppt/tags/tag1099.xml><?xml version="1.0" encoding="utf-8"?>
<p:tagLst xmlns:p="http://schemas.openxmlformats.org/presentationml/2006/main">
  <p:tag name="AS_UNIQUEID" val="318"/>
</p:tagLst>
</file>

<file path=ppt/tags/tag11.xml><?xml version="1.0" encoding="utf-8"?>
<p:tagLst xmlns:p="http://schemas.openxmlformats.org/presentationml/2006/main">
  <p:tag name="AS_UNIQUEID" val="1509"/>
</p:tagLst>
</file>

<file path=ppt/tags/tag110.xml><?xml version="1.0" encoding="utf-8"?>
<p:tagLst xmlns:p="http://schemas.openxmlformats.org/presentationml/2006/main">
  <p:tag name="AS_UNIQUEID" val="1613"/>
</p:tagLst>
</file>

<file path=ppt/tags/tag1100.xml><?xml version="1.0" encoding="utf-8"?>
<p:tagLst xmlns:p="http://schemas.openxmlformats.org/presentationml/2006/main">
  <p:tag name="AS_UNIQUEID" val="319"/>
</p:tagLst>
</file>

<file path=ppt/tags/tag1101.xml><?xml version="1.0" encoding="utf-8"?>
<p:tagLst xmlns:p="http://schemas.openxmlformats.org/presentationml/2006/main">
  <p:tag name="AS_UNIQUEID" val="320"/>
</p:tagLst>
</file>

<file path=ppt/tags/tag1102.xml><?xml version="1.0" encoding="utf-8"?>
<p:tagLst xmlns:p="http://schemas.openxmlformats.org/presentationml/2006/main">
  <p:tag name="AS_UNIQUEID" val="321"/>
</p:tagLst>
</file>

<file path=ppt/tags/tag1103.xml><?xml version="1.0" encoding="utf-8"?>
<p:tagLst xmlns:p="http://schemas.openxmlformats.org/presentationml/2006/main">
  <p:tag name="AS_UNIQUEID" val="322"/>
</p:tagLst>
</file>

<file path=ppt/tags/tag1104.xml><?xml version="1.0" encoding="utf-8"?>
<p:tagLst xmlns:p="http://schemas.openxmlformats.org/presentationml/2006/main">
  <p:tag name="AS_UNIQUEID" val="323"/>
</p:tagLst>
</file>

<file path=ppt/tags/tag1105.xml><?xml version="1.0" encoding="utf-8"?>
<p:tagLst xmlns:p="http://schemas.openxmlformats.org/presentationml/2006/main">
  <p:tag name="AS_UNIQUEID" val="324"/>
</p:tagLst>
</file>

<file path=ppt/tags/tag1106.xml><?xml version="1.0" encoding="utf-8"?>
<p:tagLst xmlns:p="http://schemas.openxmlformats.org/presentationml/2006/main">
  <p:tag name="AS_UNIQUEID" val="325"/>
</p:tagLst>
</file>

<file path=ppt/tags/tag1107.xml><?xml version="1.0" encoding="utf-8"?>
<p:tagLst xmlns:p="http://schemas.openxmlformats.org/presentationml/2006/main">
  <p:tag name="AS_UNIQUEID" val="326"/>
</p:tagLst>
</file>

<file path=ppt/tags/tag1108.xml><?xml version="1.0" encoding="utf-8"?>
<p:tagLst xmlns:p="http://schemas.openxmlformats.org/presentationml/2006/main">
  <p:tag name="AS_UNIQUEID" val="327"/>
</p:tagLst>
</file>

<file path=ppt/tags/tag1109.xml><?xml version="1.0" encoding="utf-8"?>
<p:tagLst xmlns:p="http://schemas.openxmlformats.org/presentationml/2006/main">
  <p:tag name="AS_UNIQUEID" val="328"/>
</p:tagLst>
</file>

<file path=ppt/tags/tag111.xml><?xml version="1.0" encoding="utf-8"?>
<p:tagLst xmlns:p="http://schemas.openxmlformats.org/presentationml/2006/main">
  <p:tag name="AS_UNIQUEID" val="1614"/>
</p:tagLst>
</file>

<file path=ppt/tags/tag1110.xml><?xml version="1.0" encoding="utf-8"?>
<p:tagLst xmlns:p="http://schemas.openxmlformats.org/presentationml/2006/main">
  <p:tag name="AS_UNIQUEID" val="329"/>
</p:tagLst>
</file>

<file path=ppt/tags/tag1111.xml><?xml version="1.0" encoding="utf-8"?>
<p:tagLst xmlns:p="http://schemas.openxmlformats.org/presentationml/2006/main">
  <p:tag name="AS_UNIQUEID" val="330"/>
</p:tagLst>
</file>

<file path=ppt/tags/tag1112.xml><?xml version="1.0" encoding="utf-8"?>
<p:tagLst xmlns:p="http://schemas.openxmlformats.org/presentationml/2006/main">
  <p:tag name="AS_UNIQUEID" val="331"/>
</p:tagLst>
</file>

<file path=ppt/tags/tag1113.xml><?xml version="1.0" encoding="utf-8"?>
<p:tagLst xmlns:p="http://schemas.openxmlformats.org/presentationml/2006/main">
  <p:tag name="AS_UNIQUEID" val="332"/>
</p:tagLst>
</file>

<file path=ppt/tags/tag1114.xml><?xml version="1.0" encoding="utf-8"?>
<p:tagLst xmlns:p="http://schemas.openxmlformats.org/presentationml/2006/main">
  <p:tag name="AS_UNIQUEID" val="333"/>
</p:tagLst>
</file>

<file path=ppt/tags/tag1115.xml><?xml version="1.0" encoding="utf-8"?>
<p:tagLst xmlns:p="http://schemas.openxmlformats.org/presentationml/2006/main">
  <p:tag name="AS_UNIQUEID" val="334"/>
</p:tagLst>
</file>

<file path=ppt/tags/tag1116.xml><?xml version="1.0" encoding="utf-8"?>
<p:tagLst xmlns:p="http://schemas.openxmlformats.org/presentationml/2006/main">
  <p:tag name="AS_UNIQUEID" val="335"/>
</p:tagLst>
</file>

<file path=ppt/tags/tag1117.xml><?xml version="1.0" encoding="utf-8"?>
<p:tagLst xmlns:p="http://schemas.openxmlformats.org/presentationml/2006/main">
  <p:tag name="AS_UNIQUEID" val="336"/>
</p:tagLst>
</file>

<file path=ppt/tags/tag1118.xml><?xml version="1.0" encoding="utf-8"?>
<p:tagLst xmlns:p="http://schemas.openxmlformats.org/presentationml/2006/main">
  <p:tag name="AS_UNIQUEID" val="337"/>
</p:tagLst>
</file>

<file path=ppt/tags/tag1119.xml><?xml version="1.0" encoding="utf-8"?>
<p:tagLst xmlns:p="http://schemas.openxmlformats.org/presentationml/2006/main">
  <p:tag name="AS_UNIQUEID" val="338"/>
</p:tagLst>
</file>

<file path=ppt/tags/tag112.xml><?xml version="1.0" encoding="utf-8"?>
<p:tagLst xmlns:p="http://schemas.openxmlformats.org/presentationml/2006/main">
  <p:tag name="AS_UNIQUEID" val="1615"/>
</p:tagLst>
</file>

<file path=ppt/tags/tag1120.xml><?xml version="1.0" encoding="utf-8"?>
<p:tagLst xmlns:p="http://schemas.openxmlformats.org/presentationml/2006/main">
  <p:tag name="AS_UNIQUEID" val="339"/>
</p:tagLst>
</file>

<file path=ppt/tags/tag1121.xml><?xml version="1.0" encoding="utf-8"?>
<p:tagLst xmlns:p="http://schemas.openxmlformats.org/presentationml/2006/main">
  <p:tag name="AS_UNIQUEID" val="340"/>
</p:tagLst>
</file>

<file path=ppt/tags/tag1122.xml><?xml version="1.0" encoding="utf-8"?>
<p:tagLst xmlns:p="http://schemas.openxmlformats.org/presentationml/2006/main">
  <p:tag name="AS_UNIQUEID" val="341"/>
</p:tagLst>
</file>

<file path=ppt/tags/tag1123.xml><?xml version="1.0" encoding="utf-8"?>
<p:tagLst xmlns:p="http://schemas.openxmlformats.org/presentationml/2006/main">
  <p:tag name="AS_UNIQUEID" val="342"/>
</p:tagLst>
</file>

<file path=ppt/tags/tag1124.xml><?xml version="1.0" encoding="utf-8"?>
<p:tagLst xmlns:p="http://schemas.openxmlformats.org/presentationml/2006/main">
  <p:tag name="AS_UNIQUEID" val="343"/>
</p:tagLst>
</file>

<file path=ppt/tags/tag1125.xml><?xml version="1.0" encoding="utf-8"?>
<p:tagLst xmlns:p="http://schemas.openxmlformats.org/presentationml/2006/main">
  <p:tag name="AS_UNIQUEID" val="344"/>
</p:tagLst>
</file>

<file path=ppt/tags/tag1126.xml><?xml version="1.0" encoding="utf-8"?>
<p:tagLst xmlns:p="http://schemas.openxmlformats.org/presentationml/2006/main">
  <p:tag name="AS_UNIQUEID" val="345"/>
</p:tagLst>
</file>

<file path=ppt/tags/tag1127.xml><?xml version="1.0" encoding="utf-8"?>
<p:tagLst xmlns:p="http://schemas.openxmlformats.org/presentationml/2006/main">
  <p:tag name="AS_UNIQUEID" val="346"/>
</p:tagLst>
</file>

<file path=ppt/tags/tag1128.xml><?xml version="1.0" encoding="utf-8"?>
<p:tagLst xmlns:p="http://schemas.openxmlformats.org/presentationml/2006/main">
  <p:tag name="AS_UNIQUEID" val="347"/>
</p:tagLst>
</file>

<file path=ppt/tags/tag1129.xml><?xml version="1.0" encoding="utf-8"?>
<p:tagLst xmlns:p="http://schemas.openxmlformats.org/presentationml/2006/main">
  <p:tag name="AS_UNIQUEID" val="348"/>
</p:tagLst>
</file>

<file path=ppt/tags/tag113.xml><?xml version="1.0" encoding="utf-8"?>
<p:tagLst xmlns:p="http://schemas.openxmlformats.org/presentationml/2006/main">
  <p:tag name="AS_UNIQUEID" val="1616"/>
</p:tagLst>
</file>

<file path=ppt/tags/tag1130.xml><?xml version="1.0" encoding="utf-8"?>
<p:tagLst xmlns:p="http://schemas.openxmlformats.org/presentationml/2006/main">
  <p:tag name="AS_UNIQUEID" val="349"/>
</p:tagLst>
</file>

<file path=ppt/tags/tag1131.xml><?xml version="1.0" encoding="utf-8"?>
<p:tagLst xmlns:p="http://schemas.openxmlformats.org/presentationml/2006/main">
  <p:tag name="AS_UNIQUEID" val="350"/>
</p:tagLst>
</file>

<file path=ppt/tags/tag1132.xml><?xml version="1.0" encoding="utf-8"?>
<p:tagLst xmlns:p="http://schemas.openxmlformats.org/presentationml/2006/main">
  <p:tag name="AS_UNIQUEID" val="351"/>
</p:tagLst>
</file>

<file path=ppt/tags/tag1133.xml><?xml version="1.0" encoding="utf-8"?>
<p:tagLst xmlns:p="http://schemas.openxmlformats.org/presentationml/2006/main">
  <p:tag name="AS_UNIQUEID" val="352"/>
</p:tagLst>
</file>

<file path=ppt/tags/tag1134.xml><?xml version="1.0" encoding="utf-8"?>
<p:tagLst xmlns:p="http://schemas.openxmlformats.org/presentationml/2006/main">
  <p:tag name="AS_UNIQUEID" val="353"/>
</p:tagLst>
</file>

<file path=ppt/tags/tag1135.xml><?xml version="1.0" encoding="utf-8"?>
<p:tagLst xmlns:p="http://schemas.openxmlformats.org/presentationml/2006/main">
  <p:tag name="AS_UNIQUEID" val="354"/>
</p:tagLst>
</file>

<file path=ppt/tags/tag1136.xml><?xml version="1.0" encoding="utf-8"?>
<p:tagLst xmlns:p="http://schemas.openxmlformats.org/presentationml/2006/main">
  <p:tag name="AS_UNIQUEID" val="355"/>
</p:tagLst>
</file>

<file path=ppt/tags/tag1137.xml><?xml version="1.0" encoding="utf-8"?>
<p:tagLst xmlns:p="http://schemas.openxmlformats.org/presentationml/2006/main">
  <p:tag name="AS_UNIQUEID" val="356"/>
</p:tagLst>
</file>

<file path=ppt/tags/tag1138.xml><?xml version="1.0" encoding="utf-8"?>
<p:tagLst xmlns:p="http://schemas.openxmlformats.org/presentationml/2006/main">
  <p:tag name="AS_UNIQUEID" val="357"/>
</p:tagLst>
</file>

<file path=ppt/tags/tag1139.xml><?xml version="1.0" encoding="utf-8"?>
<p:tagLst xmlns:p="http://schemas.openxmlformats.org/presentationml/2006/main">
  <p:tag name="AS_UNIQUEID" val="358"/>
</p:tagLst>
</file>

<file path=ppt/tags/tag114.xml><?xml version="1.0" encoding="utf-8"?>
<p:tagLst xmlns:p="http://schemas.openxmlformats.org/presentationml/2006/main">
  <p:tag name="AS_UNIQUEID" val="1617"/>
</p:tagLst>
</file>

<file path=ppt/tags/tag1140.xml><?xml version="1.0" encoding="utf-8"?>
<p:tagLst xmlns:p="http://schemas.openxmlformats.org/presentationml/2006/main">
  <p:tag name="AS_UNIQUEID" val="359"/>
</p:tagLst>
</file>

<file path=ppt/tags/tag1141.xml><?xml version="1.0" encoding="utf-8"?>
<p:tagLst xmlns:p="http://schemas.openxmlformats.org/presentationml/2006/main">
  <p:tag name="AS_UNIQUEID" val="360"/>
</p:tagLst>
</file>

<file path=ppt/tags/tag1142.xml><?xml version="1.0" encoding="utf-8"?>
<p:tagLst xmlns:p="http://schemas.openxmlformats.org/presentationml/2006/main">
  <p:tag name="AS_UNIQUEID" val="361"/>
</p:tagLst>
</file>

<file path=ppt/tags/tag1143.xml><?xml version="1.0" encoding="utf-8"?>
<p:tagLst xmlns:p="http://schemas.openxmlformats.org/presentationml/2006/main">
  <p:tag name="AS_UNIQUEID" val="362"/>
</p:tagLst>
</file>

<file path=ppt/tags/tag1144.xml><?xml version="1.0" encoding="utf-8"?>
<p:tagLst xmlns:p="http://schemas.openxmlformats.org/presentationml/2006/main">
  <p:tag name="AS_UNIQUEID" val="363"/>
</p:tagLst>
</file>

<file path=ppt/tags/tag1145.xml><?xml version="1.0" encoding="utf-8"?>
<p:tagLst xmlns:p="http://schemas.openxmlformats.org/presentationml/2006/main">
  <p:tag name="AS_UNIQUEID" val="365"/>
</p:tagLst>
</file>

<file path=ppt/tags/tag1146.xml><?xml version="1.0" encoding="utf-8"?>
<p:tagLst xmlns:p="http://schemas.openxmlformats.org/presentationml/2006/main">
  <p:tag name="AS_UNIQUEID" val="366"/>
</p:tagLst>
</file>

<file path=ppt/tags/tag1147.xml><?xml version="1.0" encoding="utf-8"?>
<p:tagLst xmlns:p="http://schemas.openxmlformats.org/presentationml/2006/main">
  <p:tag name="AS_UNIQUEID" val="367"/>
</p:tagLst>
</file>

<file path=ppt/tags/tag1148.xml><?xml version="1.0" encoding="utf-8"?>
<p:tagLst xmlns:p="http://schemas.openxmlformats.org/presentationml/2006/main">
  <p:tag name="AS_UNIQUEID" val="368"/>
</p:tagLst>
</file>

<file path=ppt/tags/tag1149.xml><?xml version="1.0" encoding="utf-8"?>
<p:tagLst xmlns:p="http://schemas.openxmlformats.org/presentationml/2006/main">
  <p:tag name="AS_UNIQUEID" val="369"/>
</p:tagLst>
</file>

<file path=ppt/tags/tag115.xml><?xml version="1.0" encoding="utf-8"?>
<p:tagLst xmlns:p="http://schemas.openxmlformats.org/presentationml/2006/main">
  <p:tag name="AS_UNIQUEID" val="1618"/>
</p:tagLst>
</file>

<file path=ppt/tags/tag1150.xml><?xml version="1.0" encoding="utf-8"?>
<p:tagLst xmlns:p="http://schemas.openxmlformats.org/presentationml/2006/main">
  <p:tag name="AS_UNIQUEID" val="370"/>
</p:tagLst>
</file>

<file path=ppt/tags/tag1151.xml><?xml version="1.0" encoding="utf-8"?>
<p:tagLst xmlns:p="http://schemas.openxmlformats.org/presentationml/2006/main">
  <p:tag name="AS_UNIQUEID" val="371"/>
</p:tagLst>
</file>

<file path=ppt/tags/tag1152.xml><?xml version="1.0" encoding="utf-8"?>
<p:tagLst xmlns:p="http://schemas.openxmlformats.org/presentationml/2006/main">
  <p:tag name="AS_UNIQUEID" val="372"/>
</p:tagLst>
</file>

<file path=ppt/tags/tag1153.xml><?xml version="1.0" encoding="utf-8"?>
<p:tagLst xmlns:p="http://schemas.openxmlformats.org/presentationml/2006/main">
  <p:tag name="AS_UNIQUEID" val="373"/>
</p:tagLst>
</file>

<file path=ppt/tags/tag1154.xml><?xml version="1.0" encoding="utf-8"?>
<p:tagLst xmlns:p="http://schemas.openxmlformats.org/presentationml/2006/main">
  <p:tag name="AS_UNIQUEID" val="374"/>
</p:tagLst>
</file>

<file path=ppt/tags/tag1155.xml><?xml version="1.0" encoding="utf-8"?>
<p:tagLst xmlns:p="http://schemas.openxmlformats.org/presentationml/2006/main">
  <p:tag name="AS_UNIQUEID" val="375"/>
</p:tagLst>
</file>

<file path=ppt/tags/tag1156.xml><?xml version="1.0" encoding="utf-8"?>
<p:tagLst xmlns:p="http://schemas.openxmlformats.org/presentationml/2006/main">
  <p:tag name="AS_UNIQUEID" val="376"/>
</p:tagLst>
</file>

<file path=ppt/tags/tag1157.xml><?xml version="1.0" encoding="utf-8"?>
<p:tagLst xmlns:p="http://schemas.openxmlformats.org/presentationml/2006/main">
  <p:tag name="AS_UNIQUEID" val="377"/>
</p:tagLst>
</file>

<file path=ppt/tags/tag1158.xml><?xml version="1.0" encoding="utf-8"?>
<p:tagLst xmlns:p="http://schemas.openxmlformats.org/presentationml/2006/main">
  <p:tag name="AS_UNIQUEID" val="378"/>
</p:tagLst>
</file>

<file path=ppt/tags/tag1159.xml><?xml version="1.0" encoding="utf-8"?>
<p:tagLst xmlns:p="http://schemas.openxmlformats.org/presentationml/2006/main">
  <p:tag name="AS_UNIQUEID" val="379"/>
</p:tagLst>
</file>

<file path=ppt/tags/tag116.xml><?xml version="1.0" encoding="utf-8"?>
<p:tagLst xmlns:p="http://schemas.openxmlformats.org/presentationml/2006/main">
  <p:tag name="AS_UNIQUEID" val="1619"/>
</p:tagLst>
</file>

<file path=ppt/tags/tag1160.xml><?xml version="1.0" encoding="utf-8"?>
<p:tagLst xmlns:p="http://schemas.openxmlformats.org/presentationml/2006/main">
  <p:tag name="AS_UNIQUEID" val="417"/>
</p:tagLst>
</file>

<file path=ppt/tags/tag1161.xml><?xml version="1.0" encoding="utf-8"?>
<p:tagLst xmlns:p="http://schemas.openxmlformats.org/presentationml/2006/main">
  <p:tag name="AS_UNIQUEID" val="418"/>
</p:tagLst>
</file>

<file path=ppt/tags/tag1162.xml><?xml version="1.0" encoding="utf-8"?>
<p:tagLst xmlns:p="http://schemas.openxmlformats.org/presentationml/2006/main">
  <p:tag name="AS_UNIQUEID" val="419"/>
</p:tagLst>
</file>

<file path=ppt/tags/tag1163.xml><?xml version="1.0" encoding="utf-8"?>
<p:tagLst xmlns:p="http://schemas.openxmlformats.org/presentationml/2006/main">
  <p:tag name="AS_UNIQUEID" val="420"/>
</p:tagLst>
</file>

<file path=ppt/tags/tag1164.xml><?xml version="1.0" encoding="utf-8"?>
<p:tagLst xmlns:p="http://schemas.openxmlformats.org/presentationml/2006/main">
  <p:tag name="AS_UNIQUEID" val="421"/>
</p:tagLst>
</file>

<file path=ppt/tags/tag1165.xml><?xml version="1.0" encoding="utf-8"?>
<p:tagLst xmlns:p="http://schemas.openxmlformats.org/presentationml/2006/main">
  <p:tag name="AS_UNIQUEID" val="422"/>
</p:tagLst>
</file>

<file path=ppt/tags/tag1166.xml><?xml version="1.0" encoding="utf-8"?>
<p:tagLst xmlns:p="http://schemas.openxmlformats.org/presentationml/2006/main">
  <p:tag name="AS_UNIQUEID" val="423"/>
</p:tagLst>
</file>

<file path=ppt/tags/tag1167.xml><?xml version="1.0" encoding="utf-8"?>
<p:tagLst xmlns:p="http://schemas.openxmlformats.org/presentationml/2006/main">
  <p:tag name="AS_UNIQUEID" val="424"/>
</p:tagLst>
</file>

<file path=ppt/tags/tag1168.xml><?xml version="1.0" encoding="utf-8"?>
<p:tagLst xmlns:p="http://schemas.openxmlformats.org/presentationml/2006/main">
  <p:tag name="AS_UNIQUEID" val="425"/>
</p:tagLst>
</file>

<file path=ppt/tags/tag1169.xml><?xml version="1.0" encoding="utf-8"?>
<p:tagLst xmlns:p="http://schemas.openxmlformats.org/presentationml/2006/main">
  <p:tag name="AS_UNIQUEID" val="426"/>
</p:tagLst>
</file>

<file path=ppt/tags/tag117.xml><?xml version="1.0" encoding="utf-8"?>
<p:tagLst xmlns:p="http://schemas.openxmlformats.org/presentationml/2006/main">
  <p:tag name="AS_UNIQUEID" val="1621"/>
</p:tagLst>
</file>

<file path=ppt/tags/tag1170.xml><?xml version="1.0" encoding="utf-8"?>
<p:tagLst xmlns:p="http://schemas.openxmlformats.org/presentationml/2006/main">
  <p:tag name="AS_UNIQUEID" val="428"/>
</p:tagLst>
</file>

<file path=ppt/tags/tag1171.xml><?xml version="1.0" encoding="utf-8"?>
<p:tagLst xmlns:p="http://schemas.openxmlformats.org/presentationml/2006/main">
  <p:tag name="AS_UNIQUEID" val="429"/>
</p:tagLst>
</file>

<file path=ppt/tags/tag1172.xml><?xml version="1.0" encoding="utf-8"?>
<p:tagLst xmlns:p="http://schemas.openxmlformats.org/presentationml/2006/main">
  <p:tag name="AS_UNIQUEID" val="379"/>
</p:tagLst>
</file>

<file path=ppt/tags/tag1173.xml><?xml version="1.0" encoding="utf-8"?>
<p:tagLst xmlns:p="http://schemas.openxmlformats.org/presentationml/2006/main">
  <p:tag name="AS_UNIQUEID" val="379"/>
</p:tagLst>
</file>

<file path=ppt/tags/tag1174.xml><?xml version="1.0" encoding="utf-8"?>
<p:tagLst xmlns:p="http://schemas.openxmlformats.org/presentationml/2006/main">
  <p:tag name="AS_UNIQUEID" val="428"/>
</p:tagLst>
</file>

<file path=ppt/tags/tag1175.xml><?xml version="1.0" encoding="utf-8"?>
<p:tagLst xmlns:p="http://schemas.openxmlformats.org/presentationml/2006/main">
  <p:tag name="AS_UNIQUEID" val="3978"/>
</p:tagLst>
</file>

<file path=ppt/tags/tag1176.xml><?xml version="1.0" encoding="utf-8"?>
<p:tagLst xmlns:p="http://schemas.openxmlformats.org/presentationml/2006/main">
  <p:tag name="AS_UNIQUEID" val="3979"/>
</p:tagLst>
</file>

<file path=ppt/tags/tag1177.xml><?xml version="1.0" encoding="utf-8"?>
<p:tagLst xmlns:p="http://schemas.openxmlformats.org/presentationml/2006/main">
  <p:tag name="AS_UNIQUEID" val="5048"/>
</p:tagLst>
</file>

<file path=ppt/tags/tag1178.xml><?xml version="1.0" encoding="utf-8"?>
<p:tagLst xmlns:p="http://schemas.openxmlformats.org/presentationml/2006/main">
  <p:tag name="AS_UNIQUEID" val="22007"/>
</p:tagLst>
</file>

<file path=ppt/tags/tag1179.xml><?xml version="1.0" encoding="utf-8"?>
<p:tagLst xmlns:p="http://schemas.openxmlformats.org/presentationml/2006/main">
  <p:tag name="AS_UNIQUEID" val="19194"/>
</p:tagLst>
</file>

<file path=ppt/tags/tag118.xml><?xml version="1.0" encoding="utf-8"?>
<p:tagLst xmlns:p="http://schemas.openxmlformats.org/presentationml/2006/main">
  <p:tag name="AS_UNIQUEID" val="1622"/>
</p:tagLst>
</file>

<file path=ppt/tags/tag1180.xml><?xml version="1.0" encoding="utf-8"?>
<p:tagLst xmlns:p="http://schemas.openxmlformats.org/presentationml/2006/main">
  <p:tag name="AS_UNIQUEID" val="1695"/>
</p:tagLst>
</file>

<file path=ppt/tags/tag1181.xml><?xml version="1.0" encoding="utf-8"?>
<p:tagLst xmlns:p="http://schemas.openxmlformats.org/presentationml/2006/main">
  <p:tag name="AS_UNIQUEID" val="1697"/>
</p:tagLst>
</file>

<file path=ppt/tags/tag1182.xml><?xml version="1.0" encoding="utf-8"?>
<p:tagLst xmlns:p="http://schemas.openxmlformats.org/presentationml/2006/main">
  <p:tag name="AS_UNIQUEID" val="1699"/>
</p:tagLst>
</file>

<file path=ppt/tags/tag1183.xml><?xml version="1.0" encoding="utf-8"?>
<p:tagLst xmlns:p="http://schemas.openxmlformats.org/presentationml/2006/main">
  <p:tag name="AS_UNIQUEID" val="1696"/>
</p:tagLst>
</file>

<file path=ppt/tags/tag1184.xml><?xml version="1.0" encoding="utf-8"?>
<p:tagLst xmlns:p="http://schemas.openxmlformats.org/presentationml/2006/main">
  <p:tag name="AS_UNIQUEID" val="1698"/>
</p:tagLst>
</file>

<file path=ppt/tags/tag1185.xml><?xml version="1.0" encoding="utf-8"?>
<p:tagLst xmlns:p="http://schemas.openxmlformats.org/presentationml/2006/main">
  <p:tag name="AS_UNIQUEID" val="22008"/>
</p:tagLst>
</file>

<file path=ppt/tags/tag1186.xml><?xml version="1.0" encoding="utf-8"?>
<p:tagLst xmlns:p="http://schemas.openxmlformats.org/presentationml/2006/main">
  <p:tag name="AS_UNIQUEID" val="22009"/>
</p:tagLst>
</file>

<file path=ppt/tags/tag1187.xml><?xml version="1.0" encoding="utf-8"?>
<p:tagLst xmlns:p="http://schemas.openxmlformats.org/presentationml/2006/main">
  <p:tag name="AS_UNIQUEID" val="8161"/>
</p:tagLst>
</file>

<file path=ppt/tags/tag1188.xml><?xml version="1.0" encoding="utf-8"?>
<p:tagLst xmlns:p="http://schemas.openxmlformats.org/presentationml/2006/main">
  <p:tag name="AS_UNIQUEID" val="8162"/>
</p:tagLst>
</file>

<file path=ppt/tags/tag1189.xml><?xml version="1.0" encoding="utf-8"?>
<p:tagLst xmlns:p="http://schemas.openxmlformats.org/presentationml/2006/main">
  <p:tag name="AS_UNIQUEID" val="8163"/>
</p:tagLst>
</file>

<file path=ppt/tags/tag119.xml><?xml version="1.0" encoding="utf-8"?>
<p:tagLst xmlns:p="http://schemas.openxmlformats.org/presentationml/2006/main">
  <p:tag name="AS_UNIQUEID" val="1623"/>
</p:tagLst>
</file>

<file path=ppt/tags/tag1190.xml><?xml version="1.0" encoding="utf-8"?>
<p:tagLst xmlns:p="http://schemas.openxmlformats.org/presentationml/2006/main">
  <p:tag name="AS_UNIQUEID" val="8164"/>
</p:tagLst>
</file>

<file path=ppt/tags/tag1191.xml><?xml version="1.0" encoding="utf-8"?>
<p:tagLst xmlns:p="http://schemas.openxmlformats.org/presentationml/2006/main">
  <p:tag name="AS_UNIQUEID" val="8165"/>
</p:tagLst>
</file>

<file path=ppt/tags/tag1192.xml><?xml version="1.0" encoding="utf-8"?>
<p:tagLst xmlns:p="http://schemas.openxmlformats.org/presentationml/2006/main">
  <p:tag name="AS_UNIQUEID" val="8166"/>
</p:tagLst>
</file>

<file path=ppt/tags/tag1193.xml><?xml version="1.0" encoding="utf-8"?>
<p:tagLst xmlns:p="http://schemas.openxmlformats.org/presentationml/2006/main">
  <p:tag name="AS_UNIQUEID" val="8167"/>
</p:tagLst>
</file>

<file path=ppt/tags/tag1194.xml><?xml version="1.0" encoding="utf-8"?>
<p:tagLst xmlns:p="http://schemas.openxmlformats.org/presentationml/2006/main">
  <p:tag name="AS_UNIQUEID" val="3187"/>
  <p:tag name="KSO_WM_BEAUTIFY_FLAG" val=""/>
</p:tagLst>
</file>

<file path=ppt/tags/tag1195.xml><?xml version="1.0" encoding="utf-8"?>
<p:tagLst xmlns:p="http://schemas.openxmlformats.org/presentationml/2006/main">
  <p:tag name="AS_UNIQUEID" val="22012"/>
</p:tagLst>
</file>

<file path=ppt/tags/tag1196.xml><?xml version="1.0" encoding="utf-8"?>
<p:tagLst xmlns:p="http://schemas.openxmlformats.org/presentationml/2006/main">
  <p:tag name="AS_UNIQUEID" val="19194"/>
</p:tagLst>
</file>

<file path=ppt/tags/tag1197.xml><?xml version="1.0" encoding="utf-8"?>
<p:tagLst xmlns:p="http://schemas.openxmlformats.org/presentationml/2006/main">
  <p:tag name="AS_UNIQUEID" val="1695"/>
</p:tagLst>
</file>

<file path=ppt/tags/tag1198.xml><?xml version="1.0" encoding="utf-8"?>
<p:tagLst xmlns:p="http://schemas.openxmlformats.org/presentationml/2006/main">
  <p:tag name="AS_UNIQUEID" val="1697"/>
</p:tagLst>
</file>

<file path=ppt/tags/tag1199.xml><?xml version="1.0" encoding="utf-8"?>
<p:tagLst xmlns:p="http://schemas.openxmlformats.org/presentationml/2006/main">
  <p:tag name="AS_UNIQUEID" val="1699"/>
</p:tagLst>
</file>

<file path=ppt/tags/tag12.xml><?xml version="1.0" encoding="utf-8"?>
<p:tagLst xmlns:p="http://schemas.openxmlformats.org/presentationml/2006/main">
  <p:tag name="AS_UNIQUEID" val="1510"/>
</p:tagLst>
</file>

<file path=ppt/tags/tag120.xml><?xml version="1.0" encoding="utf-8"?>
<p:tagLst xmlns:p="http://schemas.openxmlformats.org/presentationml/2006/main">
  <p:tag name="AS_UNIQUEID" val="1624"/>
</p:tagLst>
</file>

<file path=ppt/tags/tag1200.xml><?xml version="1.0" encoding="utf-8"?>
<p:tagLst xmlns:p="http://schemas.openxmlformats.org/presentationml/2006/main">
  <p:tag name="AS_UNIQUEID" val="1696"/>
</p:tagLst>
</file>

<file path=ppt/tags/tag1201.xml><?xml version="1.0" encoding="utf-8"?>
<p:tagLst xmlns:p="http://schemas.openxmlformats.org/presentationml/2006/main">
  <p:tag name="AS_UNIQUEID" val="1698"/>
</p:tagLst>
</file>

<file path=ppt/tags/tag1202.xml><?xml version="1.0" encoding="utf-8"?>
<p:tagLst xmlns:p="http://schemas.openxmlformats.org/presentationml/2006/main">
  <p:tag name="AS_UNIQUEID" val="22013"/>
</p:tagLst>
</file>

<file path=ppt/tags/tag1203.xml><?xml version="1.0" encoding="utf-8"?>
<p:tagLst xmlns:p="http://schemas.openxmlformats.org/presentationml/2006/main">
  <p:tag name="AS_UNIQUEID" val="12436"/>
</p:tagLst>
</file>

<file path=ppt/tags/tag1204.xml><?xml version="1.0" encoding="utf-8"?>
<p:tagLst xmlns:p="http://schemas.openxmlformats.org/presentationml/2006/main">
  <p:tag name="AS_UNIQUEID" val="1416"/>
  <p:tag name="KSO_WM_UNIT_TABLE_BEAUTIFY" val="smartTable{ffb92cb4-a6f6-423e-bbbf-97b894a62b1e}"/>
  <p:tag name="TABLE_COLOR_RGB" val="0x000000*0xFFFFFF*0x1D1E25*0xE8D4C2*0xB28E4E*0xB4BB71*0x87AE6A*0x60A463*0x5DA784*0x559B91"/>
  <p:tag name="TABLE_COLORIDX" val="a"/>
  <p:tag name="TABLE_EMPHASIZE_COLOR" val="11701838"/>
  <p:tag name="TABLE_SKINIDX" val="2"/>
</p:tagLst>
</file>

<file path=ppt/tags/tag1205.xml><?xml version="1.0" encoding="utf-8"?>
<p:tagLst xmlns:p="http://schemas.openxmlformats.org/presentationml/2006/main">
  <p:tag name="AS_UNIQUEID" val="1390"/>
</p:tagLst>
</file>

<file path=ppt/tags/tag1206.xml><?xml version="1.0" encoding="utf-8"?>
<p:tagLst xmlns:p="http://schemas.openxmlformats.org/presentationml/2006/main">
  <p:tag name="AS_UNIQUEID" val="1390"/>
</p:tagLst>
</file>

<file path=ppt/tags/tag1207.xml><?xml version="1.0" encoding="utf-8"?>
<p:tagLst xmlns:p="http://schemas.openxmlformats.org/presentationml/2006/main">
  <p:tag name="AS_UNIQUEID" val="1390"/>
</p:tagLst>
</file>

<file path=ppt/tags/tag1208.xml><?xml version="1.0" encoding="utf-8"?>
<p:tagLst xmlns:p="http://schemas.openxmlformats.org/presentationml/2006/main">
  <p:tag name="AS_UNIQUEID" val="1390"/>
</p:tagLst>
</file>

<file path=ppt/tags/tag1209.xml><?xml version="1.0" encoding="utf-8"?>
<p:tagLst xmlns:p="http://schemas.openxmlformats.org/presentationml/2006/main">
  <p:tag name="AS_UNIQUEID" val="12437"/>
</p:tagLst>
</file>

<file path=ppt/tags/tag121.xml><?xml version="1.0" encoding="utf-8"?>
<p:tagLst xmlns:p="http://schemas.openxmlformats.org/presentationml/2006/main">
  <p:tag name="AS_UNIQUEID" val="1625"/>
</p:tagLst>
</file>

<file path=ppt/tags/tag1210.xml><?xml version="1.0" encoding="utf-8"?>
<p:tagLst xmlns:p="http://schemas.openxmlformats.org/presentationml/2006/main">
  <p:tag name="AS_UNIQUEID" val="12438"/>
</p:tagLst>
</file>

<file path=ppt/tags/tag1211.xml><?xml version="1.0" encoding="utf-8"?>
<p:tagLst xmlns:p="http://schemas.openxmlformats.org/presentationml/2006/main">
  <p:tag name="AS_UNIQUEID" val="19795"/>
</p:tagLst>
</file>

<file path=ppt/tags/tag1212.xml><?xml version="1.0" encoding="utf-8"?>
<p:tagLst xmlns:p="http://schemas.openxmlformats.org/presentationml/2006/main">
  <p:tag name="AS_UNIQUEID" val="19796"/>
</p:tagLst>
</file>

<file path=ppt/tags/tag1213.xml><?xml version="1.0" encoding="utf-8"?>
<p:tagLst xmlns:p="http://schemas.openxmlformats.org/presentationml/2006/main">
  <p:tag name="AS_UNIQUEID" val="19797"/>
</p:tagLst>
</file>

<file path=ppt/tags/tag1214.xml><?xml version="1.0" encoding="utf-8"?>
<p:tagLst xmlns:p="http://schemas.openxmlformats.org/presentationml/2006/main">
  <p:tag name="AS_UNIQUEID" val="19798"/>
</p:tagLst>
</file>

<file path=ppt/tags/tag1215.xml><?xml version="1.0" encoding="utf-8"?>
<p:tagLst xmlns:p="http://schemas.openxmlformats.org/presentationml/2006/main">
  <p:tag name="AS_UNIQUEID" val="19803"/>
</p:tagLst>
</file>

<file path=ppt/tags/tag1216.xml><?xml version="1.0" encoding="utf-8"?>
<p:tagLst xmlns:p="http://schemas.openxmlformats.org/presentationml/2006/main">
  <p:tag name="AS_UNIQUEID" val="19804"/>
</p:tagLst>
</file>

<file path=ppt/tags/tag1217.xml><?xml version="1.0" encoding="utf-8"?>
<p:tagLst xmlns:p="http://schemas.openxmlformats.org/presentationml/2006/main">
  <p:tag name="AS_UNIQUEID" val="19791"/>
</p:tagLst>
</file>

<file path=ppt/tags/tag1218.xml><?xml version="1.0" encoding="utf-8"?>
<p:tagLst xmlns:p="http://schemas.openxmlformats.org/presentationml/2006/main">
  <p:tag name="AS_UNIQUEID" val="19792"/>
</p:tagLst>
</file>

<file path=ppt/tags/tag1219.xml><?xml version="1.0" encoding="utf-8"?>
<p:tagLst xmlns:p="http://schemas.openxmlformats.org/presentationml/2006/main">
  <p:tag name="AS_UNIQUEID" val="19793"/>
</p:tagLst>
</file>

<file path=ppt/tags/tag122.xml><?xml version="1.0" encoding="utf-8"?>
<p:tagLst xmlns:p="http://schemas.openxmlformats.org/presentationml/2006/main">
  <p:tag name="AS_UNIQUEID" val="1626"/>
</p:tagLst>
</file>

<file path=ppt/tags/tag1220.xml><?xml version="1.0" encoding="utf-8"?>
<p:tagLst xmlns:p="http://schemas.openxmlformats.org/presentationml/2006/main">
  <p:tag name="AS_UNIQUEID" val="22016"/>
</p:tagLst>
</file>

<file path=ppt/tags/tag1221.xml><?xml version="1.0" encoding="utf-8"?>
<p:tagLst xmlns:p="http://schemas.openxmlformats.org/presentationml/2006/main">
  <p:tag name="AS_UNIQUEID" val="19194"/>
</p:tagLst>
</file>

<file path=ppt/tags/tag1222.xml><?xml version="1.0" encoding="utf-8"?>
<p:tagLst xmlns:p="http://schemas.openxmlformats.org/presentationml/2006/main">
  <p:tag name="AS_UNIQUEID" val="1695"/>
</p:tagLst>
</file>

<file path=ppt/tags/tag1223.xml><?xml version="1.0" encoding="utf-8"?>
<p:tagLst xmlns:p="http://schemas.openxmlformats.org/presentationml/2006/main">
  <p:tag name="AS_UNIQUEID" val="1697"/>
</p:tagLst>
</file>

<file path=ppt/tags/tag1224.xml><?xml version="1.0" encoding="utf-8"?>
<p:tagLst xmlns:p="http://schemas.openxmlformats.org/presentationml/2006/main">
  <p:tag name="AS_UNIQUEID" val="1699"/>
</p:tagLst>
</file>

<file path=ppt/tags/tag1225.xml><?xml version="1.0" encoding="utf-8"?>
<p:tagLst xmlns:p="http://schemas.openxmlformats.org/presentationml/2006/main">
  <p:tag name="AS_UNIQUEID" val="1696"/>
</p:tagLst>
</file>

<file path=ppt/tags/tag1226.xml><?xml version="1.0" encoding="utf-8"?>
<p:tagLst xmlns:p="http://schemas.openxmlformats.org/presentationml/2006/main">
  <p:tag name="AS_UNIQUEID" val="1698"/>
</p:tagLst>
</file>

<file path=ppt/tags/tag1227.xml><?xml version="1.0" encoding="utf-8"?>
<p:tagLst xmlns:p="http://schemas.openxmlformats.org/presentationml/2006/main">
  <p:tag name="AS_UNIQUEID" val="22017"/>
</p:tagLst>
</file>

<file path=ppt/tags/tag1228.xml><?xml version="1.0" encoding="utf-8"?>
<p:tagLst xmlns:p="http://schemas.openxmlformats.org/presentationml/2006/main">
  <p:tag name="AS_UNIQUEID" val="12428"/>
</p:tagLst>
</file>

<file path=ppt/tags/tag1229.xml><?xml version="1.0" encoding="utf-8"?>
<p:tagLst xmlns:p="http://schemas.openxmlformats.org/presentationml/2006/main">
  <p:tag name="AS_UNIQUEID" val="12429"/>
  <p:tag name="KSO_WM_UNIT_TABLE_BEAUTIFY" val="smartTable{9223c1b4-2e49-4fcc-a9d6-17e64778db42}"/>
</p:tagLst>
</file>

<file path=ppt/tags/tag123.xml><?xml version="1.0" encoding="utf-8"?>
<p:tagLst xmlns:p="http://schemas.openxmlformats.org/presentationml/2006/main">
  <p:tag name="AS_UNIQUEID" val="1627"/>
</p:tagLst>
</file>

<file path=ppt/tags/tag1230.xml><?xml version="1.0" encoding="utf-8"?>
<p:tagLst xmlns:p="http://schemas.openxmlformats.org/presentationml/2006/main">
  <p:tag name="AS_UNIQUEID" val="12430"/>
</p:tagLst>
</file>

<file path=ppt/tags/tag1231.xml><?xml version="1.0" encoding="utf-8"?>
<p:tagLst xmlns:p="http://schemas.openxmlformats.org/presentationml/2006/main">
  <p:tag name="AS_UNIQUEID" val="1390"/>
</p:tagLst>
</file>

<file path=ppt/tags/tag1232.xml><?xml version="1.0" encoding="utf-8"?>
<p:tagLst xmlns:p="http://schemas.openxmlformats.org/presentationml/2006/main">
  <p:tag name="AS_UNIQUEID" val="1390"/>
</p:tagLst>
</file>

<file path=ppt/tags/tag1233.xml><?xml version="1.0" encoding="utf-8"?>
<p:tagLst xmlns:p="http://schemas.openxmlformats.org/presentationml/2006/main">
  <p:tag name="AS_UNIQUEID" val="12431"/>
</p:tagLst>
</file>

<file path=ppt/tags/tag1234.xml><?xml version="1.0" encoding="utf-8"?>
<p:tagLst xmlns:p="http://schemas.openxmlformats.org/presentationml/2006/main">
  <p:tag name="AS_UNIQUEID" val="1390"/>
</p:tagLst>
</file>

<file path=ppt/tags/tag1235.xml><?xml version="1.0" encoding="utf-8"?>
<p:tagLst xmlns:p="http://schemas.openxmlformats.org/presentationml/2006/main">
  <p:tag name="AS_UNIQUEID" val="1390"/>
</p:tagLst>
</file>

<file path=ppt/tags/tag1236.xml><?xml version="1.0" encoding="utf-8"?>
<p:tagLst xmlns:p="http://schemas.openxmlformats.org/presentationml/2006/main">
  <p:tag name="AS_UNIQUEID" val="12433"/>
</p:tagLst>
</file>

<file path=ppt/tags/tag1237.xml><?xml version="1.0" encoding="utf-8"?>
<p:tagLst xmlns:p="http://schemas.openxmlformats.org/presentationml/2006/main">
  <p:tag name="AS_UNIQUEID" val="12434"/>
</p:tagLst>
</file>

<file path=ppt/tags/tag1238.xml><?xml version="1.0" encoding="utf-8"?>
<p:tagLst xmlns:p="http://schemas.openxmlformats.org/presentationml/2006/main">
  <p:tag name="AS_UNIQUEID" val="12362"/>
</p:tagLst>
</file>

<file path=ppt/tags/tag1239.xml><?xml version="1.0" encoding="utf-8"?>
<p:tagLst xmlns:p="http://schemas.openxmlformats.org/presentationml/2006/main">
  <p:tag name="AS_UNIQUEID" val="12391"/>
</p:tagLst>
</file>

<file path=ppt/tags/tag124.xml><?xml version="1.0" encoding="utf-8"?>
<p:tagLst xmlns:p="http://schemas.openxmlformats.org/presentationml/2006/main">
  <p:tag name="AS_UNIQUEID" val="1628"/>
</p:tagLst>
</file>

<file path=ppt/tags/tag1240.xml><?xml version="1.0" encoding="utf-8"?>
<p:tagLst xmlns:p="http://schemas.openxmlformats.org/presentationml/2006/main">
  <p:tag name="AS_UNIQUEID" val="19806"/>
</p:tagLst>
</file>

<file path=ppt/tags/tag1241.xml><?xml version="1.0" encoding="utf-8"?>
<p:tagLst xmlns:p="http://schemas.openxmlformats.org/presentationml/2006/main">
  <p:tag name="AS_UNIQUEID" val="19807"/>
</p:tagLst>
</file>

<file path=ppt/tags/tag1242.xml><?xml version="1.0" encoding="utf-8"?>
<p:tagLst xmlns:p="http://schemas.openxmlformats.org/presentationml/2006/main">
  <p:tag name="AS_UNIQUEID" val="19808"/>
</p:tagLst>
</file>

<file path=ppt/tags/tag1243.xml><?xml version="1.0" encoding="utf-8"?>
<p:tagLst xmlns:p="http://schemas.openxmlformats.org/presentationml/2006/main">
  <p:tag name="AS_UNIQUEID" val="22020"/>
</p:tagLst>
</file>

<file path=ppt/tags/tag1244.xml><?xml version="1.0" encoding="utf-8"?>
<p:tagLst xmlns:p="http://schemas.openxmlformats.org/presentationml/2006/main">
  <p:tag name="AS_UNIQUEID" val="19194"/>
</p:tagLst>
</file>

<file path=ppt/tags/tag1245.xml><?xml version="1.0" encoding="utf-8"?>
<p:tagLst xmlns:p="http://schemas.openxmlformats.org/presentationml/2006/main">
  <p:tag name="AS_UNIQUEID" val="1695"/>
</p:tagLst>
</file>

<file path=ppt/tags/tag1246.xml><?xml version="1.0" encoding="utf-8"?>
<p:tagLst xmlns:p="http://schemas.openxmlformats.org/presentationml/2006/main">
  <p:tag name="AS_UNIQUEID" val="1697"/>
</p:tagLst>
</file>

<file path=ppt/tags/tag1247.xml><?xml version="1.0" encoding="utf-8"?>
<p:tagLst xmlns:p="http://schemas.openxmlformats.org/presentationml/2006/main">
  <p:tag name="AS_UNIQUEID" val="1699"/>
</p:tagLst>
</file>

<file path=ppt/tags/tag1248.xml><?xml version="1.0" encoding="utf-8"?>
<p:tagLst xmlns:p="http://schemas.openxmlformats.org/presentationml/2006/main">
  <p:tag name="AS_UNIQUEID" val="1696"/>
</p:tagLst>
</file>

<file path=ppt/tags/tag1249.xml><?xml version="1.0" encoding="utf-8"?>
<p:tagLst xmlns:p="http://schemas.openxmlformats.org/presentationml/2006/main">
  <p:tag name="AS_UNIQUEID" val="1698"/>
</p:tagLst>
</file>

<file path=ppt/tags/tag125.xml><?xml version="1.0" encoding="utf-8"?>
<p:tagLst xmlns:p="http://schemas.openxmlformats.org/presentationml/2006/main">
  <p:tag name="AS_UNIQUEID" val="1629"/>
</p:tagLst>
</file>

<file path=ppt/tags/tag1250.xml><?xml version="1.0" encoding="utf-8"?>
<p:tagLst xmlns:p="http://schemas.openxmlformats.org/presentationml/2006/main">
  <p:tag name="AS_UNIQUEID" val="22021"/>
</p:tagLst>
</file>

<file path=ppt/tags/tag1251.xml><?xml version="1.0" encoding="utf-8"?>
<p:tagLst xmlns:p="http://schemas.openxmlformats.org/presentationml/2006/main">
  <p:tag name="AS_UNIQUEID" val="8200"/>
</p:tagLst>
</file>

<file path=ppt/tags/tag1252.xml><?xml version="1.0" encoding="utf-8"?>
<p:tagLst xmlns:p="http://schemas.openxmlformats.org/presentationml/2006/main">
  <p:tag name="AS_UNIQUEID" val="8201"/>
</p:tagLst>
</file>

<file path=ppt/tags/tag1253.xml><?xml version="1.0" encoding="utf-8"?>
<p:tagLst xmlns:p="http://schemas.openxmlformats.org/presentationml/2006/main">
  <p:tag name="AS_UNIQUEID" val="8202"/>
</p:tagLst>
</file>

<file path=ppt/tags/tag1254.xml><?xml version="1.0" encoding="utf-8"?>
<p:tagLst xmlns:p="http://schemas.openxmlformats.org/presentationml/2006/main">
  <p:tag name="AS_UNIQUEID" val="8203"/>
</p:tagLst>
</file>

<file path=ppt/tags/tag1255.xml><?xml version="1.0" encoding="utf-8"?>
<p:tagLst xmlns:p="http://schemas.openxmlformats.org/presentationml/2006/main">
  <p:tag name="AS_UNIQUEID" val="8204"/>
</p:tagLst>
</file>

<file path=ppt/tags/tag1256.xml><?xml version="1.0" encoding="utf-8"?>
<p:tagLst xmlns:p="http://schemas.openxmlformats.org/presentationml/2006/main">
  <p:tag name="AS_UNIQUEID" val="8205"/>
</p:tagLst>
</file>

<file path=ppt/tags/tag1257.xml><?xml version="1.0" encoding="utf-8"?>
<p:tagLst xmlns:p="http://schemas.openxmlformats.org/presentationml/2006/main">
  <p:tag name="AS_UNIQUEID" val="8206"/>
</p:tagLst>
</file>

<file path=ppt/tags/tag1258.xml><?xml version="1.0" encoding="utf-8"?>
<p:tagLst xmlns:p="http://schemas.openxmlformats.org/presentationml/2006/main">
  <p:tag name="AS_UNIQUEID" val="8207"/>
</p:tagLst>
</file>

<file path=ppt/tags/tag1259.xml><?xml version="1.0" encoding="utf-8"?>
<p:tagLst xmlns:p="http://schemas.openxmlformats.org/presentationml/2006/main">
  <p:tag name="AS_UNIQUEID" val="8208"/>
</p:tagLst>
</file>

<file path=ppt/tags/tag126.xml><?xml version="1.0" encoding="utf-8"?>
<p:tagLst xmlns:p="http://schemas.openxmlformats.org/presentationml/2006/main">
  <p:tag name="AS_UNIQUEID" val="1630"/>
</p:tagLst>
</file>

<file path=ppt/tags/tag1260.xml><?xml version="1.0" encoding="utf-8"?>
<p:tagLst xmlns:p="http://schemas.openxmlformats.org/presentationml/2006/main">
  <p:tag name="AS_UNIQUEID" val="8209"/>
</p:tagLst>
</file>

<file path=ppt/tags/tag1261.xml><?xml version="1.0" encoding="utf-8"?>
<p:tagLst xmlns:p="http://schemas.openxmlformats.org/presentationml/2006/main">
  <p:tag name="AS_UNIQUEID" val="8213"/>
</p:tagLst>
</file>

<file path=ppt/tags/tag1262.xml><?xml version="1.0" encoding="utf-8"?>
<p:tagLst xmlns:p="http://schemas.openxmlformats.org/presentationml/2006/main">
  <p:tag name="AS_UNIQUEID" val="8215"/>
</p:tagLst>
</file>

<file path=ppt/tags/tag1263.xml><?xml version="1.0" encoding="utf-8"?>
<p:tagLst xmlns:p="http://schemas.openxmlformats.org/presentationml/2006/main">
  <p:tag name="AS_UNIQUEID" val="2624"/>
  <p:tag name="KSO_WM_BEAUTIFY_FLAG" val=""/>
</p:tagLst>
</file>

<file path=ppt/tags/tag1264.xml><?xml version="1.0" encoding="utf-8"?>
<p:tagLst xmlns:p="http://schemas.openxmlformats.org/presentationml/2006/main">
  <p:tag name="AS_UNIQUEID" val="8213"/>
</p:tagLst>
</file>

<file path=ppt/tags/tag1265.xml><?xml version="1.0" encoding="utf-8"?>
<p:tagLst xmlns:p="http://schemas.openxmlformats.org/presentationml/2006/main">
  <p:tag name="AS_UNIQUEID" val="8215"/>
</p:tagLst>
</file>

<file path=ppt/tags/tag1266.xml><?xml version="1.0" encoding="utf-8"?>
<p:tagLst xmlns:p="http://schemas.openxmlformats.org/presentationml/2006/main">
  <p:tag name="AS_UNIQUEID" val="8849"/>
</p:tagLst>
</file>

<file path=ppt/tags/tag1267.xml><?xml version="1.0" encoding="utf-8"?>
<p:tagLst xmlns:p="http://schemas.openxmlformats.org/presentationml/2006/main">
  <p:tag name="AS_UNIQUEID" val="8213"/>
</p:tagLst>
</file>

<file path=ppt/tags/tag1268.xml><?xml version="1.0" encoding="utf-8"?>
<p:tagLst xmlns:p="http://schemas.openxmlformats.org/presentationml/2006/main">
  <p:tag name="AS_UNIQUEID" val="8215"/>
</p:tagLst>
</file>

<file path=ppt/tags/tag1269.xml><?xml version="1.0" encoding="utf-8"?>
<p:tagLst xmlns:p="http://schemas.openxmlformats.org/presentationml/2006/main">
  <p:tag name="AS_UNIQUEID" val="8213"/>
</p:tagLst>
</file>

<file path=ppt/tags/tag127.xml><?xml version="1.0" encoding="utf-8"?>
<p:tagLst xmlns:p="http://schemas.openxmlformats.org/presentationml/2006/main">
  <p:tag name="AS_UNIQUEID" val="1631"/>
</p:tagLst>
</file>

<file path=ppt/tags/tag1270.xml><?xml version="1.0" encoding="utf-8"?>
<p:tagLst xmlns:p="http://schemas.openxmlformats.org/presentationml/2006/main">
  <p:tag name="AS_UNIQUEID" val="8215"/>
</p:tagLst>
</file>

<file path=ppt/tags/tag1271.xml><?xml version="1.0" encoding="utf-8"?>
<p:tagLst xmlns:p="http://schemas.openxmlformats.org/presentationml/2006/main">
  <p:tag name="AS_UNIQUEID" val="8213"/>
</p:tagLst>
</file>

<file path=ppt/tags/tag1272.xml><?xml version="1.0" encoding="utf-8"?>
<p:tagLst xmlns:p="http://schemas.openxmlformats.org/presentationml/2006/main">
  <p:tag name="AS_UNIQUEID" val="8215"/>
</p:tagLst>
</file>

<file path=ppt/tags/tag1273.xml><?xml version="1.0" encoding="utf-8"?>
<p:tagLst xmlns:p="http://schemas.openxmlformats.org/presentationml/2006/main">
  <p:tag name="AS_UNIQUEID" val="19811"/>
</p:tagLst>
</file>

<file path=ppt/tags/tag1274.xml><?xml version="1.0" encoding="utf-8"?>
<p:tagLst xmlns:p="http://schemas.openxmlformats.org/presentationml/2006/main">
  <p:tag name="AS_UNIQUEID" val="19812"/>
</p:tagLst>
</file>

<file path=ppt/tags/tag1275.xml><?xml version="1.0" encoding="utf-8"?>
<p:tagLst xmlns:p="http://schemas.openxmlformats.org/presentationml/2006/main">
  <p:tag name="AS_UNIQUEID" val="19813"/>
</p:tagLst>
</file>

<file path=ppt/tags/tag1276.xml><?xml version="1.0" encoding="utf-8"?>
<p:tagLst xmlns:p="http://schemas.openxmlformats.org/presentationml/2006/main">
  <p:tag name="AS_UNIQUEID" val="19843"/>
  <p:tag name="KSO_WM_BEAUTIFY_FLAG" val=""/>
</p:tagLst>
</file>

<file path=ppt/tags/tag1277.xml><?xml version="1.0" encoding="utf-8"?>
<p:tagLst xmlns:p="http://schemas.openxmlformats.org/presentationml/2006/main">
  <p:tag name="AS_UNIQUEID" val="19844"/>
  <p:tag name="KSO_WM_BEAUTIFY_FLAG" val=""/>
</p:tagLst>
</file>

<file path=ppt/tags/tag1278.xml><?xml version="1.0" encoding="utf-8"?>
<p:tagLst xmlns:p="http://schemas.openxmlformats.org/presentationml/2006/main">
  <p:tag name="AS_UNIQUEID" val="19845"/>
  <p:tag name="KSO_WM_BEAUTIFY_FLAG" val=""/>
</p:tagLst>
</file>

<file path=ppt/tags/tag1279.xml><?xml version="1.0" encoding="utf-8"?>
<p:tagLst xmlns:p="http://schemas.openxmlformats.org/presentationml/2006/main">
  <p:tag name="AS_UNIQUEID" val="19846"/>
  <p:tag name="KSO_WM_BEAUTIFY_FLAG" val=""/>
</p:tagLst>
</file>

<file path=ppt/tags/tag128.xml><?xml version="1.0" encoding="utf-8"?>
<p:tagLst xmlns:p="http://schemas.openxmlformats.org/presentationml/2006/main">
  <p:tag name="AS_UNIQUEID" val="1632"/>
</p:tagLst>
</file>

<file path=ppt/tags/tag1280.xml><?xml version="1.0" encoding="utf-8"?>
<p:tagLst xmlns:p="http://schemas.openxmlformats.org/presentationml/2006/main">
  <p:tag name="AS_UNIQUEID" val="19847"/>
  <p:tag name="KSO_WM_BEAUTIFY_FLAG" val=""/>
</p:tagLst>
</file>

<file path=ppt/tags/tag1281.xml><?xml version="1.0" encoding="utf-8"?>
<p:tagLst xmlns:p="http://schemas.openxmlformats.org/presentationml/2006/main">
  <p:tag name="AS_UNIQUEID" val="19848"/>
  <p:tag name="KSO_WM_BEAUTIFY_FLAG" val=""/>
</p:tagLst>
</file>

<file path=ppt/tags/tag1282.xml><?xml version="1.0" encoding="utf-8"?>
<p:tagLst xmlns:p="http://schemas.openxmlformats.org/presentationml/2006/main">
  <p:tag name="AS_UNIQUEID" val="19849"/>
  <p:tag name="KSO_WM_BEAUTIFY_FLAG" val=""/>
</p:tagLst>
</file>

<file path=ppt/tags/tag1283.xml><?xml version="1.0" encoding="utf-8"?>
<p:tagLst xmlns:p="http://schemas.openxmlformats.org/presentationml/2006/main">
  <p:tag name="AS_UNIQUEID" val="19850"/>
  <p:tag name="KSO_WM_BEAUTIFY_FLAG" val=""/>
</p:tagLst>
</file>

<file path=ppt/tags/tag1284.xml><?xml version="1.0" encoding="utf-8"?>
<p:tagLst xmlns:p="http://schemas.openxmlformats.org/presentationml/2006/main">
  <p:tag name="AS_UNIQUEID" val="19851"/>
  <p:tag name="KSO_WM_BEAUTIFY_FLAG" val=""/>
</p:tagLst>
</file>

<file path=ppt/tags/tag1285.xml><?xml version="1.0" encoding="utf-8"?>
<p:tagLst xmlns:p="http://schemas.openxmlformats.org/presentationml/2006/main">
  <p:tag name="AS_UNIQUEID" val="19852"/>
  <p:tag name="KSO_WM_BEAUTIFY_FLAG" val=""/>
</p:tagLst>
</file>

<file path=ppt/tags/tag1286.xml><?xml version="1.0" encoding="utf-8"?>
<p:tagLst xmlns:p="http://schemas.openxmlformats.org/presentationml/2006/main">
  <p:tag name="AS_UNIQUEID" val="19853"/>
  <p:tag name="KSO_WM_BEAUTIFY_FLAG" val=""/>
</p:tagLst>
</file>

<file path=ppt/tags/tag1287.xml><?xml version="1.0" encoding="utf-8"?>
<p:tagLst xmlns:p="http://schemas.openxmlformats.org/presentationml/2006/main">
  <p:tag name="AS_UNIQUEID" val="19854"/>
  <p:tag name="KSO_WM_BEAUTIFY_FLAG" val=""/>
</p:tagLst>
</file>

<file path=ppt/tags/tag1288.xml><?xml version="1.0" encoding="utf-8"?>
<p:tagLst xmlns:p="http://schemas.openxmlformats.org/presentationml/2006/main">
  <p:tag name="AS_UNIQUEID" val="19855"/>
  <p:tag name="KSO_WM_BEAUTIFY_FLAG" val=""/>
</p:tagLst>
</file>

<file path=ppt/tags/tag1289.xml><?xml version="1.0" encoding="utf-8"?>
<p:tagLst xmlns:p="http://schemas.openxmlformats.org/presentationml/2006/main">
  <p:tag name="AS_UNIQUEID" val="19856"/>
  <p:tag name="KSO_WM_BEAUTIFY_FLAG" val=""/>
</p:tagLst>
</file>

<file path=ppt/tags/tag129.xml><?xml version="1.0" encoding="utf-8"?>
<p:tagLst xmlns:p="http://schemas.openxmlformats.org/presentationml/2006/main">
  <p:tag name="AS_UNIQUEID" val="1633"/>
</p:tagLst>
</file>

<file path=ppt/tags/tag1290.xml><?xml version="1.0" encoding="utf-8"?>
<p:tagLst xmlns:p="http://schemas.openxmlformats.org/presentationml/2006/main">
  <p:tag name="AS_UNIQUEID" val="19857"/>
  <p:tag name="KSO_WM_BEAUTIFY_FLAG" val=""/>
</p:tagLst>
</file>

<file path=ppt/tags/tag1291.xml><?xml version="1.0" encoding="utf-8"?>
<p:tagLst xmlns:p="http://schemas.openxmlformats.org/presentationml/2006/main">
  <p:tag name="AS_UNIQUEID" val="19858"/>
  <p:tag name="KSO_WM_BEAUTIFY_FLAG" val=""/>
</p:tagLst>
</file>

<file path=ppt/tags/tag1292.xml><?xml version="1.0" encoding="utf-8"?>
<p:tagLst xmlns:p="http://schemas.openxmlformats.org/presentationml/2006/main">
  <p:tag name="AS_UNIQUEID" val="19859"/>
  <p:tag name="KSO_WM_BEAUTIFY_FLAG" val=""/>
  <p:tag name="KSO_WM_UNIT_PLACING_PICTURE_USER_VIEWPORT" val="{&quot;height&quot;:822,&quot;width&quot;:1565.9338582677165}"/>
</p:tagLst>
</file>

<file path=ppt/tags/tag1293.xml><?xml version="1.0" encoding="utf-8"?>
<p:tagLst xmlns:p="http://schemas.openxmlformats.org/presentationml/2006/main">
  <p:tag name="AS_UNIQUEID" val="19860"/>
  <p:tag name="KSO_WM_BEAUTIFY_FLAG" val=""/>
</p:tagLst>
</file>

<file path=ppt/tags/tag1294.xml><?xml version="1.0" encoding="utf-8"?>
<p:tagLst xmlns:p="http://schemas.openxmlformats.org/presentationml/2006/main">
  <p:tag name="AS_UNIQUEID" val="19861"/>
  <p:tag name="KSO_WM_BEAUTIFY_FLAG" val=""/>
</p:tagLst>
</file>

<file path=ppt/tags/tag1295.xml><?xml version="1.0" encoding="utf-8"?>
<p:tagLst xmlns:p="http://schemas.openxmlformats.org/presentationml/2006/main">
  <p:tag name="AS_UNIQUEID" val="19862"/>
  <p:tag name="KSO_WM_BEAUTIFY_FLAG" val=""/>
</p:tagLst>
</file>

<file path=ppt/tags/tag1296.xml><?xml version="1.0" encoding="utf-8"?>
<p:tagLst xmlns:p="http://schemas.openxmlformats.org/presentationml/2006/main">
  <p:tag name="AS_UNIQUEID" val="19863"/>
  <p:tag name="KSO_WM_BEAUTIFY_FLAG" val=""/>
</p:tagLst>
</file>

<file path=ppt/tags/tag1297.xml><?xml version="1.0" encoding="utf-8"?>
<p:tagLst xmlns:p="http://schemas.openxmlformats.org/presentationml/2006/main">
  <p:tag name="AS_UNIQUEID" val="19864"/>
  <p:tag name="KSO_WM_BEAUTIFY_FLAG" val=""/>
</p:tagLst>
</file>

<file path=ppt/tags/tag1298.xml><?xml version="1.0" encoding="utf-8"?>
<p:tagLst xmlns:p="http://schemas.openxmlformats.org/presentationml/2006/main">
  <p:tag name="AS_UNIQUEID" val="19865"/>
  <p:tag name="KSO_WM_BEAUTIFY_FLAG" val=""/>
</p:tagLst>
</file>

<file path=ppt/tags/tag1299.xml><?xml version="1.0" encoding="utf-8"?>
<p:tagLst xmlns:p="http://schemas.openxmlformats.org/presentationml/2006/main">
  <p:tag name="AS_UNIQUEID" val="19866"/>
  <p:tag name="KSO_WM_BEAUTIFY_FLAG" val=""/>
</p:tagLst>
</file>

<file path=ppt/tags/tag13.xml><?xml version="1.0" encoding="utf-8"?>
<p:tagLst xmlns:p="http://schemas.openxmlformats.org/presentationml/2006/main">
  <p:tag name="AS_UNIQUEID" val="1511"/>
</p:tagLst>
</file>

<file path=ppt/tags/tag130.xml><?xml version="1.0" encoding="utf-8"?>
<p:tagLst xmlns:p="http://schemas.openxmlformats.org/presentationml/2006/main">
  <p:tag name="AS_UNIQUEID" val="1634"/>
</p:tagLst>
</file>

<file path=ppt/tags/tag1300.xml><?xml version="1.0" encoding="utf-8"?>
<p:tagLst xmlns:p="http://schemas.openxmlformats.org/presentationml/2006/main">
  <p:tag name="AS_UNIQUEID" val="19867"/>
  <p:tag name="KSO_WM_BEAUTIFY_FLAG" val=""/>
</p:tagLst>
</file>

<file path=ppt/tags/tag1301.xml><?xml version="1.0" encoding="utf-8"?>
<p:tagLst xmlns:p="http://schemas.openxmlformats.org/presentationml/2006/main">
  <p:tag name="AS_UNIQUEID" val="19868"/>
  <p:tag name="KSO_WM_BEAUTIFY_FLAG" val=""/>
</p:tagLst>
</file>

<file path=ppt/tags/tag1302.xml><?xml version="1.0" encoding="utf-8"?>
<p:tagLst xmlns:p="http://schemas.openxmlformats.org/presentationml/2006/main">
  <p:tag name="AS_UNIQUEID" val="19869"/>
  <p:tag name="KSO_WM_BEAUTIFY_FLAG" val=""/>
</p:tagLst>
</file>

<file path=ppt/tags/tag1303.xml><?xml version="1.0" encoding="utf-8"?>
<p:tagLst xmlns:p="http://schemas.openxmlformats.org/presentationml/2006/main">
  <p:tag name="AS_UNIQUEID" val="19870"/>
  <p:tag name="KSO_WM_BEAUTIFY_FLAG" val=""/>
</p:tagLst>
</file>

<file path=ppt/tags/tag1304.xml><?xml version="1.0" encoding="utf-8"?>
<p:tagLst xmlns:p="http://schemas.openxmlformats.org/presentationml/2006/main">
  <p:tag name="AS_UNIQUEID" val="19871"/>
  <p:tag name="KSO_WM_BEAUTIFY_FLAG" val=""/>
</p:tagLst>
</file>

<file path=ppt/tags/tag1305.xml><?xml version="1.0" encoding="utf-8"?>
<p:tagLst xmlns:p="http://schemas.openxmlformats.org/presentationml/2006/main">
  <p:tag name="AS_UNIQUEID" val="19872"/>
  <p:tag name="KSO_WM_BEAUTIFY_FLAG" val=""/>
</p:tagLst>
</file>

<file path=ppt/tags/tag1306.xml><?xml version="1.0" encoding="utf-8"?>
<p:tagLst xmlns:p="http://schemas.openxmlformats.org/presentationml/2006/main">
  <p:tag name="AS_UNIQUEID" val="19873"/>
  <p:tag name="KSO_WM_BEAUTIFY_FLAG" val=""/>
</p:tagLst>
</file>

<file path=ppt/tags/tag1307.xml><?xml version="1.0" encoding="utf-8"?>
<p:tagLst xmlns:p="http://schemas.openxmlformats.org/presentationml/2006/main">
  <p:tag name="AS_UNIQUEID" val="22024"/>
</p:tagLst>
</file>

<file path=ppt/tags/tag1308.xml><?xml version="1.0" encoding="utf-8"?>
<p:tagLst xmlns:p="http://schemas.openxmlformats.org/presentationml/2006/main">
  <p:tag name="AS_UNIQUEID" val="1695"/>
</p:tagLst>
</file>

<file path=ppt/tags/tag1309.xml><?xml version="1.0" encoding="utf-8"?>
<p:tagLst xmlns:p="http://schemas.openxmlformats.org/presentationml/2006/main">
  <p:tag name="AS_UNIQUEID" val="1697"/>
</p:tagLst>
</file>

<file path=ppt/tags/tag131.xml><?xml version="1.0" encoding="utf-8"?>
<p:tagLst xmlns:p="http://schemas.openxmlformats.org/presentationml/2006/main">
  <p:tag name="AS_UNIQUEID" val="1635"/>
</p:tagLst>
</file>

<file path=ppt/tags/tag1310.xml><?xml version="1.0" encoding="utf-8"?>
<p:tagLst xmlns:p="http://schemas.openxmlformats.org/presentationml/2006/main">
  <p:tag name="AS_UNIQUEID" val="1699"/>
</p:tagLst>
</file>

<file path=ppt/tags/tag1311.xml><?xml version="1.0" encoding="utf-8"?>
<p:tagLst xmlns:p="http://schemas.openxmlformats.org/presentationml/2006/main">
  <p:tag name="AS_UNIQUEID" val="1696"/>
</p:tagLst>
</file>

<file path=ppt/tags/tag1312.xml><?xml version="1.0" encoding="utf-8"?>
<p:tagLst xmlns:p="http://schemas.openxmlformats.org/presentationml/2006/main">
  <p:tag name="AS_UNIQUEID" val="1698"/>
</p:tagLst>
</file>

<file path=ppt/tags/tag1313.xml><?xml version="1.0" encoding="utf-8"?>
<p:tagLst xmlns:p="http://schemas.openxmlformats.org/presentationml/2006/main">
  <p:tag name="AS_UNIQUEID" val="22025"/>
</p:tagLst>
</file>

<file path=ppt/tags/tag1314.xml><?xml version="1.0" encoding="utf-8"?>
<p:tagLst xmlns:p="http://schemas.openxmlformats.org/presentationml/2006/main">
  <p:tag name="AS_UNIQUEID" val="13945"/>
</p:tagLst>
</file>

<file path=ppt/tags/tag1315.xml><?xml version="1.0" encoding="utf-8"?>
<p:tagLst xmlns:p="http://schemas.openxmlformats.org/presentationml/2006/main">
  <p:tag name="AS_UNIQUEID" val="1850"/>
</p:tagLst>
</file>

<file path=ppt/tags/tag1316.xml><?xml version="1.0" encoding="utf-8"?>
<p:tagLst xmlns:p="http://schemas.openxmlformats.org/presentationml/2006/main">
  <p:tag name="AS_UNIQUEID" val="19839"/>
</p:tagLst>
</file>

<file path=ppt/tags/tag1317.xml><?xml version="1.0" encoding="utf-8"?>
<p:tagLst xmlns:p="http://schemas.openxmlformats.org/presentationml/2006/main">
  <p:tag name="AS_UNIQUEID" val="19840"/>
</p:tagLst>
</file>

<file path=ppt/tags/tag1318.xml><?xml version="1.0" encoding="utf-8"?>
<p:tagLst xmlns:p="http://schemas.openxmlformats.org/presentationml/2006/main">
  <p:tag name="AS_UNIQUEID" val="19841"/>
</p:tagLst>
</file>

<file path=ppt/tags/tag1319.xml><?xml version="1.0" encoding="utf-8"?>
<p:tagLst xmlns:p="http://schemas.openxmlformats.org/presentationml/2006/main">
  <p:tag name="AS_UNIQUEID" val="22027"/>
</p:tagLst>
</file>

<file path=ppt/tags/tag132.xml><?xml version="1.0" encoding="utf-8"?>
<p:tagLst xmlns:p="http://schemas.openxmlformats.org/presentationml/2006/main">
  <p:tag name="AS_UNIQUEID" val="1636"/>
</p:tagLst>
</file>

<file path=ppt/tags/tag1320.xml><?xml version="1.0" encoding="utf-8"?>
<p:tagLst xmlns:p="http://schemas.openxmlformats.org/presentationml/2006/main">
  <p:tag name="AS_UNIQUEID" val="22028"/>
</p:tagLst>
</file>

<file path=ppt/tags/tag1321.xml><?xml version="1.0" encoding="utf-8"?>
<p:tagLst xmlns:p="http://schemas.openxmlformats.org/presentationml/2006/main">
  <p:tag name="AS_UNIQUEID" val="22029"/>
</p:tagLst>
</file>

<file path=ppt/tags/tag1322.xml><?xml version="1.0" encoding="utf-8"?>
<p:tagLst xmlns:p="http://schemas.openxmlformats.org/presentationml/2006/main">
  <p:tag name="AS_UNIQUEID" val="1889"/>
</p:tagLst>
</file>

<file path=ppt/tags/tag1323.xml><?xml version="1.0" encoding="utf-8"?>
<p:tagLst xmlns:p="http://schemas.openxmlformats.org/presentationml/2006/main">
  <p:tag name="AS_UNIQUEID" val="1897"/>
</p:tagLst>
</file>

<file path=ppt/tags/tag1324.xml><?xml version="1.0" encoding="utf-8"?>
<p:tagLst xmlns:p="http://schemas.openxmlformats.org/presentationml/2006/main">
  <p:tag name="AS_UNIQUEID" val="22030"/>
</p:tagLst>
</file>

<file path=ppt/tags/tag1325.xml><?xml version="1.0" encoding="utf-8"?>
<p:tagLst xmlns:p="http://schemas.openxmlformats.org/presentationml/2006/main">
  <p:tag name="AS_UNIQUEID" val="22031"/>
</p:tagLst>
</file>

<file path=ppt/tags/tag1326.xml><?xml version="1.0" encoding="utf-8"?>
<p:tagLst xmlns:p="http://schemas.openxmlformats.org/presentationml/2006/main">
  <p:tag name="AS_UNIQUEID" val="1889"/>
</p:tagLst>
</file>

<file path=ppt/tags/tag1327.xml><?xml version="1.0" encoding="utf-8"?>
<p:tagLst xmlns:p="http://schemas.openxmlformats.org/presentationml/2006/main">
  <p:tag name="AS_UNIQUEID" val="1897"/>
</p:tagLst>
</file>

<file path=ppt/tags/tag1328.xml><?xml version="1.0" encoding="utf-8"?>
<p:tagLst xmlns:p="http://schemas.openxmlformats.org/presentationml/2006/main">
  <p:tag name="AS_UNIQUEID" val="22032"/>
</p:tagLst>
</file>

<file path=ppt/tags/tag1329.xml><?xml version="1.0" encoding="utf-8"?>
<p:tagLst xmlns:p="http://schemas.openxmlformats.org/presentationml/2006/main">
  <p:tag name="AS_UNIQUEID" val="1889"/>
</p:tagLst>
</file>

<file path=ppt/tags/tag133.xml><?xml version="1.0" encoding="utf-8"?>
<p:tagLst xmlns:p="http://schemas.openxmlformats.org/presentationml/2006/main">
  <p:tag name="AS_UNIQUEID" val="1637"/>
</p:tagLst>
</file>

<file path=ppt/tags/tag1330.xml><?xml version="1.0" encoding="utf-8"?>
<p:tagLst xmlns:p="http://schemas.openxmlformats.org/presentationml/2006/main">
  <p:tag name="AS_UNIQUEID" val="1897"/>
</p:tagLst>
</file>

<file path=ppt/tags/tag1331.xml><?xml version="1.0" encoding="utf-8"?>
<p:tagLst xmlns:p="http://schemas.openxmlformats.org/presentationml/2006/main">
  <p:tag name="AS_UNIQUEID" val="22033"/>
</p:tagLst>
</file>

<file path=ppt/tags/tag1332.xml><?xml version="1.0" encoding="utf-8"?>
<p:tagLst xmlns:p="http://schemas.openxmlformats.org/presentationml/2006/main">
  <p:tag name="AS_UNIQUEID" val="22034"/>
</p:tagLst>
</file>

<file path=ppt/tags/tag1333.xml><?xml version="1.0" encoding="utf-8"?>
<p:tagLst xmlns:p="http://schemas.openxmlformats.org/presentationml/2006/main">
  <p:tag name="AS_UNIQUEID" val="1889"/>
</p:tagLst>
</file>

<file path=ppt/tags/tag1334.xml><?xml version="1.0" encoding="utf-8"?>
<p:tagLst xmlns:p="http://schemas.openxmlformats.org/presentationml/2006/main">
  <p:tag name="AS_UNIQUEID" val="1897"/>
</p:tagLst>
</file>

<file path=ppt/tags/tag1335.xml><?xml version="1.0" encoding="utf-8"?>
<p:tagLst xmlns:p="http://schemas.openxmlformats.org/presentationml/2006/main">
  <p:tag name="AS_UNIQUEID" val="22035"/>
</p:tagLst>
</file>

<file path=ppt/tags/tag1336.xml><?xml version="1.0" encoding="utf-8"?>
<p:tagLst xmlns:p="http://schemas.openxmlformats.org/presentationml/2006/main">
  <p:tag name="AS_UNIQUEID" val="1890"/>
</p:tagLst>
</file>

<file path=ppt/tags/tag1337.xml><?xml version="1.0" encoding="utf-8"?>
<p:tagLst xmlns:p="http://schemas.openxmlformats.org/presentationml/2006/main">
  <p:tag name="AS_UNIQUEID" val="22036"/>
</p:tagLst>
</file>

<file path=ppt/tags/tag1338.xml><?xml version="1.0" encoding="utf-8"?>
<p:tagLst xmlns:p="http://schemas.openxmlformats.org/presentationml/2006/main">
  <p:tag name="AS_UNIQUEID" val="1890"/>
</p:tagLst>
</file>

<file path=ppt/tags/tag1339.xml><?xml version="1.0" encoding="utf-8"?>
<p:tagLst xmlns:p="http://schemas.openxmlformats.org/presentationml/2006/main">
  <p:tag name="AS_UNIQUEID" val="22037"/>
</p:tagLst>
</file>

<file path=ppt/tags/tag134.xml><?xml version="1.0" encoding="utf-8"?>
<p:tagLst xmlns:p="http://schemas.openxmlformats.org/presentationml/2006/main">
  <p:tag name="AS_UNIQUEID" val="1639"/>
</p:tagLst>
</file>

<file path=ppt/tags/tag1340.xml><?xml version="1.0" encoding="utf-8"?>
<p:tagLst xmlns:p="http://schemas.openxmlformats.org/presentationml/2006/main">
  <p:tag name="AS_UNIQUEID" val="1890"/>
</p:tagLst>
</file>

<file path=ppt/tags/tag1341.xml><?xml version="1.0" encoding="utf-8"?>
<p:tagLst xmlns:p="http://schemas.openxmlformats.org/presentationml/2006/main">
  <p:tag name="AS_UNIQUEID" val="22038"/>
</p:tagLst>
</file>

<file path=ppt/tags/tag1342.xml><?xml version="1.0" encoding="utf-8"?>
<p:tagLst xmlns:p="http://schemas.openxmlformats.org/presentationml/2006/main">
  <p:tag name="AS_UNIQUEID" val="22039"/>
</p:tagLst>
</file>

<file path=ppt/tags/tag1343.xml><?xml version="1.0" encoding="utf-8"?>
<p:tagLst xmlns:p="http://schemas.openxmlformats.org/presentationml/2006/main">
  <p:tag name="AS_UNIQUEID" val="22040"/>
</p:tagLst>
</file>

<file path=ppt/tags/tag1344.xml><?xml version="1.0" encoding="utf-8"?>
<p:tagLst xmlns:p="http://schemas.openxmlformats.org/presentationml/2006/main">
  <p:tag name="AS_UNIQUEID" val="1695"/>
</p:tagLst>
</file>

<file path=ppt/tags/tag1345.xml><?xml version="1.0" encoding="utf-8"?>
<p:tagLst xmlns:p="http://schemas.openxmlformats.org/presentationml/2006/main">
  <p:tag name="AS_UNIQUEID" val="1697"/>
</p:tagLst>
</file>

<file path=ppt/tags/tag1346.xml><?xml version="1.0" encoding="utf-8"?>
<p:tagLst xmlns:p="http://schemas.openxmlformats.org/presentationml/2006/main">
  <p:tag name="AS_UNIQUEID" val="1696"/>
</p:tagLst>
</file>

<file path=ppt/tags/tag1347.xml><?xml version="1.0" encoding="utf-8"?>
<p:tagLst xmlns:p="http://schemas.openxmlformats.org/presentationml/2006/main">
  <p:tag name="AS_UNIQUEID" val="1698"/>
</p:tagLst>
</file>

<file path=ppt/tags/tag1348.xml><?xml version="1.0" encoding="utf-8"?>
<p:tagLst xmlns:p="http://schemas.openxmlformats.org/presentationml/2006/main">
  <p:tag name="AS_UNIQUEID" val="19194"/>
</p:tagLst>
</file>

<file path=ppt/tags/tag1349.xml><?xml version="1.0" encoding="utf-8"?>
<p:tagLst xmlns:p="http://schemas.openxmlformats.org/presentationml/2006/main">
  <p:tag name="AS_UNIQUEID" val="1699"/>
</p:tagLst>
</file>

<file path=ppt/tags/tag135.xml><?xml version="1.0" encoding="utf-8"?>
<p:tagLst xmlns:p="http://schemas.openxmlformats.org/presentationml/2006/main">
  <p:tag name="AS_UNIQUEID" val="1641"/>
</p:tagLst>
</file>

<file path=ppt/tags/tag1350.xml><?xml version="1.0" encoding="utf-8"?>
<p:tagLst xmlns:p="http://schemas.openxmlformats.org/presentationml/2006/main">
  <p:tag name="AS_UNIQUEID" val="22041"/>
</p:tagLst>
</file>

<file path=ppt/tags/tag1351.xml><?xml version="1.0" encoding="utf-8"?>
<p:tagLst xmlns:p="http://schemas.openxmlformats.org/presentationml/2006/main">
  <p:tag name="AS_UNIQUEID" val="22042"/>
</p:tagLst>
</file>

<file path=ppt/tags/tag1352.xml><?xml version="1.0" encoding="utf-8"?>
<p:tagLst xmlns:p="http://schemas.openxmlformats.org/presentationml/2006/main">
  <p:tag name="AS_UNIQUEID" val="1889"/>
</p:tagLst>
</file>

<file path=ppt/tags/tag1353.xml><?xml version="1.0" encoding="utf-8"?>
<p:tagLst xmlns:p="http://schemas.openxmlformats.org/presentationml/2006/main">
  <p:tag name="AS_UNIQUEID" val="1897"/>
</p:tagLst>
</file>

<file path=ppt/tags/tag1354.xml><?xml version="1.0" encoding="utf-8"?>
<p:tagLst xmlns:p="http://schemas.openxmlformats.org/presentationml/2006/main">
  <p:tag name="AS_UNIQUEID" val="22043"/>
</p:tagLst>
</file>

<file path=ppt/tags/tag1355.xml><?xml version="1.0" encoding="utf-8"?>
<p:tagLst xmlns:p="http://schemas.openxmlformats.org/presentationml/2006/main">
  <p:tag name="AS_UNIQUEID" val="13945"/>
</p:tagLst>
</file>

<file path=ppt/tags/tag1356.xml><?xml version="1.0" encoding="utf-8"?>
<p:tagLst xmlns:p="http://schemas.openxmlformats.org/presentationml/2006/main">
  <p:tag name="KSO_WM_BEAUTIFY_FLAG" val="#wm#"/>
  <p:tag name="KSO_WM_TEMPLATE_CATEGORY" val="custom"/>
  <p:tag name="KSO_WM_TEMPLATE_INDEX" val="20204262"/>
</p:tagLst>
</file>

<file path=ppt/tags/tag1357.xml><?xml version="1.0" encoding="utf-8"?>
<p:tagLst xmlns:p="http://schemas.openxmlformats.org/presentationml/2006/main">
  <p:tag name="AS_UNIQUEID" val="22045"/>
</p:tagLst>
</file>

<file path=ppt/tags/tag1358.xml><?xml version="1.0" encoding="utf-8"?>
<p:tagLst xmlns:p="http://schemas.openxmlformats.org/presentationml/2006/main">
  <p:tag name="AS_UNIQUEID" val="22046"/>
</p:tagLst>
</file>

<file path=ppt/tags/tag1359.xml><?xml version="1.0" encoding="utf-8"?>
<p:tagLst xmlns:p="http://schemas.openxmlformats.org/presentationml/2006/main">
  <p:tag name="AS_UNIQUEID" val="22047"/>
</p:tagLst>
</file>

<file path=ppt/tags/tag136.xml><?xml version="1.0" encoding="utf-8"?>
<p:tagLst xmlns:p="http://schemas.openxmlformats.org/presentationml/2006/main">
  <p:tag name="AS_UNIQUEID" val="1643"/>
</p:tagLst>
</file>

<file path=ppt/tags/tag1360.xml><?xml version="1.0" encoding="utf-8"?>
<p:tagLst xmlns:p="http://schemas.openxmlformats.org/presentationml/2006/main">
  <p:tag name="AS_UNIQUEID" val="1889"/>
</p:tagLst>
</file>

<file path=ppt/tags/tag1361.xml><?xml version="1.0" encoding="utf-8"?>
<p:tagLst xmlns:p="http://schemas.openxmlformats.org/presentationml/2006/main">
  <p:tag name="AS_UNIQUEID" val="1897"/>
</p:tagLst>
</file>

<file path=ppt/tags/tag1362.xml><?xml version="1.0" encoding="utf-8"?>
<p:tagLst xmlns:p="http://schemas.openxmlformats.org/presentationml/2006/main">
  <p:tag name="AS_UNIQUEID" val="22048"/>
</p:tagLst>
</file>

<file path=ppt/tags/tag1363.xml><?xml version="1.0" encoding="utf-8"?>
<p:tagLst xmlns:p="http://schemas.openxmlformats.org/presentationml/2006/main">
  <p:tag name="AS_UNIQUEID" val="1890"/>
</p:tagLst>
</file>

<file path=ppt/tags/tag1364.xml><?xml version="1.0" encoding="utf-8"?>
<p:tagLst xmlns:p="http://schemas.openxmlformats.org/presentationml/2006/main">
  <p:tag name="AS_UNIQUEID" val="22049"/>
</p:tagLst>
</file>

<file path=ppt/tags/tag1365.xml><?xml version="1.0" encoding="utf-8"?>
<p:tagLst xmlns:p="http://schemas.openxmlformats.org/presentationml/2006/main">
  <p:tag name="AS_UNIQUEID" val="1889"/>
</p:tagLst>
</file>

<file path=ppt/tags/tag1366.xml><?xml version="1.0" encoding="utf-8"?>
<p:tagLst xmlns:p="http://schemas.openxmlformats.org/presentationml/2006/main">
  <p:tag name="AS_UNIQUEID" val="1897"/>
</p:tagLst>
</file>

<file path=ppt/tags/tag1367.xml><?xml version="1.0" encoding="utf-8"?>
<p:tagLst xmlns:p="http://schemas.openxmlformats.org/presentationml/2006/main">
  <p:tag name="AS_UNIQUEID" val="22050"/>
</p:tagLst>
</file>

<file path=ppt/tags/tag1368.xml><?xml version="1.0" encoding="utf-8"?>
<p:tagLst xmlns:p="http://schemas.openxmlformats.org/presentationml/2006/main">
  <p:tag name="AS_UNIQUEID" val="1889"/>
</p:tagLst>
</file>

<file path=ppt/tags/tag1369.xml><?xml version="1.0" encoding="utf-8"?>
<p:tagLst xmlns:p="http://schemas.openxmlformats.org/presentationml/2006/main">
  <p:tag name="AS_UNIQUEID" val="1897"/>
</p:tagLst>
</file>

<file path=ppt/tags/tag137.xml><?xml version="1.0" encoding="utf-8"?>
<p:tagLst xmlns:p="http://schemas.openxmlformats.org/presentationml/2006/main">
  <p:tag name="AS_UNIQUEID" val="21634"/>
</p:tagLst>
</file>

<file path=ppt/tags/tag1370.xml><?xml version="1.0" encoding="utf-8"?>
<p:tagLst xmlns:p="http://schemas.openxmlformats.org/presentationml/2006/main">
  <p:tag name="AS_UNIQUEID" val="22051"/>
</p:tagLst>
</file>

<file path=ppt/tags/tag1371.xml><?xml version="1.0" encoding="utf-8"?>
<p:tagLst xmlns:p="http://schemas.openxmlformats.org/presentationml/2006/main">
  <p:tag name="AS_UNIQUEID" val="1890"/>
</p:tagLst>
</file>

<file path=ppt/tags/tag1372.xml><?xml version="1.0" encoding="utf-8"?>
<p:tagLst xmlns:p="http://schemas.openxmlformats.org/presentationml/2006/main">
  <p:tag name="AS_UNIQUEID" val="22052"/>
</p:tagLst>
</file>

<file path=ppt/tags/tag1373.xml><?xml version="1.0" encoding="utf-8"?>
<p:tagLst xmlns:p="http://schemas.openxmlformats.org/presentationml/2006/main">
  <p:tag name="AS_UNIQUEID" val="22053"/>
</p:tagLst>
</file>

<file path=ppt/tags/tag1374.xml><?xml version="1.0" encoding="utf-8"?>
<p:tagLst xmlns:p="http://schemas.openxmlformats.org/presentationml/2006/main">
  <p:tag name="AS_UNIQUEID" val="1890"/>
</p:tagLst>
</file>

<file path=ppt/tags/tag1375.xml><?xml version="1.0" encoding="utf-8"?>
<p:tagLst xmlns:p="http://schemas.openxmlformats.org/presentationml/2006/main">
  <p:tag name="AS_UNIQUEID" val="22054"/>
</p:tagLst>
</file>

<file path=ppt/tags/tag1376.xml><?xml version="1.0" encoding="utf-8"?>
<p:tagLst xmlns:p="http://schemas.openxmlformats.org/presentationml/2006/main">
  <p:tag name="AS_UNIQUEID" val="22055"/>
</p:tagLst>
</file>

<file path=ppt/tags/tag1377.xml><?xml version="1.0" encoding="utf-8"?>
<p:tagLst xmlns:p="http://schemas.openxmlformats.org/presentationml/2006/main">
  <p:tag name="AS_UNIQUEID" val="1890"/>
</p:tagLst>
</file>

<file path=ppt/tags/tag1378.xml><?xml version="1.0" encoding="utf-8"?>
<p:tagLst xmlns:p="http://schemas.openxmlformats.org/presentationml/2006/main">
  <p:tag name="AS_UNIQUEID" val="22056"/>
</p:tagLst>
</file>

<file path=ppt/tags/tag1379.xml><?xml version="1.0" encoding="utf-8"?>
<p:tagLst xmlns:p="http://schemas.openxmlformats.org/presentationml/2006/main">
  <p:tag name="AS_UNIQUEID" val="1890"/>
</p:tagLst>
</file>

<file path=ppt/tags/tag138.xml><?xml version="1.0" encoding="utf-8"?>
<p:tagLst xmlns:p="http://schemas.openxmlformats.org/presentationml/2006/main">
  <p:tag name="AS_UNIQUEID" val="21635"/>
</p:tagLst>
</file>

<file path=ppt/tags/tag1380.xml><?xml version="1.0" encoding="utf-8"?>
<p:tagLst xmlns:p="http://schemas.openxmlformats.org/presentationml/2006/main">
  <p:tag name="AS_UNIQUEID" val="1890"/>
</p:tagLst>
</file>

<file path=ppt/tags/tag1381.xml><?xml version="1.0" encoding="utf-8"?>
<p:tagLst xmlns:p="http://schemas.openxmlformats.org/presentationml/2006/main">
  <p:tag name="AS_UNIQUEID" val="22057"/>
</p:tagLst>
</file>

<file path=ppt/tags/tag1382.xml><?xml version="1.0" encoding="utf-8"?>
<p:tagLst xmlns:p="http://schemas.openxmlformats.org/presentationml/2006/main">
  <p:tag name="AS_UNIQUEID" val="22058"/>
</p:tagLst>
</file>

<file path=ppt/tags/tag1383.xml><?xml version="1.0" encoding="utf-8"?>
<p:tagLst xmlns:p="http://schemas.openxmlformats.org/presentationml/2006/main">
  <p:tag name="AS_UNIQUEID" val="22059"/>
</p:tagLst>
</file>

<file path=ppt/tags/tag1384.xml><?xml version="1.0" encoding="utf-8"?>
<p:tagLst xmlns:p="http://schemas.openxmlformats.org/presentationml/2006/main">
  <p:tag name="AS_UNIQUEID" val="1695"/>
</p:tagLst>
</file>

<file path=ppt/tags/tag1385.xml><?xml version="1.0" encoding="utf-8"?>
<p:tagLst xmlns:p="http://schemas.openxmlformats.org/presentationml/2006/main">
  <p:tag name="AS_UNIQUEID" val="1697"/>
</p:tagLst>
</file>

<file path=ppt/tags/tag1386.xml><?xml version="1.0" encoding="utf-8"?>
<p:tagLst xmlns:p="http://schemas.openxmlformats.org/presentationml/2006/main">
  <p:tag name="AS_UNIQUEID" val="1696"/>
</p:tagLst>
</file>

<file path=ppt/tags/tag1387.xml><?xml version="1.0" encoding="utf-8"?>
<p:tagLst xmlns:p="http://schemas.openxmlformats.org/presentationml/2006/main">
  <p:tag name="AS_UNIQUEID" val="1698"/>
</p:tagLst>
</file>

<file path=ppt/tags/tag1388.xml><?xml version="1.0" encoding="utf-8"?>
<p:tagLst xmlns:p="http://schemas.openxmlformats.org/presentationml/2006/main">
  <p:tag name="AS_UNIQUEID" val="19194"/>
</p:tagLst>
</file>

<file path=ppt/tags/tag1389.xml><?xml version="1.0" encoding="utf-8"?>
<p:tagLst xmlns:p="http://schemas.openxmlformats.org/presentationml/2006/main">
  <p:tag name="AS_UNIQUEID" val="1699"/>
</p:tagLst>
</file>

<file path=ppt/tags/tag139.xml><?xml version="1.0" encoding="utf-8"?>
<p:tagLst xmlns:p="http://schemas.openxmlformats.org/presentationml/2006/main">
  <p:tag name="AS_UNIQUEID" val="21636"/>
</p:tagLst>
</file>

<file path=ppt/tags/tag1390.xml><?xml version="1.0" encoding="utf-8"?>
<p:tagLst xmlns:p="http://schemas.openxmlformats.org/presentationml/2006/main">
  <p:tag name="AS_UNIQUEID" val="22060"/>
</p:tagLst>
</file>

<file path=ppt/tags/tag1391.xml><?xml version="1.0" encoding="utf-8"?>
<p:tagLst xmlns:p="http://schemas.openxmlformats.org/presentationml/2006/main">
  <p:tag name="AS_UNIQUEID" val="22061"/>
</p:tagLst>
</file>

<file path=ppt/tags/tag1392.xml><?xml version="1.0" encoding="utf-8"?>
<p:tagLst xmlns:p="http://schemas.openxmlformats.org/presentationml/2006/main">
  <p:tag name="AS_UNIQUEID" val="22062"/>
</p:tagLst>
</file>

<file path=ppt/tags/tag1393.xml><?xml version="1.0" encoding="utf-8"?>
<p:tagLst xmlns:p="http://schemas.openxmlformats.org/presentationml/2006/main">
  <p:tag name="AS_UNIQUEID" val="1889"/>
</p:tagLst>
</file>

<file path=ppt/tags/tag1394.xml><?xml version="1.0" encoding="utf-8"?>
<p:tagLst xmlns:p="http://schemas.openxmlformats.org/presentationml/2006/main">
  <p:tag name="AS_UNIQUEID" val="1897"/>
</p:tagLst>
</file>

<file path=ppt/tags/tag1395.xml><?xml version="1.0" encoding="utf-8"?>
<p:tagLst xmlns:p="http://schemas.openxmlformats.org/presentationml/2006/main">
  <p:tag name="AS_UNIQUEID" val="22063"/>
</p:tagLst>
</file>

<file path=ppt/tags/tag1396.xml><?xml version="1.0" encoding="utf-8"?>
<p:tagLst xmlns:p="http://schemas.openxmlformats.org/presentationml/2006/main">
  <p:tag name="AS_UNIQUEID" val="13945"/>
</p:tagLst>
</file>

<file path=ppt/tags/tag1397.xml><?xml version="1.0" encoding="utf-8"?>
<p:tagLst xmlns:p="http://schemas.openxmlformats.org/presentationml/2006/main">
  <p:tag name="KSO_WM_BEAUTIFY_FLAG" val="#wm#"/>
  <p:tag name="KSO_WM_TEMPLATE_CATEGORY" val="custom"/>
  <p:tag name="KSO_WM_TEMPLATE_INDEX" val="20204262"/>
</p:tagLst>
</file>

<file path=ppt/tags/tag1398.xml><?xml version="1.0" encoding="utf-8"?>
<p:tagLst xmlns:p="http://schemas.openxmlformats.org/presentationml/2006/main">
  <p:tag name="AS_UNIQUEID" val="22140"/>
</p:tagLst>
</file>

<file path=ppt/tags/tag1399.xml><?xml version="1.0" encoding="utf-8"?>
<p:tagLst xmlns:p="http://schemas.openxmlformats.org/presentationml/2006/main">
  <p:tag name="AS_UNIQUEID" val="22141"/>
</p:tagLst>
</file>

<file path=ppt/tags/tag14.xml><?xml version="1.0" encoding="utf-8"?>
<p:tagLst xmlns:p="http://schemas.openxmlformats.org/presentationml/2006/main">
  <p:tag name="AS_UNIQUEID" val="1512"/>
</p:tagLst>
</file>

<file path=ppt/tags/tag140.xml><?xml version="1.0" encoding="utf-8"?>
<p:tagLst xmlns:p="http://schemas.openxmlformats.org/presentationml/2006/main">
  <p:tag name="AS_UNIQUEID" val="21637"/>
</p:tagLst>
</file>

<file path=ppt/tags/tag1400.xml><?xml version="1.0" encoding="utf-8"?>
<p:tagLst xmlns:p="http://schemas.openxmlformats.org/presentationml/2006/main">
  <p:tag name="AS_UNIQUEID" val="1695"/>
</p:tagLst>
</file>

<file path=ppt/tags/tag1401.xml><?xml version="1.0" encoding="utf-8"?>
<p:tagLst xmlns:p="http://schemas.openxmlformats.org/presentationml/2006/main">
  <p:tag name="AS_UNIQUEID" val="1697"/>
</p:tagLst>
</file>

<file path=ppt/tags/tag1402.xml><?xml version="1.0" encoding="utf-8"?>
<p:tagLst xmlns:p="http://schemas.openxmlformats.org/presentationml/2006/main">
  <p:tag name="AS_UNIQUEID" val="1699"/>
</p:tagLst>
</file>

<file path=ppt/tags/tag1403.xml><?xml version="1.0" encoding="utf-8"?>
<p:tagLst xmlns:p="http://schemas.openxmlformats.org/presentationml/2006/main">
  <p:tag name="AS_UNIQUEID" val="1696"/>
</p:tagLst>
</file>

<file path=ppt/tags/tag1404.xml><?xml version="1.0" encoding="utf-8"?>
<p:tagLst xmlns:p="http://schemas.openxmlformats.org/presentationml/2006/main">
  <p:tag name="AS_UNIQUEID" val="1698"/>
</p:tagLst>
</file>

<file path=ppt/tags/tag1405.xml><?xml version="1.0" encoding="utf-8"?>
<p:tagLst xmlns:p="http://schemas.openxmlformats.org/presentationml/2006/main">
  <p:tag name="AS_UNIQUEID" val="22142"/>
</p:tagLst>
</file>

<file path=ppt/tags/tag1406.xml><?xml version="1.0" encoding="utf-8"?>
<p:tagLst xmlns:p="http://schemas.openxmlformats.org/presentationml/2006/main">
  <p:tag name="AS_UNIQUEID" val="19194"/>
</p:tagLst>
</file>

<file path=ppt/tags/tag1407.xml><?xml version="1.0" encoding="utf-8"?>
<p:tagLst xmlns:p="http://schemas.openxmlformats.org/presentationml/2006/main">
  <p:tag name="AS_UNIQUEID" val="835"/>
  <p:tag name="KSO_WM_BEAUTIFY_FLAG" val=""/>
</p:tagLst>
</file>

<file path=ppt/tags/tag1408.xml><?xml version="1.0" encoding="utf-8"?>
<p:tagLst xmlns:p="http://schemas.openxmlformats.org/presentationml/2006/main">
  <p:tag name="AS_UNIQUEID" val="13201"/>
</p:tagLst>
</file>

<file path=ppt/tags/tag1409.xml><?xml version="1.0" encoding="utf-8"?>
<p:tagLst xmlns:p="http://schemas.openxmlformats.org/presentationml/2006/main">
  <p:tag name="AS_UNIQUEID" val="22143"/>
</p:tagLst>
</file>

<file path=ppt/tags/tag141.xml><?xml version="1.0" encoding="utf-8"?>
<p:tagLst xmlns:p="http://schemas.openxmlformats.org/presentationml/2006/main">
  <p:tag name="AS_UNIQUEID" val="21641"/>
</p:tagLst>
</file>

<file path=ppt/tags/tag1410.xml><?xml version="1.0" encoding="utf-8"?>
<p:tagLst xmlns:p="http://schemas.openxmlformats.org/presentationml/2006/main">
  <p:tag name="AS_UNIQUEID" val="835"/>
</p:tagLst>
</file>

<file path=ppt/tags/tag1411.xml><?xml version="1.0" encoding="utf-8"?>
<p:tagLst xmlns:p="http://schemas.openxmlformats.org/presentationml/2006/main">
  <p:tag name="AS_UNIQUEID" val="8321"/>
</p:tagLst>
</file>

<file path=ppt/tags/tag1412.xml><?xml version="1.0" encoding="utf-8"?>
<p:tagLst xmlns:p="http://schemas.openxmlformats.org/presentationml/2006/main">
  <p:tag name="AS_UNIQUEID" val="8322"/>
</p:tagLst>
</file>

<file path=ppt/tags/tag1413.xml><?xml version="1.0" encoding="utf-8"?>
<p:tagLst xmlns:p="http://schemas.openxmlformats.org/presentationml/2006/main">
  <p:tag name="AS_UNIQUEID" val="13202"/>
</p:tagLst>
</file>

<file path=ppt/tags/tag1414.xml><?xml version="1.0" encoding="utf-8"?>
<p:tagLst xmlns:p="http://schemas.openxmlformats.org/presentationml/2006/main">
  <p:tag name="AS_UNIQUEID" val="8323"/>
</p:tagLst>
</file>

<file path=ppt/tags/tag1415.xml><?xml version="1.0" encoding="utf-8"?>
<p:tagLst xmlns:p="http://schemas.openxmlformats.org/presentationml/2006/main">
  <p:tag name="AS_UNIQUEID" val="8324"/>
</p:tagLst>
</file>

<file path=ppt/tags/tag1416.xml><?xml version="1.0" encoding="utf-8"?>
<p:tagLst xmlns:p="http://schemas.openxmlformats.org/presentationml/2006/main">
  <p:tag name="AS_UNIQUEID" val="13203"/>
</p:tagLst>
</file>

<file path=ppt/tags/tag1417.xml><?xml version="1.0" encoding="utf-8"?>
<p:tagLst xmlns:p="http://schemas.openxmlformats.org/presentationml/2006/main">
  <p:tag name="AS_UNIQUEID" val="8320"/>
</p:tagLst>
</file>

<file path=ppt/tags/tag1418.xml><?xml version="1.0" encoding="utf-8"?>
<p:tagLst xmlns:p="http://schemas.openxmlformats.org/presentationml/2006/main">
  <p:tag name="AS_UNIQUEID" val="8326"/>
</p:tagLst>
</file>

<file path=ppt/tags/tag1419.xml><?xml version="1.0" encoding="utf-8"?>
<p:tagLst xmlns:p="http://schemas.openxmlformats.org/presentationml/2006/main">
  <p:tag name="AS_UNIQUEID" val="13204"/>
</p:tagLst>
</file>

<file path=ppt/tags/tag142.xml><?xml version="1.0" encoding="utf-8"?>
<p:tagLst xmlns:p="http://schemas.openxmlformats.org/presentationml/2006/main">
  <p:tag name="AS_UNIQUEID" val="21642"/>
</p:tagLst>
</file>

<file path=ppt/tags/tag1420.xml><?xml version="1.0" encoding="utf-8"?>
<p:tagLst xmlns:p="http://schemas.openxmlformats.org/presentationml/2006/main">
  <p:tag name="AS_UNIQUEID" val="8325"/>
</p:tagLst>
</file>

<file path=ppt/tags/tag1421.xml><?xml version="1.0" encoding="utf-8"?>
<p:tagLst xmlns:p="http://schemas.openxmlformats.org/presentationml/2006/main">
  <p:tag name="AS_UNIQUEID" val="8327"/>
</p:tagLst>
</file>

<file path=ppt/tags/tag1422.xml><?xml version="1.0" encoding="utf-8"?>
<p:tagLst xmlns:p="http://schemas.openxmlformats.org/presentationml/2006/main">
  <p:tag name="AS_UNIQUEID" val="13205"/>
</p:tagLst>
</file>

<file path=ppt/tags/tag1423.xml><?xml version="1.0" encoding="utf-8"?>
<p:tagLst xmlns:p="http://schemas.openxmlformats.org/presentationml/2006/main">
  <p:tag name="AS_UNIQUEID" val="2190"/>
  <p:tag name="KSO_WM_BEAUTIFY_FLAG" val=""/>
</p:tagLst>
</file>

<file path=ppt/tags/tag1424.xml><?xml version="1.0" encoding="utf-8"?>
<p:tagLst xmlns:p="http://schemas.openxmlformats.org/presentationml/2006/main">
  <p:tag name="AS_UNIQUEID" val="13206"/>
</p:tagLst>
</file>

<file path=ppt/tags/tag1425.xml><?xml version="1.0" encoding="utf-8"?>
<p:tagLst xmlns:p="http://schemas.openxmlformats.org/presentationml/2006/main">
  <p:tag name="AS_UNIQUEID" val="1410"/>
</p:tagLst>
</file>

<file path=ppt/tags/tag1426.xml><?xml version="1.0" encoding="utf-8"?>
<p:tagLst xmlns:p="http://schemas.openxmlformats.org/presentationml/2006/main">
  <p:tag name="AS_UNIQUEID" val="13053"/>
</p:tagLst>
</file>

<file path=ppt/tags/tag1427.xml><?xml version="1.0" encoding="utf-8"?>
<p:tagLst xmlns:p="http://schemas.openxmlformats.org/presentationml/2006/main">
  <p:tag name="AS_UNIQUEID" val="13061"/>
</p:tagLst>
</file>

<file path=ppt/tags/tag1428.xml><?xml version="1.0" encoding="utf-8"?>
<p:tagLst xmlns:p="http://schemas.openxmlformats.org/presentationml/2006/main">
  <p:tag name="KSO_WM_SPECIAL_SOURCE" val="bdnull"/>
</p:tagLst>
</file>

<file path=ppt/tags/tag1429.xml><?xml version="1.0" encoding="utf-8"?>
<p:tagLst xmlns:p="http://schemas.openxmlformats.org/presentationml/2006/main">
  <p:tag name="AS_UNIQUEID" val="12491"/>
</p:tagLst>
</file>

<file path=ppt/tags/tag143.xml><?xml version="1.0" encoding="utf-8"?>
<p:tagLst xmlns:p="http://schemas.openxmlformats.org/presentationml/2006/main">
  <p:tag name="AS_UNIQUEID" val="21643"/>
</p:tagLst>
</file>

<file path=ppt/tags/tag1430.xml><?xml version="1.0" encoding="utf-8"?>
<p:tagLst xmlns:p="http://schemas.openxmlformats.org/presentationml/2006/main">
  <p:tag name="AS_UNIQUEID" val="12492"/>
</p:tagLst>
</file>

<file path=ppt/tags/tag1431.xml><?xml version="1.0" encoding="utf-8"?>
<p:tagLst xmlns:p="http://schemas.openxmlformats.org/presentationml/2006/main">
  <p:tag name="AS_UNIQUEID" val="12493"/>
</p:tagLst>
</file>

<file path=ppt/tags/tag1432.xml><?xml version="1.0" encoding="utf-8"?>
<p:tagLst xmlns:p="http://schemas.openxmlformats.org/presentationml/2006/main">
  <p:tag name="AS_UNIQUEID" val="12494"/>
</p:tagLst>
</file>

<file path=ppt/tags/tag1433.xml><?xml version="1.0" encoding="utf-8"?>
<p:tagLst xmlns:p="http://schemas.openxmlformats.org/presentationml/2006/main">
  <p:tag name="AS_UNIQUEID" val="12495"/>
</p:tagLst>
</file>

<file path=ppt/tags/tag1434.xml><?xml version="1.0" encoding="utf-8"?>
<p:tagLst xmlns:p="http://schemas.openxmlformats.org/presentationml/2006/main">
  <p:tag name="AS_UNIQUEID" val="12496"/>
</p:tagLst>
</file>

<file path=ppt/tags/tag1435.xml><?xml version="1.0" encoding="utf-8"?>
<p:tagLst xmlns:p="http://schemas.openxmlformats.org/presentationml/2006/main">
  <p:tag name="AS_UNIQUEID" val="12497"/>
</p:tagLst>
</file>

<file path=ppt/tags/tag1436.xml><?xml version="1.0" encoding="utf-8"?>
<p:tagLst xmlns:p="http://schemas.openxmlformats.org/presentationml/2006/main">
  <p:tag name="AS_UNIQUEID" val="12498"/>
</p:tagLst>
</file>

<file path=ppt/tags/tag1437.xml><?xml version="1.0" encoding="utf-8"?>
<p:tagLst xmlns:p="http://schemas.openxmlformats.org/presentationml/2006/main">
  <p:tag name="AS_UNIQUEID" val="12499"/>
</p:tagLst>
</file>

<file path=ppt/tags/tag1438.xml><?xml version="1.0" encoding="utf-8"?>
<p:tagLst xmlns:p="http://schemas.openxmlformats.org/presentationml/2006/main">
  <p:tag name="AS_UNIQUEID" val="12500"/>
</p:tagLst>
</file>

<file path=ppt/tags/tag1439.xml><?xml version="1.0" encoding="utf-8"?>
<p:tagLst xmlns:p="http://schemas.openxmlformats.org/presentationml/2006/main">
  <p:tag name="AS_UNIQUEID" val="12501"/>
</p:tagLst>
</file>

<file path=ppt/tags/tag144.xml><?xml version="1.0" encoding="utf-8"?>
<p:tagLst xmlns:p="http://schemas.openxmlformats.org/presentationml/2006/main">
  <p:tag name="AS_UNIQUEID" val="21645"/>
</p:tagLst>
</file>

<file path=ppt/tags/tag1440.xml><?xml version="1.0" encoding="utf-8"?>
<p:tagLst xmlns:p="http://schemas.openxmlformats.org/presentationml/2006/main">
  <p:tag name="AS_UNIQUEID" val="12502"/>
</p:tagLst>
</file>

<file path=ppt/tags/tag1441.xml><?xml version="1.0" encoding="utf-8"?>
<p:tagLst xmlns:p="http://schemas.openxmlformats.org/presentationml/2006/main">
  <p:tag name="AS_UNIQUEID" val="22145"/>
</p:tagLst>
</file>

<file path=ppt/tags/tag1442.xml><?xml version="1.0" encoding="utf-8"?>
<p:tagLst xmlns:p="http://schemas.openxmlformats.org/presentationml/2006/main">
  <p:tag name="AS_UNIQUEID" val="22146"/>
</p:tagLst>
</file>

<file path=ppt/tags/tag1443.xml><?xml version="1.0" encoding="utf-8"?>
<p:tagLst xmlns:p="http://schemas.openxmlformats.org/presentationml/2006/main">
  <p:tag name="AS_UNIQUEID" val="1695"/>
</p:tagLst>
</file>

<file path=ppt/tags/tag1444.xml><?xml version="1.0" encoding="utf-8"?>
<p:tagLst xmlns:p="http://schemas.openxmlformats.org/presentationml/2006/main">
  <p:tag name="AS_UNIQUEID" val="1697"/>
</p:tagLst>
</file>

<file path=ppt/tags/tag1445.xml><?xml version="1.0" encoding="utf-8"?>
<p:tagLst xmlns:p="http://schemas.openxmlformats.org/presentationml/2006/main">
  <p:tag name="AS_UNIQUEID" val="1699"/>
</p:tagLst>
</file>

<file path=ppt/tags/tag1446.xml><?xml version="1.0" encoding="utf-8"?>
<p:tagLst xmlns:p="http://schemas.openxmlformats.org/presentationml/2006/main">
  <p:tag name="AS_UNIQUEID" val="1696"/>
</p:tagLst>
</file>

<file path=ppt/tags/tag1447.xml><?xml version="1.0" encoding="utf-8"?>
<p:tagLst xmlns:p="http://schemas.openxmlformats.org/presentationml/2006/main">
  <p:tag name="AS_UNIQUEID" val="1698"/>
</p:tagLst>
</file>

<file path=ppt/tags/tag1448.xml><?xml version="1.0" encoding="utf-8"?>
<p:tagLst xmlns:p="http://schemas.openxmlformats.org/presentationml/2006/main">
  <p:tag name="AS_UNIQUEID" val="22147"/>
</p:tagLst>
</file>

<file path=ppt/tags/tag1449.xml><?xml version="1.0" encoding="utf-8"?>
<p:tagLst xmlns:p="http://schemas.openxmlformats.org/presentationml/2006/main">
  <p:tag name="AS_UNIQUEID" val="19194"/>
</p:tagLst>
</file>

<file path=ppt/tags/tag145.xml><?xml version="1.0" encoding="utf-8"?>
<p:tagLst xmlns:p="http://schemas.openxmlformats.org/presentationml/2006/main">
  <p:tag name="AS_UNIQUEID" val="21646"/>
</p:tagLst>
</file>

<file path=ppt/tags/tag1450.xml><?xml version="1.0" encoding="utf-8"?>
<p:tagLst xmlns:p="http://schemas.openxmlformats.org/presentationml/2006/main">
  <p:tag name="AS_UNIQUEID" val="1970"/>
</p:tagLst>
</file>

<file path=ppt/tags/tag1451.xml><?xml version="1.0" encoding="utf-8"?>
<p:tagLst xmlns:p="http://schemas.openxmlformats.org/presentationml/2006/main">
  <p:tag name="AS_UNIQUEID" val="12504"/>
</p:tagLst>
</file>

<file path=ppt/tags/tag1452.xml><?xml version="1.0" encoding="utf-8"?>
<p:tagLst xmlns:p="http://schemas.openxmlformats.org/presentationml/2006/main">
  <p:tag name="AS_UNIQUEID" val="12505"/>
</p:tagLst>
</file>

<file path=ppt/tags/tag1453.xml><?xml version="1.0" encoding="utf-8"?>
<p:tagLst xmlns:p="http://schemas.openxmlformats.org/presentationml/2006/main">
  <p:tag name="AS_UNIQUEID" val="12506"/>
</p:tagLst>
</file>

<file path=ppt/tags/tag1454.xml><?xml version="1.0" encoding="utf-8"?>
<p:tagLst xmlns:p="http://schemas.openxmlformats.org/presentationml/2006/main">
  <p:tag name="AS_UNIQUEID" val="12507"/>
</p:tagLst>
</file>

<file path=ppt/tags/tag1455.xml><?xml version="1.0" encoding="utf-8"?>
<p:tagLst xmlns:p="http://schemas.openxmlformats.org/presentationml/2006/main">
  <p:tag name="AS_UNIQUEID" val="12508"/>
</p:tagLst>
</file>

<file path=ppt/tags/tag1456.xml><?xml version="1.0" encoding="utf-8"?>
<p:tagLst xmlns:p="http://schemas.openxmlformats.org/presentationml/2006/main">
  <p:tag name="AS_UNIQUEID" val="12509"/>
</p:tagLst>
</file>

<file path=ppt/tags/tag1457.xml><?xml version="1.0" encoding="utf-8"?>
<p:tagLst xmlns:p="http://schemas.openxmlformats.org/presentationml/2006/main">
  <p:tag name="AS_UNIQUEID" val="12510"/>
</p:tagLst>
</file>

<file path=ppt/tags/tag1458.xml><?xml version="1.0" encoding="utf-8"?>
<p:tagLst xmlns:p="http://schemas.openxmlformats.org/presentationml/2006/main">
  <p:tag name="AS_UNIQUEID" val="12511"/>
</p:tagLst>
</file>

<file path=ppt/tags/tag1459.xml><?xml version="1.0" encoding="utf-8"?>
<p:tagLst xmlns:p="http://schemas.openxmlformats.org/presentationml/2006/main">
  <p:tag name="AS_UNIQUEID" val="12512"/>
</p:tagLst>
</file>

<file path=ppt/tags/tag146.xml><?xml version="1.0" encoding="utf-8"?>
<p:tagLst xmlns:p="http://schemas.openxmlformats.org/presentationml/2006/main">
  <p:tag name="AS_UNIQUEID" val="21647"/>
</p:tagLst>
</file>

<file path=ppt/tags/tag1460.xml><?xml version="1.0" encoding="utf-8"?>
<p:tagLst xmlns:p="http://schemas.openxmlformats.org/presentationml/2006/main">
  <p:tag name="AS_UNIQUEID" val="12513"/>
</p:tagLst>
</file>

<file path=ppt/tags/tag1461.xml><?xml version="1.0" encoding="utf-8"?>
<p:tagLst xmlns:p="http://schemas.openxmlformats.org/presentationml/2006/main">
  <p:tag name="AS_UNIQUEID" val="12514"/>
</p:tagLst>
</file>

<file path=ppt/tags/tag1462.xml><?xml version="1.0" encoding="utf-8"?>
<p:tagLst xmlns:p="http://schemas.openxmlformats.org/presentationml/2006/main">
  <p:tag name="AS_UNIQUEID" val="12515"/>
</p:tagLst>
</file>

<file path=ppt/tags/tag1463.xml><?xml version="1.0" encoding="utf-8"?>
<p:tagLst xmlns:p="http://schemas.openxmlformats.org/presentationml/2006/main">
  <p:tag name="AS_UNIQUEID" val="12516"/>
</p:tagLst>
</file>

<file path=ppt/tags/tag1464.xml><?xml version="1.0" encoding="utf-8"?>
<p:tagLst xmlns:p="http://schemas.openxmlformats.org/presentationml/2006/main">
  <p:tag name="AS_UNIQUEID" val="12517"/>
</p:tagLst>
</file>

<file path=ppt/tags/tag1465.xml><?xml version="1.0" encoding="utf-8"?>
<p:tagLst xmlns:p="http://schemas.openxmlformats.org/presentationml/2006/main">
  <p:tag name="AS_UNIQUEID" val="12518"/>
</p:tagLst>
</file>

<file path=ppt/tags/tag1466.xml><?xml version="1.0" encoding="utf-8"?>
<p:tagLst xmlns:p="http://schemas.openxmlformats.org/presentationml/2006/main">
  <p:tag name="AS_UNIQUEID" val="12519"/>
</p:tagLst>
</file>

<file path=ppt/tags/tag1467.xml><?xml version="1.0" encoding="utf-8"?>
<p:tagLst xmlns:p="http://schemas.openxmlformats.org/presentationml/2006/main">
  <p:tag name="AS_UNIQUEID" val="12520"/>
</p:tagLst>
</file>

<file path=ppt/tags/tag1468.xml><?xml version="1.0" encoding="utf-8"?>
<p:tagLst xmlns:p="http://schemas.openxmlformats.org/presentationml/2006/main">
  <p:tag name="AS_UNIQUEID" val="12521"/>
</p:tagLst>
</file>

<file path=ppt/tags/tag1469.xml><?xml version="1.0" encoding="utf-8"?>
<p:tagLst xmlns:p="http://schemas.openxmlformats.org/presentationml/2006/main">
  <p:tag name="AS_UNIQUEID" val="12522"/>
</p:tagLst>
</file>

<file path=ppt/tags/tag147.xml><?xml version="1.0" encoding="utf-8"?>
<p:tagLst xmlns:p="http://schemas.openxmlformats.org/presentationml/2006/main">
  <p:tag name="AS_UNIQUEID" val="21648"/>
</p:tagLst>
</file>

<file path=ppt/tags/tag1470.xml><?xml version="1.0" encoding="utf-8"?>
<p:tagLst xmlns:p="http://schemas.openxmlformats.org/presentationml/2006/main">
  <p:tag name="AS_UNIQUEID" val="12523"/>
</p:tagLst>
</file>

<file path=ppt/tags/tag1471.xml><?xml version="1.0" encoding="utf-8"?>
<p:tagLst xmlns:p="http://schemas.openxmlformats.org/presentationml/2006/main">
  <p:tag name="AS_UNIQUEID" val="12524"/>
</p:tagLst>
</file>

<file path=ppt/tags/tag1472.xml><?xml version="1.0" encoding="utf-8"?>
<p:tagLst xmlns:p="http://schemas.openxmlformats.org/presentationml/2006/main">
  <p:tag name="AS_UNIQUEID" val="12525"/>
</p:tagLst>
</file>

<file path=ppt/tags/tag1473.xml><?xml version="1.0" encoding="utf-8"?>
<p:tagLst xmlns:p="http://schemas.openxmlformats.org/presentationml/2006/main">
  <p:tag name="AS_UNIQUEID" val="12526"/>
</p:tagLst>
</file>

<file path=ppt/tags/tag1474.xml><?xml version="1.0" encoding="utf-8"?>
<p:tagLst xmlns:p="http://schemas.openxmlformats.org/presentationml/2006/main">
  <p:tag name="AS_UNIQUEID" val="12527"/>
</p:tagLst>
</file>

<file path=ppt/tags/tag1475.xml><?xml version="1.0" encoding="utf-8"?>
<p:tagLst xmlns:p="http://schemas.openxmlformats.org/presentationml/2006/main">
  <p:tag name="AS_UNIQUEID" val="12528"/>
</p:tagLst>
</file>

<file path=ppt/tags/tag1476.xml><?xml version="1.0" encoding="utf-8"?>
<p:tagLst xmlns:p="http://schemas.openxmlformats.org/presentationml/2006/main">
  <p:tag name="AS_UNIQUEID" val="12529"/>
</p:tagLst>
</file>

<file path=ppt/tags/tag1477.xml><?xml version="1.0" encoding="utf-8"?>
<p:tagLst xmlns:p="http://schemas.openxmlformats.org/presentationml/2006/main">
  <p:tag name="AS_UNIQUEID" val="12530"/>
</p:tagLst>
</file>

<file path=ppt/tags/tag1478.xml><?xml version="1.0" encoding="utf-8"?>
<p:tagLst xmlns:p="http://schemas.openxmlformats.org/presentationml/2006/main">
  <p:tag name="AS_UNIQUEID" val="12531"/>
</p:tagLst>
</file>

<file path=ppt/tags/tag1479.xml><?xml version="1.0" encoding="utf-8"?>
<p:tagLst xmlns:p="http://schemas.openxmlformats.org/presentationml/2006/main">
  <p:tag name="AS_UNIQUEID" val="12532"/>
</p:tagLst>
</file>

<file path=ppt/tags/tag148.xml><?xml version="1.0" encoding="utf-8"?>
<p:tagLst xmlns:p="http://schemas.openxmlformats.org/presentationml/2006/main">
  <p:tag name="AS_UNIQUEID" val="21649"/>
</p:tagLst>
</file>

<file path=ppt/tags/tag1480.xml><?xml version="1.0" encoding="utf-8"?>
<p:tagLst xmlns:p="http://schemas.openxmlformats.org/presentationml/2006/main">
  <p:tag name="AS_UNIQUEID" val="12533"/>
</p:tagLst>
</file>

<file path=ppt/tags/tag1481.xml><?xml version="1.0" encoding="utf-8"?>
<p:tagLst xmlns:p="http://schemas.openxmlformats.org/presentationml/2006/main">
  <p:tag name="AS_UNIQUEID" val="12534"/>
</p:tagLst>
</file>

<file path=ppt/tags/tag1482.xml><?xml version="1.0" encoding="utf-8"?>
<p:tagLst xmlns:p="http://schemas.openxmlformats.org/presentationml/2006/main">
  <p:tag name="AS_UNIQUEID" val="12535"/>
</p:tagLst>
</file>

<file path=ppt/tags/tag1483.xml><?xml version="1.0" encoding="utf-8"?>
<p:tagLst xmlns:p="http://schemas.openxmlformats.org/presentationml/2006/main">
  <p:tag name="AS_UNIQUEID" val="12536"/>
</p:tagLst>
</file>

<file path=ppt/tags/tag1484.xml><?xml version="1.0" encoding="utf-8"?>
<p:tagLst xmlns:p="http://schemas.openxmlformats.org/presentationml/2006/main">
  <p:tag name="AS_UNIQUEID" val="12537"/>
</p:tagLst>
</file>

<file path=ppt/tags/tag1485.xml><?xml version="1.0" encoding="utf-8"?>
<p:tagLst xmlns:p="http://schemas.openxmlformats.org/presentationml/2006/main">
  <p:tag name="AS_UNIQUEID" val="12538"/>
</p:tagLst>
</file>

<file path=ppt/tags/tag1486.xml><?xml version="1.0" encoding="utf-8"?>
<p:tagLst xmlns:p="http://schemas.openxmlformats.org/presentationml/2006/main">
  <p:tag name="AS_UNIQUEID" val="12539"/>
</p:tagLst>
</file>

<file path=ppt/tags/tag1487.xml><?xml version="1.0" encoding="utf-8"?>
<p:tagLst xmlns:p="http://schemas.openxmlformats.org/presentationml/2006/main">
  <p:tag name="AS_UNIQUEID" val="12540"/>
</p:tagLst>
</file>

<file path=ppt/tags/tag1488.xml><?xml version="1.0" encoding="utf-8"?>
<p:tagLst xmlns:p="http://schemas.openxmlformats.org/presentationml/2006/main">
  <p:tag name="AS_UNIQUEID" val="12541"/>
</p:tagLst>
</file>

<file path=ppt/tags/tag1489.xml><?xml version="1.0" encoding="utf-8"?>
<p:tagLst xmlns:p="http://schemas.openxmlformats.org/presentationml/2006/main">
  <p:tag name="AS_UNIQUEID" val="12542"/>
</p:tagLst>
</file>

<file path=ppt/tags/tag149.xml><?xml version="1.0" encoding="utf-8"?>
<p:tagLst xmlns:p="http://schemas.openxmlformats.org/presentationml/2006/main">
  <p:tag name="AS_UNIQUEID" val="21652"/>
</p:tagLst>
</file>

<file path=ppt/tags/tag1490.xml><?xml version="1.0" encoding="utf-8"?>
<p:tagLst xmlns:p="http://schemas.openxmlformats.org/presentationml/2006/main">
  <p:tag name="AS_UNIQUEID" val="12543"/>
</p:tagLst>
</file>

<file path=ppt/tags/tag1491.xml><?xml version="1.0" encoding="utf-8"?>
<p:tagLst xmlns:p="http://schemas.openxmlformats.org/presentationml/2006/main">
  <p:tag name="AS_UNIQUEID" val="12544"/>
</p:tagLst>
</file>

<file path=ppt/tags/tag1492.xml><?xml version="1.0" encoding="utf-8"?>
<p:tagLst xmlns:p="http://schemas.openxmlformats.org/presentationml/2006/main">
  <p:tag name="AS_UNIQUEID" val="12545"/>
</p:tagLst>
</file>

<file path=ppt/tags/tag1493.xml><?xml version="1.0" encoding="utf-8"?>
<p:tagLst xmlns:p="http://schemas.openxmlformats.org/presentationml/2006/main">
  <p:tag name="AS_UNIQUEID" val="12546"/>
</p:tagLst>
</file>

<file path=ppt/tags/tag1494.xml><?xml version="1.0" encoding="utf-8"?>
<p:tagLst xmlns:p="http://schemas.openxmlformats.org/presentationml/2006/main">
  <p:tag name="AS_UNIQUEID" val="12547"/>
</p:tagLst>
</file>

<file path=ppt/tags/tag1495.xml><?xml version="1.0" encoding="utf-8"?>
<p:tagLst xmlns:p="http://schemas.openxmlformats.org/presentationml/2006/main">
  <p:tag name="AS_UNIQUEID" val="12548"/>
</p:tagLst>
</file>

<file path=ppt/tags/tag1496.xml><?xml version="1.0" encoding="utf-8"?>
<p:tagLst xmlns:p="http://schemas.openxmlformats.org/presentationml/2006/main">
  <p:tag name="AS_UNIQUEID" val="12549"/>
</p:tagLst>
</file>

<file path=ppt/tags/tag1497.xml><?xml version="1.0" encoding="utf-8"?>
<p:tagLst xmlns:p="http://schemas.openxmlformats.org/presentationml/2006/main">
  <p:tag name="AS_UNIQUEID" val="12550"/>
</p:tagLst>
</file>

<file path=ppt/tags/tag1498.xml><?xml version="1.0" encoding="utf-8"?>
<p:tagLst xmlns:p="http://schemas.openxmlformats.org/presentationml/2006/main">
  <p:tag name="AS_UNIQUEID" val="12551"/>
</p:tagLst>
</file>

<file path=ppt/tags/tag1499.xml><?xml version="1.0" encoding="utf-8"?>
<p:tagLst xmlns:p="http://schemas.openxmlformats.org/presentationml/2006/main">
  <p:tag name="AS_UNIQUEID" val="12552"/>
</p:tagLst>
</file>

<file path=ppt/tags/tag15.xml><?xml version="1.0" encoding="utf-8"?>
<p:tagLst xmlns:p="http://schemas.openxmlformats.org/presentationml/2006/main">
  <p:tag name="AS_UNIQUEID" val="1513"/>
</p:tagLst>
</file>

<file path=ppt/tags/tag150.xml><?xml version="1.0" encoding="utf-8"?>
<p:tagLst xmlns:p="http://schemas.openxmlformats.org/presentationml/2006/main">
  <p:tag name="AS_UNIQUEID" val="21653"/>
</p:tagLst>
</file>

<file path=ppt/tags/tag1500.xml><?xml version="1.0" encoding="utf-8"?>
<p:tagLst xmlns:p="http://schemas.openxmlformats.org/presentationml/2006/main">
  <p:tag name="AS_UNIQUEID" val="12553"/>
</p:tagLst>
</file>

<file path=ppt/tags/tag1501.xml><?xml version="1.0" encoding="utf-8"?>
<p:tagLst xmlns:p="http://schemas.openxmlformats.org/presentationml/2006/main">
  <p:tag name="AS_UNIQUEID" val="12554"/>
</p:tagLst>
</file>

<file path=ppt/tags/tag1502.xml><?xml version="1.0" encoding="utf-8"?>
<p:tagLst xmlns:p="http://schemas.openxmlformats.org/presentationml/2006/main">
  <p:tag name="AS_UNIQUEID" val="12555"/>
</p:tagLst>
</file>

<file path=ppt/tags/tag1503.xml><?xml version="1.0" encoding="utf-8"?>
<p:tagLst xmlns:p="http://schemas.openxmlformats.org/presentationml/2006/main">
  <p:tag name="AS_UNIQUEID" val="12556"/>
</p:tagLst>
</file>

<file path=ppt/tags/tag1504.xml><?xml version="1.0" encoding="utf-8"?>
<p:tagLst xmlns:p="http://schemas.openxmlformats.org/presentationml/2006/main">
  <p:tag name="AS_UNIQUEID" val="12557"/>
</p:tagLst>
</file>

<file path=ppt/tags/tag1505.xml><?xml version="1.0" encoding="utf-8"?>
<p:tagLst xmlns:p="http://schemas.openxmlformats.org/presentationml/2006/main">
  <p:tag name="AS_UNIQUEID" val="12558"/>
</p:tagLst>
</file>

<file path=ppt/tags/tag1506.xml><?xml version="1.0" encoding="utf-8"?>
<p:tagLst xmlns:p="http://schemas.openxmlformats.org/presentationml/2006/main">
  <p:tag name="AS_UNIQUEID" val="12559"/>
</p:tagLst>
</file>

<file path=ppt/tags/tag1507.xml><?xml version="1.0" encoding="utf-8"?>
<p:tagLst xmlns:p="http://schemas.openxmlformats.org/presentationml/2006/main">
  <p:tag name="AS_UNIQUEID" val="12560"/>
</p:tagLst>
</file>

<file path=ppt/tags/tag1508.xml><?xml version="1.0" encoding="utf-8"?>
<p:tagLst xmlns:p="http://schemas.openxmlformats.org/presentationml/2006/main">
  <p:tag name="AS_UNIQUEID" val="12561"/>
</p:tagLst>
</file>

<file path=ppt/tags/tag1509.xml><?xml version="1.0" encoding="utf-8"?>
<p:tagLst xmlns:p="http://schemas.openxmlformats.org/presentationml/2006/main">
  <p:tag name="AS_UNIQUEID" val="12562"/>
</p:tagLst>
</file>

<file path=ppt/tags/tag151.xml><?xml version="1.0" encoding="utf-8"?>
<p:tagLst xmlns:p="http://schemas.openxmlformats.org/presentationml/2006/main">
  <p:tag name="AS_UNIQUEID" val="21654"/>
</p:tagLst>
</file>

<file path=ppt/tags/tag1510.xml><?xml version="1.0" encoding="utf-8"?>
<p:tagLst xmlns:p="http://schemas.openxmlformats.org/presentationml/2006/main">
  <p:tag name="AS_UNIQUEID" val="12563"/>
</p:tagLst>
</file>

<file path=ppt/tags/tag1511.xml><?xml version="1.0" encoding="utf-8"?>
<p:tagLst xmlns:p="http://schemas.openxmlformats.org/presentationml/2006/main">
  <p:tag name="AS_UNIQUEID" val="12564"/>
</p:tagLst>
</file>

<file path=ppt/tags/tag1512.xml><?xml version="1.0" encoding="utf-8"?>
<p:tagLst xmlns:p="http://schemas.openxmlformats.org/presentationml/2006/main">
  <p:tag name="AS_UNIQUEID" val="12565"/>
</p:tagLst>
</file>

<file path=ppt/tags/tag1513.xml><?xml version="1.0" encoding="utf-8"?>
<p:tagLst xmlns:p="http://schemas.openxmlformats.org/presentationml/2006/main">
  <p:tag name="AS_UNIQUEID" val="12566"/>
</p:tagLst>
</file>

<file path=ppt/tags/tag1514.xml><?xml version="1.0" encoding="utf-8"?>
<p:tagLst xmlns:p="http://schemas.openxmlformats.org/presentationml/2006/main">
  <p:tag name="AS_UNIQUEID" val="12567"/>
</p:tagLst>
</file>

<file path=ppt/tags/tag1515.xml><?xml version="1.0" encoding="utf-8"?>
<p:tagLst xmlns:p="http://schemas.openxmlformats.org/presentationml/2006/main">
  <p:tag name="AS_UNIQUEID" val="12568"/>
</p:tagLst>
</file>

<file path=ppt/tags/tag1516.xml><?xml version="1.0" encoding="utf-8"?>
<p:tagLst xmlns:p="http://schemas.openxmlformats.org/presentationml/2006/main">
  <p:tag name="AS_UNIQUEID" val="12569"/>
</p:tagLst>
</file>

<file path=ppt/tags/tag1517.xml><?xml version="1.0" encoding="utf-8"?>
<p:tagLst xmlns:p="http://schemas.openxmlformats.org/presentationml/2006/main">
  <p:tag name="AS_UNIQUEID" val="12570"/>
</p:tagLst>
</file>

<file path=ppt/tags/tag1518.xml><?xml version="1.0" encoding="utf-8"?>
<p:tagLst xmlns:p="http://schemas.openxmlformats.org/presentationml/2006/main">
  <p:tag name="AS_UNIQUEID" val="12571"/>
</p:tagLst>
</file>

<file path=ppt/tags/tag1519.xml><?xml version="1.0" encoding="utf-8"?>
<p:tagLst xmlns:p="http://schemas.openxmlformats.org/presentationml/2006/main">
  <p:tag name="AS_UNIQUEID" val="12572"/>
</p:tagLst>
</file>

<file path=ppt/tags/tag152.xml><?xml version="1.0" encoding="utf-8"?>
<p:tagLst xmlns:p="http://schemas.openxmlformats.org/presentationml/2006/main">
  <p:tag name="AS_UNIQUEID" val="21656"/>
</p:tagLst>
</file>

<file path=ppt/tags/tag1520.xml><?xml version="1.0" encoding="utf-8"?>
<p:tagLst xmlns:p="http://schemas.openxmlformats.org/presentationml/2006/main">
  <p:tag name="AS_UNIQUEID" val="12573"/>
</p:tagLst>
</file>

<file path=ppt/tags/tag1521.xml><?xml version="1.0" encoding="utf-8"?>
<p:tagLst xmlns:p="http://schemas.openxmlformats.org/presentationml/2006/main">
  <p:tag name="AS_UNIQUEID" val="12574"/>
</p:tagLst>
</file>

<file path=ppt/tags/tag1522.xml><?xml version="1.0" encoding="utf-8"?>
<p:tagLst xmlns:p="http://schemas.openxmlformats.org/presentationml/2006/main">
  <p:tag name="AS_UNIQUEID" val="12575"/>
</p:tagLst>
</file>

<file path=ppt/tags/tag1523.xml><?xml version="1.0" encoding="utf-8"?>
<p:tagLst xmlns:p="http://schemas.openxmlformats.org/presentationml/2006/main">
  <p:tag name="AS_UNIQUEID" val="12576"/>
</p:tagLst>
</file>

<file path=ppt/tags/tag1524.xml><?xml version="1.0" encoding="utf-8"?>
<p:tagLst xmlns:p="http://schemas.openxmlformats.org/presentationml/2006/main">
  <p:tag name="AS_UNIQUEID" val="12577"/>
</p:tagLst>
</file>

<file path=ppt/tags/tag1525.xml><?xml version="1.0" encoding="utf-8"?>
<p:tagLst xmlns:p="http://schemas.openxmlformats.org/presentationml/2006/main">
  <p:tag name="AS_UNIQUEID" val="12578"/>
</p:tagLst>
</file>

<file path=ppt/tags/tag1526.xml><?xml version="1.0" encoding="utf-8"?>
<p:tagLst xmlns:p="http://schemas.openxmlformats.org/presentationml/2006/main">
  <p:tag name="AS_UNIQUEID" val="12579"/>
</p:tagLst>
</file>

<file path=ppt/tags/tag1527.xml><?xml version="1.0" encoding="utf-8"?>
<p:tagLst xmlns:p="http://schemas.openxmlformats.org/presentationml/2006/main">
  <p:tag name="AS_UNIQUEID" val="12580"/>
</p:tagLst>
</file>

<file path=ppt/tags/tag1528.xml><?xml version="1.0" encoding="utf-8"?>
<p:tagLst xmlns:p="http://schemas.openxmlformats.org/presentationml/2006/main">
  <p:tag name="AS_UNIQUEID" val="12581"/>
</p:tagLst>
</file>

<file path=ppt/tags/tag1529.xml><?xml version="1.0" encoding="utf-8"?>
<p:tagLst xmlns:p="http://schemas.openxmlformats.org/presentationml/2006/main">
  <p:tag name="AS_UNIQUEID" val="12582"/>
</p:tagLst>
</file>

<file path=ppt/tags/tag153.xml><?xml version="1.0" encoding="utf-8"?>
<p:tagLst xmlns:p="http://schemas.openxmlformats.org/presentationml/2006/main">
  <p:tag name="AS_UNIQUEID" val="21657"/>
</p:tagLst>
</file>

<file path=ppt/tags/tag1530.xml><?xml version="1.0" encoding="utf-8"?>
<p:tagLst xmlns:p="http://schemas.openxmlformats.org/presentationml/2006/main">
  <p:tag name="AS_UNIQUEID" val="12583"/>
</p:tagLst>
</file>

<file path=ppt/tags/tag1531.xml><?xml version="1.0" encoding="utf-8"?>
<p:tagLst xmlns:p="http://schemas.openxmlformats.org/presentationml/2006/main">
  <p:tag name="AS_UNIQUEID" val="12584"/>
</p:tagLst>
</file>

<file path=ppt/tags/tag1532.xml><?xml version="1.0" encoding="utf-8"?>
<p:tagLst xmlns:p="http://schemas.openxmlformats.org/presentationml/2006/main">
  <p:tag name="AS_UNIQUEID" val="12585"/>
</p:tagLst>
</file>

<file path=ppt/tags/tag1533.xml><?xml version="1.0" encoding="utf-8"?>
<p:tagLst xmlns:p="http://schemas.openxmlformats.org/presentationml/2006/main">
  <p:tag name="AS_UNIQUEID" val="12586"/>
</p:tagLst>
</file>

<file path=ppt/tags/tag1534.xml><?xml version="1.0" encoding="utf-8"?>
<p:tagLst xmlns:p="http://schemas.openxmlformats.org/presentationml/2006/main">
  <p:tag name="AS_UNIQUEID" val="12587"/>
</p:tagLst>
</file>

<file path=ppt/tags/tag1535.xml><?xml version="1.0" encoding="utf-8"?>
<p:tagLst xmlns:p="http://schemas.openxmlformats.org/presentationml/2006/main">
  <p:tag name="AS_UNIQUEID" val="12588"/>
</p:tagLst>
</file>

<file path=ppt/tags/tag1536.xml><?xml version="1.0" encoding="utf-8"?>
<p:tagLst xmlns:p="http://schemas.openxmlformats.org/presentationml/2006/main">
  <p:tag name="AS_UNIQUEID" val="12589"/>
</p:tagLst>
</file>

<file path=ppt/tags/tag1537.xml><?xml version="1.0" encoding="utf-8"?>
<p:tagLst xmlns:p="http://schemas.openxmlformats.org/presentationml/2006/main">
  <p:tag name="AS_UNIQUEID" val="12590"/>
</p:tagLst>
</file>

<file path=ppt/tags/tag1538.xml><?xml version="1.0" encoding="utf-8"?>
<p:tagLst xmlns:p="http://schemas.openxmlformats.org/presentationml/2006/main">
  <p:tag name="AS_UNIQUEID" val="12591"/>
</p:tagLst>
</file>

<file path=ppt/tags/tag1539.xml><?xml version="1.0" encoding="utf-8"?>
<p:tagLst xmlns:p="http://schemas.openxmlformats.org/presentationml/2006/main">
  <p:tag name="AS_UNIQUEID" val="12592"/>
</p:tagLst>
</file>

<file path=ppt/tags/tag154.xml><?xml version="1.0" encoding="utf-8"?>
<p:tagLst xmlns:p="http://schemas.openxmlformats.org/presentationml/2006/main">
  <p:tag name="AS_UNIQUEID" val="21658"/>
</p:tagLst>
</file>

<file path=ppt/tags/tag1540.xml><?xml version="1.0" encoding="utf-8"?>
<p:tagLst xmlns:p="http://schemas.openxmlformats.org/presentationml/2006/main">
  <p:tag name="AS_UNIQUEID" val="12593"/>
</p:tagLst>
</file>

<file path=ppt/tags/tag1541.xml><?xml version="1.0" encoding="utf-8"?>
<p:tagLst xmlns:p="http://schemas.openxmlformats.org/presentationml/2006/main">
  <p:tag name="AS_UNIQUEID" val="12594"/>
</p:tagLst>
</file>

<file path=ppt/tags/tag1542.xml><?xml version="1.0" encoding="utf-8"?>
<p:tagLst xmlns:p="http://schemas.openxmlformats.org/presentationml/2006/main">
  <p:tag name="AS_UNIQUEID" val="12595"/>
</p:tagLst>
</file>

<file path=ppt/tags/tag1543.xml><?xml version="1.0" encoding="utf-8"?>
<p:tagLst xmlns:p="http://schemas.openxmlformats.org/presentationml/2006/main">
  <p:tag name="AS_UNIQUEID" val="12596"/>
</p:tagLst>
</file>

<file path=ppt/tags/tag1544.xml><?xml version="1.0" encoding="utf-8"?>
<p:tagLst xmlns:p="http://schemas.openxmlformats.org/presentationml/2006/main">
  <p:tag name="AS_UNIQUEID" val="12597"/>
</p:tagLst>
</file>

<file path=ppt/tags/tag1545.xml><?xml version="1.0" encoding="utf-8"?>
<p:tagLst xmlns:p="http://schemas.openxmlformats.org/presentationml/2006/main">
  <p:tag name="AS_UNIQUEID" val="12598"/>
</p:tagLst>
</file>

<file path=ppt/tags/tag1546.xml><?xml version="1.0" encoding="utf-8"?>
<p:tagLst xmlns:p="http://schemas.openxmlformats.org/presentationml/2006/main">
  <p:tag name="AS_UNIQUEID" val="12599"/>
</p:tagLst>
</file>

<file path=ppt/tags/tag1547.xml><?xml version="1.0" encoding="utf-8"?>
<p:tagLst xmlns:p="http://schemas.openxmlformats.org/presentationml/2006/main">
  <p:tag name="AS_UNIQUEID" val="12600"/>
</p:tagLst>
</file>

<file path=ppt/tags/tag1548.xml><?xml version="1.0" encoding="utf-8"?>
<p:tagLst xmlns:p="http://schemas.openxmlformats.org/presentationml/2006/main">
  <p:tag name="AS_UNIQUEID" val="12601"/>
</p:tagLst>
</file>

<file path=ppt/tags/tag1549.xml><?xml version="1.0" encoding="utf-8"?>
<p:tagLst xmlns:p="http://schemas.openxmlformats.org/presentationml/2006/main">
  <p:tag name="AS_UNIQUEID" val="12602"/>
</p:tagLst>
</file>

<file path=ppt/tags/tag155.xml><?xml version="1.0" encoding="utf-8"?>
<p:tagLst xmlns:p="http://schemas.openxmlformats.org/presentationml/2006/main">
  <p:tag name="AS_UNIQUEID" val="21659"/>
</p:tagLst>
</file>

<file path=ppt/tags/tag1550.xml><?xml version="1.0" encoding="utf-8"?>
<p:tagLst xmlns:p="http://schemas.openxmlformats.org/presentationml/2006/main">
  <p:tag name="AS_UNIQUEID" val="12603"/>
</p:tagLst>
</file>

<file path=ppt/tags/tag1551.xml><?xml version="1.0" encoding="utf-8"?>
<p:tagLst xmlns:p="http://schemas.openxmlformats.org/presentationml/2006/main">
  <p:tag name="AS_UNIQUEID" val="12604"/>
</p:tagLst>
</file>

<file path=ppt/tags/tag1552.xml><?xml version="1.0" encoding="utf-8"?>
<p:tagLst xmlns:p="http://schemas.openxmlformats.org/presentationml/2006/main">
  <p:tag name="AS_UNIQUEID" val="12605"/>
</p:tagLst>
</file>

<file path=ppt/tags/tag1553.xml><?xml version="1.0" encoding="utf-8"?>
<p:tagLst xmlns:p="http://schemas.openxmlformats.org/presentationml/2006/main">
  <p:tag name="AS_UNIQUEID" val="22149"/>
</p:tagLst>
</file>

<file path=ppt/tags/tag1554.xml><?xml version="1.0" encoding="utf-8"?>
<p:tagLst xmlns:p="http://schemas.openxmlformats.org/presentationml/2006/main">
  <p:tag name="AS_UNIQUEID" val="22150"/>
</p:tagLst>
</file>

<file path=ppt/tags/tag1555.xml><?xml version="1.0" encoding="utf-8"?>
<p:tagLst xmlns:p="http://schemas.openxmlformats.org/presentationml/2006/main">
  <p:tag name="AS_UNIQUEID" val="1695"/>
</p:tagLst>
</file>

<file path=ppt/tags/tag1556.xml><?xml version="1.0" encoding="utf-8"?>
<p:tagLst xmlns:p="http://schemas.openxmlformats.org/presentationml/2006/main">
  <p:tag name="AS_UNIQUEID" val="1697"/>
</p:tagLst>
</file>

<file path=ppt/tags/tag1557.xml><?xml version="1.0" encoding="utf-8"?>
<p:tagLst xmlns:p="http://schemas.openxmlformats.org/presentationml/2006/main">
  <p:tag name="AS_UNIQUEID" val="1699"/>
</p:tagLst>
</file>

<file path=ppt/tags/tag1558.xml><?xml version="1.0" encoding="utf-8"?>
<p:tagLst xmlns:p="http://schemas.openxmlformats.org/presentationml/2006/main">
  <p:tag name="AS_UNIQUEID" val="1696"/>
</p:tagLst>
</file>

<file path=ppt/tags/tag1559.xml><?xml version="1.0" encoding="utf-8"?>
<p:tagLst xmlns:p="http://schemas.openxmlformats.org/presentationml/2006/main">
  <p:tag name="AS_UNIQUEID" val="1698"/>
</p:tagLst>
</file>

<file path=ppt/tags/tag156.xml><?xml version="1.0" encoding="utf-8"?>
<p:tagLst xmlns:p="http://schemas.openxmlformats.org/presentationml/2006/main">
  <p:tag name="AS_UNIQUEID" val="21481"/>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560.xml><?xml version="1.0" encoding="utf-8"?>
<p:tagLst xmlns:p="http://schemas.openxmlformats.org/presentationml/2006/main">
  <p:tag name="AS_UNIQUEID" val="22151"/>
</p:tagLst>
</file>

<file path=ppt/tags/tag1561.xml><?xml version="1.0" encoding="utf-8"?>
<p:tagLst xmlns:p="http://schemas.openxmlformats.org/presentationml/2006/main">
  <p:tag name="AS_UNIQUEID" val="19194"/>
</p:tagLst>
</file>

<file path=ppt/tags/tag1562.xml><?xml version="1.0" encoding="utf-8"?>
<p:tagLst xmlns:p="http://schemas.openxmlformats.org/presentationml/2006/main">
  <p:tag name="AS_UNIQUEID" val="1970"/>
</p:tagLst>
</file>

<file path=ppt/tags/tag1563.xml><?xml version="1.0" encoding="utf-8"?>
<p:tagLst xmlns:p="http://schemas.openxmlformats.org/presentationml/2006/main">
  <p:tag name="AS_UNIQUEID" val="12607"/>
</p:tagLst>
</file>

<file path=ppt/tags/tag1564.xml><?xml version="1.0" encoding="utf-8"?>
<p:tagLst xmlns:p="http://schemas.openxmlformats.org/presentationml/2006/main">
  <p:tag name="AS_UNIQUEID" val="12608"/>
</p:tagLst>
</file>

<file path=ppt/tags/tag1565.xml><?xml version="1.0" encoding="utf-8"?>
<p:tagLst xmlns:p="http://schemas.openxmlformats.org/presentationml/2006/main">
  <p:tag name="AS_UNIQUEID" val="12609"/>
</p:tagLst>
</file>

<file path=ppt/tags/tag1566.xml><?xml version="1.0" encoding="utf-8"?>
<p:tagLst xmlns:p="http://schemas.openxmlformats.org/presentationml/2006/main">
  <p:tag name="AS_UNIQUEID" val="12610"/>
</p:tagLst>
</file>

<file path=ppt/tags/tag1567.xml><?xml version="1.0" encoding="utf-8"?>
<p:tagLst xmlns:p="http://schemas.openxmlformats.org/presentationml/2006/main">
  <p:tag name="AS_UNIQUEID" val="12611"/>
</p:tagLst>
</file>

<file path=ppt/tags/tag1568.xml><?xml version="1.0" encoding="utf-8"?>
<p:tagLst xmlns:p="http://schemas.openxmlformats.org/presentationml/2006/main">
  <p:tag name="AS_UNIQUEID" val="12612"/>
</p:tagLst>
</file>

<file path=ppt/tags/tag1569.xml><?xml version="1.0" encoding="utf-8"?>
<p:tagLst xmlns:p="http://schemas.openxmlformats.org/presentationml/2006/main">
  <p:tag name="AS_UNIQUEID" val="12613"/>
</p:tagLst>
</file>

<file path=ppt/tags/tag157.xml><?xml version="1.0" encoding="utf-8"?>
<p:tagLst xmlns:p="http://schemas.openxmlformats.org/presentationml/2006/main">
  <p:tag name="AS_UNIQUEID" val="21482"/>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570.xml><?xml version="1.0" encoding="utf-8"?>
<p:tagLst xmlns:p="http://schemas.openxmlformats.org/presentationml/2006/main">
  <p:tag name="AS_UNIQUEID" val="12614"/>
</p:tagLst>
</file>

<file path=ppt/tags/tag1571.xml><?xml version="1.0" encoding="utf-8"?>
<p:tagLst xmlns:p="http://schemas.openxmlformats.org/presentationml/2006/main">
  <p:tag name="AS_UNIQUEID" val="12615"/>
</p:tagLst>
</file>

<file path=ppt/tags/tag1572.xml><?xml version="1.0" encoding="utf-8"?>
<p:tagLst xmlns:p="http://schemas.openxmlformats.org/presentationml/2006/main">
  <p:tag name="AS_UNIQUEID" val="12616"/>
</p:tagLst>
</file>

<file path=ppt/tags/tag1573.xml><?xml version="1.0" encoding="utf-8"?>
<p:tagLst xmlns:p="http://schemas.openxmlformats.org/presentationml/2006/main">
  <p:tag name="AS_UNIQUEID" val="12617"/>
</p:tagLst>
</file>

<file path=ppt/tags/tag1574.xml><?xml version="1.0" encoding="utf-8"?>
<p:tagLst xmlns:p="http://schemas.openxmlformats.org/presentationml/2006/main">
  <p:tag name="AS_UNIQUEID" val="12618"/>
</p:tagLst>
</file>

<file path=ppt/tags/tag1575.xml><?xml version="1.0" encoding="utf-8"?>
<p:tagLst xmlns:p="http://schemas.openxmlformats.org/presentationml/2006/main">
  <p:tag name="AS_UNIQUEID" val="12619"/>
</p:tagLst>
</file>

<file path=ppt/tags/tag1576.xml><?xml version="1.0" encoding="utf-8"?>
<p:tagLst xmlns:p="http://schemas.openxmlformats.org/presentationml/2006/main">
  <p:tag name="AS_UNIQUEID" val="12620"/>
</p:tagLst>
</file>

<file path=ppt/tags/tag1577.xml><?xml version="1.0" encoding="utf-8"?>
<p:tagLst xmlns:p="http://schemas.openxmlformats.org/presentationml/2006/main">
  <p:tag name="AS_UNIQUEID" val="12621"/>
</p:tagLst>
</file>

<file path=ppt/tags/tag1578.xml><?xml version="1.0" encoding="utf-8"?>
<p:tagLst xmlns:p="http://schemas.openxmlformats.org/presentationml/2006/main">
  <p:tag name="AS_UNIQUEID" val="12622"/>
</p:tagLst>
</file>

<file path=ppt/tags/tag1579.xml><?xml version="1.0" encoding="utf-8"?>
<p:tagLst xmlns:p="http://schemas.openxmlformats.org/presentationml/2006/main">
  <p:tag name="AS_UNIQUEID" val="12623"/>
</p:tagLst>
</file>

<file path=ppt/tags/tag158.xml><?xml version="1.0" encoding="utf-8"?>
<p:tagLst xmlns:p="http://schemas.openxmlformats.org/presentationml/2006/main">
  <p:tag name="AS_UNIQUEID" val="21483"/>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580.xml><?xml version="1.0" encoding="utf-8"?>
<p:tagLst xmlns:p="http://schemas.openxmlformats.org/presentationml/2006/main">
  <p:tag name="AS_UNIQUEID" val="12624"/>
</p:tagLst>
</file>

<file path=ppt/tags/tag1581.xml><?xml version="1.0" encoding="utf-8"?>
<p:tagLst xmlns:p="http://schemas.openxmlformats.org/presentationml/2006/main">
  <p:tag name="AS_UNIQUEID" val="12625"/>
</p:tagLst>
</file>

<file path=ppt/tags/tag1582.xml><?xml version="1.0" encoding="utf-8"?>
<p:tagLst xmlns:p="http://schemas.openxmlformats.org/presentationml/2006/main">
  <p:tag name="AS_UNIQUEID" val="12626"/>
</p:tagLst>
</file>

<file path=ppt/tags/tag1583.xml><?xml version="1.0" encoding="utf-8"?>
<p:tagLst xmlns:p="http://schemas.openxmlformats.org/presentationml/2006/main">
  <p:tag name="AS_UNIQUEID" val="12627"/>
</p:tagLst>
</file>

<file path=ppt/tags/tag1584.xml><?xml version="1.0" encoding="utf-8"?>
<p:tagLst xmlns:p="http://schemas.openxmlformats.org/presentationml/2006/main">
  <p:tag name="AS_UNIQUEID" val="12628"/>
</p:tagLst>
</file>

<file path=ppt/tags/tag1585.xml><?xml version="1.0" encoding="utf-8"?>
<p:tagLst xmlns:p="http://schemas.openxmlformats.org/presentationml/2006/main">
  <p:tag name="AS_UNIQUEID" val="12629"/>
</p:tagLst>
</file>

<file path=ppt/tags/tag1586.xml><?xml version="1.0" encoding="utf-8"?>
<p:tagLst xmlns:p="http://schemas.openxmlformats.org/presentationml/2006/main">
  <p:tag name="AS_UNIQUEID" val="12630"/>
</p:tagLst>
</file>

<file path=ppt/tags/tag1587.xml><?xml version="1.0" encoding="utf-8"?>
<p:tagLst xmlns:p="http://schemas.openxmlformats.org/presentationml/2006/main">
  <p:tag name="AS_UNIQUEID" val="22153"/>
</p:tagLst>
</file>

<file path=ppt/tags/tag1588.xml><?xml version="1.0" encoding="utf-8"?>
<p:tagLst xmlns:p="http://schemas.openxmlformats.org/presentationml/2006/main">
  <p:tag name="AS_UNIQUEID" val="22154"/>
</p:tagLst>
</file>

<file path=ppt/tags/tag1589.xml><?xml version="1.0" encoding="utf-8"?>
<p:tagLst xmlns:p="http://schemas.openxmlformats.org/presentationml/2006/main">
  <p:tag name="AS_UNIQUEID" val="1695"/>
</p:tagLst>
</file>

<file path=ppt/tags/tag159.xml><?xml version="1.0" encoding="utf-8"?>
<p:tagLst xmlns:p="http://schemas.openxmlformats.org/presentationml/2006/main">
  <p:tag name="AS_UNIQUEID" val="21484"/>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590.xml><?xml version="1.0" encoding="utf-8"?>
<p:tagLst xmlns:p="http://schemas.openxmlformats.org/presentationml/2006/main">
  <p:tag name="AS_UNIQUEID" val="1697"/>
</p:tagLst>
</file>

<file path=ppt/tags/tag1591.xml><?xml version="1.0" encoding="utf-8"?>
<p:tagLst xmlns:p="http://schemas.openxmlformats.org/presentationml/2006/main">
  <p:tag name="AS_UNIQUEID" val="1699"/>
</p:tagLst>
</file>

<file path=ppt/tags/tag1592.xml><?xml version="1.0" encoding="utf-8"?>
<p:tagLst xmlns:p="http://schemas.openxmlformats.org/presentationml/2006/main">
  <p:tag name="AS_UNIQUEID" val="1696"/>
</p:tagLst>
</file>

<file path=ppt/tags/tag1593.xml><?xml version="1.0" encoding="utf-8"?>
<p:tagLst xmlns:p="http://schemas.openxmlformats.org/presentationml/2006/main">
  <p:tag name="AS_UNIQUEID" val="1698"/>
</p:tagLst>
</file>

<file path=ppt/tags/tag1594.xml><?xml version="1.0" encoding="utf-8"?>
<p:tagLst xmlns:p="http://schemas.openxmlformats.org/presentationml/2006/main">
  <p:tag name="AS_UNIQUEID" val="22155"/>
</p:tagLst>
</file>

<file path=ppt/tags/tag1595.xml><?xml version="1.0" encoding="utf-8"?>
<p:tagLst xmlns:p="http://schemas.openxmlformats.org/presentationml/2006/main">
  <p:tag name="AS_UNIQUEID" val="19194"/>
</p:tagLst>
</file>

<file path=ppt/tags/tag1596.xml><?xml version="1.0" encoding="utf-8"?>
<p:tagLst xmlns:p="http://schemas.openxmlformats.org/presentationml/2006/main">
  <p:tag name="AS_UNIQUEID" val="1970"/>
</p:tagLst>
</file>

<file path=ppt/tags/tag1597.xml><?xml version="1.0" encoding="utf-8"?>
<p:tagLst xmlns:p="http://schemas.openxmlformats.org/presentationml/2006/main">
  <p:tag name="AS_UNIQUEID" val="12632"/>
</p:tagLst>
</file>

<file path=ppt/tags/tag1598.xml><?xml version="1.0" encoding="utf-8"?>
<p:tagLst xmlns:p="http://schemas.openxmlformats.org/presentationml/2006/main">
  <p:tag name="AS_UNIQUEID" val="12633"/>
</p:tagLst>
</file>

<file path=ppt/tags/tag1599.xml><?xml version="1.0" encoding="utf-8"?>
<p:tagLst xmlns:p="http://schemas.openxmlformats.org/presentationml/2006/main">
  <p:tag name="AS_UNIQUEID" val="12634"/>
</p:tagLst>
</file>

<file path=ppt/tags/tag16.xml><?xml version="1.0" encoding="utf-8"?>
<p:tagLst xmlns:p="http://schemas.openxmlformats.org/presentationml/2006/main">
  <p:tag name="AS_UNIQUEID" val="1514"/>
</p:tagLst>
</file>

<file path=ppt/tags/tag160.xml><?xml version="1.0" encoding="utf-8"?>
<p:tagLst xmlns:p="http://schemas.openxmlformats.org/presentationml/2006/main">
  <p:tag name="AS_UNIQUEID" val="21485"/>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600.xml><?xml version="1.0" encoding="utf-8"?>
<p:tagLst xmlns:p="http://schemas.openxmlformats.org/presentationml/2006/main">
  <p:tag name="AS_UNIQUEID" val="12635"/>
</p:tagLst>
</file>

<file path=ppt/tags/tag1601.xml><?xml version="1.0" encoding="utf-8"?>
<p:tagLst xmlns:p="http://schemas.openxmlformats.org/presentationml/2006/main">
  <p:tag name="AS_UNIQUEID" val="12636"/>
</p:tagLst>
</file>

<file path=ppt/tags/tag1602.xml><?xml version="1.0" encoding="utf-8"?>
<p:tagLst xmlns:p="http://schemas.openxmlformats.org/presentationml/2006/main">
  <p:tag name="AS_UNIQUEID" val="12637"/>
</p:tagLst>
</file>

<file path=ppt/tags/tag1603.xml><?xml version="1.0" encoding="utf-8"?>
<p:tagLst xmlns:p="http://schemas.openxmlformats.org/presentationml/2006/main">
  <p:tag name="AS_UNIQUEID" val="12638"/>
</p:tagLst>
</file>

<file path=ppt/tags/tag1604.xml><?xml version="1.0" encoding="utf-8"?>
<p:tagLst xmlns:p="http://schemas.openxmlformats.org/presentationml/2006/main">
  <p:tag name="AS_UNIQUEID" val="12639"/>
</p:tagLst>
</file>

<file path=ppt/tags/tag1605.xml><?xml version="1.0" encoding="utf-8"?>
<p:tagLst xmlns:p="http://schemas.openxmlformats.org/presentationml/2006/main">
  <p:tag name="AS_UNIQUEID" val="2095"/>
</p:tagLst>
</file>

<file path=ppt/tags/tag1606.xml><?xml version="1.0" encoding="utf-8"?>
<p:tagLst xmlns:p="http://schemas.openxmlformats.org/presentationml/2006/main">
  <p:tag name="AS_UNIQUEID" val="12640"/>
</p:tagLst>
</file>

<file path=ppt/tags/tag1607.xml><?xml version="1.0" encoding="utf-8"?>
<p:tagLst xmlns:p="http://schemas.openxmlformats.org/presentationml/2006/main">
  <p:tag name="AS_UNIQUEID" val="12641"/>
</p:tagLst>
</file>

<file path=ppt/tags/tag1608.xml><?xml version="1.0" encoding="utf-8"?>
<p:tagLst xmlns:p="http://schemas.openxmlformats.org/presentationml/2006/main">
  <p:tag name="AS_UNIQUEID" val="12642"/>
</p:tagLst>
</file>

<file path=ppt/tags/tag1609.xml><?xml version="1.0" encoding="utf-8"?>
<p:tagLst xmlns:p="http://schemas.openxmlformats.org/presentationml/2006/main">
  <p:tag name="AS_UNIQUEID" val="12643"/>
</p:tagLst>
</file>

<file path=ppt/tags/tag161.xml><?xml version="1.0" encoding="utf-8"?>
<p:tagLst xmlns:p="http://schemas.openxmlformats.org/presentationml/2006/main">
  <p:tag name="AS_UNIQUEID" val="21313"/>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610.xml><?xml version="1.0" encoding="utf-8"?>
<p:tagLst xmlns:p="http://schemas.openxmlformats.org/presentationml/2006/main">
  <p:tag name="AS_UNIQUEID" val="2094"/>
</p:tagLst>
</file>

<file path=ppt/tags/tag1611.xml><?xml version="1.0" encoding="utf-8"?>
<p:tagLst xmlns:p="http://schemas.openxmlformats.org/presentationml/2006/main">
  <p:tag name="AS_UNIQUEID" val="12644"/>
</p:tagLst>
</file>

<file path=ppt/tags/tag1612.xml><?xml version="1.0" encoding="utf-8"?>
<p:tagLst xmlns:p="http://schemas.openxmlformats.org/presentationml/2006/main">
  <p:tag name="AS_UNIQUEID" val="12645"/>
</p:tagLst>
</file>

<file path=ppt/tags/tag1613.xml><?xml version="1.0" encoding="utf-8"?>
<p:tagLst xmlns:p="http://schemas.openxmlformats.org/presentationml/2006/main">
  <p:tag name="AS_UNIQUEID" val="12646"/>
</p:tagLst>
</file>

<file path=ppt/tags/tag1614.xml><?xml version="1.0" encoding="utf-8"?>
<p:tagLst xmlns:p="http://schemas.openxmlformats.org/presentationml/2006/main">
  <p:tag name="AS_UNIQUEID" val="12647"/>
</p:tagLst>
</file>

<file path=ppt/tags/tag1615.xml><?xml version="1.0" encoding="utf-8"?>
<p:tagLst xmlns:p="http://schemas.openxmlformats.org/presentationml/2006/main">
  <p:tag name="AS_UNIQUEID" val="12648"/>
</p:tagLst>
</file>

<file path=ppt/tags/tag1616.xml><?xml version="1.0" encoding="utf-8"?>
<p:tagLst xmlns:p="http://schemas.openxmlformats.org/presentationml/2006/main">
  <p:tag name="AS_UNIQUEID" val="12649"/>
</p:tagLst>
</file>

<file path=ppt/tags/tag1617.xml><?xml version="1.0" encoding="utf-8"?>
<p:tagLst xmlns:p="http://schemas.openxmlformats.org/presentationml/2006/main">
  <p:tag name="AS_UNIQUEID" val="12650"/>
</p:tagLst>
</file>

<file path=ppt/tags/tag1618.xml><?xml version="1.0" encoding="utf-8"?>
<p:tagLst xmlns:p="http://schemas.openxmlformats.org/presentationml/2006/main">
  <p:tag name="AS_UNIQUEID" val="12651"/>
</p:tagLst>
</file>

<file path=ppt/tags/tag1619.xml><?xml version="1.0" encoding="utf-8"?>
<p:tagLst xmlns:p="http://schemas.openxmlformats.org/presentationml/2006/main">
  <p:tag name="AS_UNIQUEID" val="12652"/>
</p:tagLst>
</file>

<file path=ppt/tags/tag162.xml><?xml version="1.0" encoding="utf-8"?>
<p:tagLst xmlns:p="http://schemas.openxmlformats.org/presentationml/2006/main">
  <p:tag name="AS_UNIQUEID" val="21314"/>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620.xml><?xml version="1.0" encoding="utf-8"?>
<p:tagLst xmlns:p="http://schemas.openxmlformats.org/presentationml/2006/main">
  <p:tag name="AS_UNIQUEID" val="12653"/>
</p:tagLst>
</file>

<file path=ppt/tags/tag1621.xml><?xml version="1.0" encoding="utf-8"?>
<p:tagLst xmlns:p="http://schemas.openxmlformats.org/presentationml/2006/main">
  <p:tag name="AS_UNIQUEID" val="12654"/>
</p:tagLst>
</file>

<file path=ppt/tags/tag1622.xml><?xml version="1.0" encoding="utf-8"?>
<p:tagLst xmlns:p="http://schemas.openxmlformats.org/presentationml/2006/main">
  <p:tag name="AS_UNIQUEID" val="12655"/>
</p:tagLst>
</file>

<file path=ppt/tags/tag1623.xml><?xml version="1.0" encoding="utf-8"?>
<p:tagLst xmlns:p="http://schemas.openxmlformats.org/presentationml/2006/main">
  <p:tag name="AS_UNIQUEID" val="12656"/>
</p:tagLst>
</file>

<file path=ppt/tags/tag1624.xml><?xml version="1.0" encoding="utf-8"?>
<p:tagLst xmlns:p="http://schemas.openxmlformats.org/presentationml/2006/main">
  <p:tag name="AS_UNIQUEID" val="12657"/>
</p:tagLst>
</file>

<file path=ppt/tags/tag1625.xml><?xml version="1.0" encoding="utf-8"?>
<p:tagLst xmlns:p="http://schemas.openxmlformats.org/presentationml/2006/main">
  <p:tag name="AS_UNIQUEID" val="12658"/>
</p:tagLst>
</file>

<file path=ppt/tags/tag1626.xml><?xml version="1.0" encoding="utf-8"?>
<p:tagLst xmlns:p="http://schemas.openxmlformats.org/presentationml/2006/main">
  <p:tag name="AS_UNIQUEID" val="22157"/>
</p:tagLst>
</file>

<file path=ppt/tags/tag1627.xml><?xml version="1.0" encoding="utf-8"?>
<p:tagLst xmlns:p="http://schemas.openxmlformats.org/presentationml/2006/main">
  <p:tag name="AS_UNIQUEID" val="22158"/>
</p:tagLst>
</file>

<file path=ppt/tags/tag1628.xml><?xml version="1.0" encoding="utf-8"?>
<p:tagLst xmlns:p="http://schemas.openxmlformats.org/presentationml/2006/main">
  <p:tag name="AS_UNIQUEID" val="1695"/>
</p:tagLst>
</file>

<file path=ppt/tags/tag1629.xml><?xml version="1.0" encoding="utf-8"?>
<p:tagLst xmlns:p="http://schemas.openxmlformats.org/presentationml/2006/main">
  <p:tag name="AS_UNIQUEID" val="1697"/>
</p:tagLst>
</file>

<file path=ppt/tags/tag163.xml><?xml version="1.0" encoding="utf-8"?>
<p:tagLst xmlns:p="http://schemas.openxmlformats.org/presentationml/2006/main">
  <p:tag name="AS_UNIQUEID" val="21315"/>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630.xml><?xml version="1.0" encoding="utf-8"?>
<p:tagLst xmlns:p="http://schemas.openxmlformats.org/presentationml/2006/main">
  <p:tag name="AS_UNIQUEID" val="1699"/>
</p:tagLst>
</file>

<file path=ppt/tags/tag1631.xml><?xml version="1.0" encoding="utf-8"?>
<p:tagLst xmlns:p="http://schemas.openxmlformats.org/presentationml/2006/main">
  <p:tag name="AS_UNIQUEID" val="1696"/>
</p:tagLst>
</file>

<file path=ppt/tags/tag1632.xml><?xml version="1.0" encoding="utf-8"?>
<p:tagLst xmlns:p="http://schemas.openxmlformats.org/presentationml/2006/main">
  <p:tag name="AS_UNIQUEID" val="1698"/>
</p:tagLst>
</file>

<file path=ppt/tags/tag1633.xml><?xml version="1.0" encoding="utf-8"?>
<p:tagLst xmlns:p="http://schemas.openxmlformats.org/presentationml/2006/main">
  <p:tag name="AS_UNIQUEID" val="22159"/>
</p:tagLst>
</file>

<file path=ppt/tags/tag1634.xml><?xml version="1.0" encoding="utf-8"?>
<p:tagLst xmlns:p="http://schemas.openxmlformats.org/presentationml/2006/main">
  <p:tag name="AS_UNIQUEID" val="19194"/>
</p:tagLst>
</file>

<file path=ppt/tags/tag1635.xml><?xml version="1.0" encoding="utf-8"?>
<p:tagLst xmlns:p="http://schemas.openxmlformats.org/presentationml/2006/main">
  <p:tag name="AS_UNIQUEID" val="1970"/>
</p:tagLst>
</file>

<file path=ppt/tags/tag1636.xml><?xml version="1.0" encoding="utf-8"?>
<p:tagLst xmlns:p="http://schemas.openxmlformats.org/presentationml/2006/main">
  <p:tag name="AS_UNIQUEID" val="12660"/>
</p:tagLst>
</file>

<file path=ppt/tags/tag1637.xml><?xml version="1.0" encoding="utf-8"?>
<p:tagLst xmlns:p="http://schemas.openxmlformats.org/presentationml/2006/main">
  <p:tag name="AS_UNIQUEID" val="229"/>
</p:tagLst>
</file>

<file path=ppt/tags/tag1638.xml><?xml version="1.0" encoding="utf-8"?>
<p:tagLst xmlns:p="http://schemas.openxmlformats.org/presentationml/2006/main">
  <p:tag name="AS_UNIQUEID" val="12661"/>
</p:tagLst>
</file>

<file path=ppt/tags/tag1639.xml><?xml version="1.0" encoding="utf-8"?>
<p:tagLst xmlns:p="http://schemas.openxmlformats.org/presentationml/2006/main">
  <p:tag name="AS_UNIQUEID" val="250"/>
</p:tagLst>
</file>

<file path=ppt/tags/tag164.xml><?xml version="1.0" encoding="utf-8"?>
<p:tagLst xmlns:p="http://schemas.openxmlformats.org/presentationml/2006/main">
  <p:tag name="AS_UNIQUEID" val="21316"/>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640.xml><?xml version="1.0" encoding="utf-8"?>
<p:tagLst xmlns:p="http://schemas.openxmlformats.org/presentationml/2006/main">
  <p:tag name="AS_UNIQUEID" val="234"/>
</p:tagLst>
</file>

<file path=ppt/tags/tag1641.xml><?xml version="1.0" encoding="utf-8"?>
<p:tagLst xmlns:p="http://schemas.openxmlformats.org/presentationml/2006/main">
  <p:tag name="AS_UNIQUEID" val="12662"/>
</p:tagLst>
</file>

<file path=ppt/tags/tag1642.xml><?xml version="1.0" encoding="utf-8"?>
<p:tagLst xmlns:p="http://schemas.openxmlformats.org/presentationml/2006/main">
  <p:tag name="AS_UNIQUEID" val="234"/>
</p:tagLst>
</file>

<file path=ppt/tags/tag1643.xml><?xml version="1.0" encoding="utf-8"?>
<p:tagLst xmlns:p="http://schemas.openxmlformats.org/presentationml/2006/main">
  <p:tag name="AS_UNIQUEID" val="235"/>
</p:tagLst>
</file>

<file path=ppt/tags/tag1644.xml><?xml version="1.0" encoding="utf-8"?>
<p:tagLst xmlns:p="http://schemas.openxmlformats.org/presentationml/2006/main">
  <p:tag name="AS_UNIQUEID" val="236"/>
</p:tagLst>
</file>

<file path=ppt/tags/tag1645.xml><?xml version="1.0" encoding="utf-8"?>
<p:tagLst xmlns:p="http://schemas.openxmlformats.org/presentationml/2006/main">
  <p:tag name="AS_UNIQUEID" val="245"/>
</p:tagLst>
</file>

<file path=ppt/tags/tag1646.xml><?xml version="1.0" encoding="utf-8"?>
<p:tagLst xmlns:p="http://schemas.openxmlformats.org/presentationml/2006/main">
  <p:tag name="AS_UNIQUEID" val="12663"/>
</p:tagLst>
</file>

<file path=ppt/tags/tag1647.xml><?xml version="1.0" encoding="utf-8"?>
<p:tagLst xmlns:p="http://schemas.openxmlformats.org/presentationml/2006/main">
  <p:tag name="AS_UNIQUEID" val="231"/>
</p:tagLst>
</file>

<file path=ppt/tags/tag1648.xml><?xml version="1.0" encoding="utf-8"?>
<p:tagLst xmlns:p="http://schemas.openxmlformats.org/presentationml/2006/main">
  <p:tag name="AS_UNIQUEID" val="232"/>
</p:tagLst>
</file>

<file path=ppt/tags/tag1649.xml><?xml version="1.0" encoding="utf-8"?>
<p:tagLst xmlns:p="http://schemas.openxmlformats.org/presentationml/2006/main">
  <p:tag name="AS_UNIQUEID" val="12664"/>
</p:tagLst>
</file>

<file path=ppt/tags/tag165.xml><?xml version="1.0" encoding="utf-8"?>
<p:tagLst xmlns:p="http://schemas.openxmlformats.org/presentationml/2006/main">
  <p:tag name="AS_UNIQUEID" val="21663"/>
</p:tagLst>
</file>

<file path=ppt/tags/tag1650.xml><?xml version="1.0" encoding="utf-8"?>
<p:tagLst xmlns:p="http://schemas.openxmlformats.org/presentationml/2006/main">
  <p:tag name="AS_UNIQUEID" val="238"/>
</p:tagLst>
</file>

<file path=ppt/tags/tag1651.xml><?xml version="1.0" encoding="utf-8"?>
<p:tagLst xmlns:p="http://schemas.openxmlformats.org/presentationml/2006/main">
  <p:tag name="AS_UNIQUEID" val="239"/>
</p:tagLst>
</file>

<file path=ppt/tags/tag1652.xml><?xml version="1.0" encoding="utf-8"?>
<p:tagLst xmlns:p="http://schemas.openxmlformats.org/presentationml/2006/main">
  <p:tag name="AS_UNIQUEID" val="248"/>
</p:tagLst>
</file>

<file path=ppt/tags/tag1653.xml><?xml version="1.0" encoding="utf-8"?>
<p:tagLst xmlns:p="http://schemas.openxmlformats.org/presentationml/2006/main">
  <p:tag name="AS_UNIQUEID" val="249"/>
</p:tagLst>
</file>

<file path=ppt/tags/tag1654.xml><?xml version="1.0" encoding="utf-8"?>
<p:tagLst xmlns:p="http://schemas.openxmlformats.org/presentationml/2006/main">
  <p:tag name="AS_UNIQUEID" val="12665"/>
</p:tagLst>
</file>

<file path=ppt/tags/tag1655.xml><?xml version="1.0" encoding="utf-8"?>
<p:tagLst xmlns:p="http://schemas.openxmlformats.org/presentationml/2006/main">
  <p:tag name="AS_UNIQUEID" val="230"/>
</p:tagLst>
</file>

<file path=ppt/tags/tag1656.xml><?xml version="1.0" encoding="utf-8"?>
<p:tagLst xmlns:p="http://schemas.openxmlformats.org/presentationml/2006/main">
  <p:tag name="AS_UNIQUEID" val="12666"/>
</p:tagLst>
</file>

<file path=ppt/tags/tag1657.xml><?xml version="1.0" encoding="utf-8"?>
<p:tagLst xmlns:p="http://schemas.openxmlformats.org/presentationml/2006/main">
  <p:tag name="AS_UNIQUEID" val="237"/>
</p:tagLst>
</file>

<file path=ppt/tags/tag1658.xml><?xml version="1.0" encoding="utf-8"?>
<p:tagLst xmlns:p="http://schemas.openxmlformats.org/presentationml/2006/main">
  <p:tag name="AS_UNIQUEID" val="246"/>
</p:tagLst>
</file>

<file path=ppt/tags/tag1659.xml><?xml version="1.0" encoding="utf-8"?>
<p:tagLst xmlns:p="http://schemas.openxmlformats.org/presentationml/2006/main">
  <p:tag name="AS_UNIQUEID" val="247"/>
</p:tagLst>
</file>

<file path=ppt/tags/tag166.xml><?xml version="1.0" encoding="utf-8"?>
<p:tagLst xmlns:p="http://schemas.openxmlformats.org/presentationml/2006/main">
  <p:tag name="AS_UNIQUEID" val="21664"/>
</p:tagLst>
</file>

<file path=ppt/tags/tag1660.xml><?xml version="1.0" encoding="utf-8"?>
<p:tagLst xmlns:p="http://schemas.openxmlformats.org/presentationml/2006/main">
  <p:tag name="AS_UNIQUEID" val="237"/>
</p:tagLst>
</file>

<file path=ppt/tags/tag1661.xml><?xml version="1.0" encoding="utf-8"?>
<p:tagLst xmlns:p="http://schemas.openxmlformats.org/presentationml/2006/main">
  <p:tag name="AS_UNIQUEID" val="12667"/>
</p:tagLst>
</file>

<file path=ppt/tags/tag1662.xml><?xml version="1.0" encoding="utf-8"?>
<p:tagLst xmlns:p="http://schemas.openxmlformats.org/presentationml/2006/main">
  <p:tag name="AS_UNIQUEID" val="242"/>
</p:tagLst>
</file>

<file path=ppt/tags/tag1663.xml><?xml version="1.0" encoding="utf-8"?>
<p:tagLst xmlns:p="http://schemas.openxmlformats.org/presentationml/2006/main">
  <p:tag name="AS_UNIQUEID" val="12668"/>
</p:tagLst>
</file>

<file path=ppt/tags/tag1664.xml><?xml version="1.0" encoding="utf-8"?>
<p:tagLst xmlns:p="http://schemas.openxmlformats.org/presentationml/2006/main">
  <p:tag name="AS_UNIQUEID" val="12669"/>
</p:tagLst>
</file>

<file path=ppt/tags/tag1665.xml><?xml version="1.0" encoding="utf-8"?>
<p:tagLst xmlns:p="http://schemas.openxmlformats.org/presentationml/2006/main">
  <p:tag name="AS_UNIQUEID" val="12670"/>
</p:tagLst>
</file>

<file path=ppt/tags/tag1666.xml><?xml version="1.0" encoding="utf-8"?>
<p:tagLst xmlns:p="http://schemas.openxmlformats.org/presentationml/2006/main">
  <p:tag name="AS_UNIQUEID" val="12671"/>
</p:tagLst>
</file>

<file path=ppt/tags/tag1667.xml><?xml version="1.0" encoding="utf-8"?>
<p:tagLst xmlns:p="http://schemas.openxmlformats.org/presentationml/2006/main">
  <p:tag name="AS_UNIQUEID" val="12672"/>
</p:tagLst>
</file>

<file path=ppt/tags/tag1668.xml><?xml version="1.0" encoding="utf-8"?>
<p:tagLst xmlns:p="http://schemas.openxmlformats.org/presentationml/2006/main">
  <p:tag name="AS_UNIQUEID" val="12673"/>
</p:tagLst>
</file>

<file path=ppt/tags/tag1669.xml><?xml version="1.0" encoding="utf-8"?>
<p:tagLst xmlns:p="http://schemas.openxmlformats.org/presentationml/2006/main">
  <p:tag name="AS_UNIQUEID" val="12674"/>
</p:tagLst>
</file>

<file path=ppt/tags/tag167.xml><?xml version="1.0" encoding="utf-8"?>
<p:tagLst xmlns:p="http://schemas.openxmlformats.org/presentationml/2006/main">
  <p:tag name="AS_UNIQUEID" val="21665"/>
</p:tagLst>
</file>

<file path=ppt/tags/tag1670.xml><?xml version="1.0" encoding="utf-8"?>
<p:tagLst xmlns:p="http://schemas.openxmlformats.org/presentationml/2006/main">
  <p:tag name="AS_UNIQUEID" val="12675"/>
</p:tagLst>
</file>

<file path=ppt/tags/tag1671.xml><?xml version="1.0" encoding="utf-8"?>
<p:tagLst xmlns:p="http://schemas.openxmlformats.org/presentationml/2006/main">
  <p:tag name="AS_UNIQUEID" val="228"/>
</p:tagLst>
</file>

<file path=ppt/tags/tag1672.xml><?xml version="1.0" encoding="utf-8"?>
<p:tagLst xmlns:p="http://schemas.openxmlformats.org/presentationml/2006/main">
  <p:tag name="AS_UNIQUEID" val="12676"/>
</p:tagLst>
</file>

<file path=ppt/tags/tag1673.xml><?xml version="1.0" encoding="utf-8"?>
<p:tagLst xmlns:p="http://schemas.openxmlformats.org/presentationml/2006/main">
  <p:tag name="AS_UNIQUEID" val="227"/>
</p:tagLst>
</file>

<file path=ppt/tags/tag1674.xml><?xml version="1.0" encoding="utf-8"?>
<p:tagLst xmlns:p="http://schemas.openxmlformats.org/presentationml/2006/main">
  <p:tag name="AS_UNIQUEID" val="237"/>
</p:tagLst>
</file>

<file path=ppt/tags/tag1675.xml><?xml version="1.0" encoding="utf-8"?>
<p:tagLst xmlns:p="http://schemas.openxmlformats.org/presentationml/2006/main">
  <p:tag name="AS_UNIQUEID" val="12677"/>
</p:tagLst>
</file>

<file path=ppt/tags/tag1676.xml><?xml version="1.0" encoding="utf-8"?>
<p:tagLst xmlns:p="http://schemas.openxmlformats.org/presentationml/2006/main">
  <p:tag name="AS_UNIQUEID" val="233"/>
</p:tagLst>
</file>

<file path=ppt/tags/tag1677.xml><?xml version="1.0" encoding="utf-8"?>
<p:tagLst xmlns:p="http://schemas.openxmlformats.org/presentationml/2006/main">
  <p:tag name="AS_UNIQUEID" val="12678"/>
</p:tagLst>
</file>

<file path=ppt/tags/tag1678.xml><?xml version="1.0" encoding="utf-8"?>
<p:tagLst xmlns:p="http://schemas.openxmlformats.org/presentationml/2006/main">
  <p:tag name="AS_UNIQUEID" val="2122"/>
</p:tagLst>
</file>

<file path=ppt/tags/tag1679.xml><?xml version="1.0" encoding="utf-8"?>
<p:tagLst xmlns:p="http://schemas.openxmlformats.org/presentationml/2006/main">
  <p:tag name="AS_UNIQUEID" val="2122"/>
</p:tagLst>
</file>

<file path=ppt/tags/tag168.xml><?xml version="1.0" encoding="utf-8"?>
<p:tagLst xmlns:p="http://schemas.openxmlformats.org/presentationml/2006/main">
  <p:tag name="AS_UNIQUEID" val="21666"/>
</p:tagLst>
</file>

<file path=ppt/tags/tag1680.xml><?xml version="1.0" encoding="utf-8"?>
<p:tagLst xmlns:p="http://schemas.openxmlformats.org/presentationml/2006/main">
  <p:tag name="AS_UNIQUEID" val="2122"/>
</p:tagLst>
</file>

<file path=ppt/tags/tag1681.xml><?xml version="1.0" encoding="utf-8"?>
<p:tagLst xmlns:p="http://schemas.openxmlformats.org/presentationml/2006/main">
  <p:tag name="AS_UNIQUEID" val="2122"/>
</p:tagLst>
</file>

<file path=ppt/tags/tag1682.xml><?xml version="1.0" encoding="utf-8"?>
<p:tagLst xmlns:p="http://schemas.openxmlformats.org/presentationml/2006/main">
  <p:tag name="AS_UNIQUEID" val="2122"/>
</p:tagLst>
</file>

<file path=ppt/tags/tag1683.xml><?xml version="1.0" encoding="utf-8"?>
<p:tagLst xmlns:p="http://schemas.openxmlformats.org/presentationml/2006/main">
  <p:tag name="AS_UNIQUEID" val="12679"/>
</p:tagLst>
</file>

<file path=ppt/tags/tag1684.xml><?xml version="1.0" encoding="utf-8"?>
<p:tagLst xmlns:p="http://schemas.openxmlformats.org/presentationml/2006/main">
  <p:tag name="AS_UNIQUEID" val="12680"/>
</p:tagLst>
</file>

<file path=ppt/tags/tag1685.xml><?xml version="1.0" encoding="utf-8"?>
<p:tagLst xmlns:p="http://schemas.openxmlformats.org/presentationml/2006/main">
  <p:tag name="AS_UNIQUEID" val="12681"/>
</p:tagLst>
</file>

<file path=ppt/tags/tag1686.xml><?xml version="1.0" encoding="utf-8"?>
<p:tagLst xmlns:p="http://schemas.openxmlformats.org/presentationml/2006/main">
  <p:tag name="AS_UNIQUEID" val="12682"/>
</p:tagLst>
</file>

<file path=ppt/tags/tag1687.xml><?xml version="1.0" encoding="utf-8"?>
<p:tagLst xmlns:p="http://schemas.openxmlformats.org/presentationml/2006/main">
  <p:tag name="AS_UNIQUEID" val="12683"/>
</p:tagLst>
</file>

<file path=ppt/tags/tag1688.xml><?xml version="1.0" encoding="utf-8"?>
<p:tagLst xmlns:p="http://schemas.openxmlformats.org/presentationml/2006/main">
  <p:tag name="AS_UNIQUEID" val="12684"/>
</p:tagLst>
</file>

<file path=ppt/tags/tag1689.xml><?xml version="1.0" encoding="utf-8"?>
<p:tagLst xmlns:p="http://schemas.openxmlformats.org/presentationml/2006/main">
  <p:tag name="AS_UNIQUEID" val="12685"/>
</p:tagLst>
</file>

<file path=ppt/tags/tag169.xml><?xml version="1.0" encoding="utf-8"?>
<p:tagLst xmlns:p="http://schemas.openxmlformats.org/presentationml/2006/main">
  <p:tag name="AS_UNIQUEID" val="21667"/>
</p:tagLst>
</file>

<file path=ppt/tags/tag1690.xml><?xml version="1.0" encoding="utf-8"?>
<p:tagLst xmlns:p="http://schemas.openxmlformats.org/presentationml/2006/main">
  <p:tag name="AS_UNIQUEID" val="12686"/>
</p:tagLst>
</file>

<file path=ppt/tags/tag1691.xml><?xml version="1.0" encoding="utf-8"?>
<p:tagLst xmlns:p="http://schemas.openxmlformats.org/presentationml/2006/main">
  <p:tag name="AS_UNIQUEID" val="1970"/>
</p:tagLst>
</file>

<file path=ppt/tags/tag1692.xml><?xml version="1.0" encoding="utf-8"?>
<p:tagLst xmlns:p="http://schemas.openxmlformats.org/presentationml/2006/main">
  <p:tag name="AS_UNIQUEID" val="22161"/>
</p:tagLst>
</file>

<file path=ppt/tags/tag1693.xml><?xml version="1.0" encoding="utf-8"?>
<p:tagLst xmlns:p="http://schemas.openxmlformats.org/presentationml/2006/main">
  <p:tag name="AS_UNIQUEID" val="22162"/>
</p:tagLst>
</file>

<file path=ppt/tags/tag1694.xml><?xml version="1.0" encoding="utf-8"?>
<p:tagLst xmlns:p="http://schemas.openxmlformats.org/presentationml/2006/main">
  <p:tag name="AS_UNIQUEID" val="1695"/>
</p:tagLst>
</file>

<file path=ppt/tags/tag1695.xml><?xml version="1.0" encoding="utf-8"?>
<p:tagLst xmlns:p="http://schemas.openxmlformats.org/presentationml/2006/main">
  <p:tag name="AS_UNIQUEID" val="1697"/>
</p:tagLst>
</file>

<file path=ppt/tags/tag1696.xml><?xml version="1.0" encoding="utf-8"?>
<p:tagLst xmlns:p="http://schemas.openxmlformats.org/presentationml/2006/main">
  <p:tag name="AS_UNIQUEID" val="1699"/>
</p:tagLst>
</file>

<file path=ppt/tags/tag1697.xml><?xml version="1.0" encoding="utf-8"?>
<p:tagLst xmlns:p="http://schemas.openxmlformats.org/presentationml/2006/main">
  <p:tag name="AS_UNIQUEID" val="1696"/>
</p:tagLst>
</file>

<file path=ppt/tags/tag1698.xml><?xml version="1.0" encoding="utf-8"?>
<p:tagLst xmlns:p="http://schemas.openxmlformats.org/presentationml/2006/main">
  <p:tag name="AS_UNIQUEID" val="1698"/>
</p:tagLst>
</file>

<file path=ppt/tags/tag1699.xml><?xml version="1.0" encoding="utf-8"?>
<p:tagLst xmlns:p="http://schemas.openxmlformats.org/presentationml/2006/main">
  <p:tag name="AS_UNIQUEID" val="22163"/>
</p:tagLst>
</file>

<file path=ppt/tags/tag17.xml><?xml version="1.0" encoding="utf-8"?>
<p:tagLst xmlns:p="http://schemas.openxmlformats.org/presentationml/2006/main">
  <p:tag name="AS_UNIQUEID" val="1515"/>
</p:tagLst>
</file>

<file path=ppt/tags/tag170.xml><?xml version="1.0" encoding="utf-8"?>
<p:tagLst xmlns:p="http://schemas.openxmlformats.org/presentationml/2006/main">
  <p:tag name="AS_UNIQUEID" val="21668"/>
</p:tagLst>
</file>

<file path=ppt/tags/tag1700.xml><?xml version="1.0" encoding="utf-8"?>
<p:tagLst xmlns:p="http://schemas.openxmlformats.org/presentationml/2006/main">
  <p:tag name="AS_UNIQUEID" val="19194"/>
</p:tagLst>
</file>

<file path=ppt/tags/tag1701.xml><?xml version="1.0" encoding="utf-8"?>
<p:tagLst xmlns:p="http://schemas.openxmlformats.org/presentationml/2006/main">
  <p:tag name="AS_UNIQUEID" val="12723"/>
</p:tagLst>
</file>

<file path=ppt/tags/tag1702.xml><?xml version="1.0" encoding="utf-8"?>
<p:tagLst xmlns:p="http://schemas.openxmlformats.org/presentationml/2006/main">
  <p:tag name="AS_UNIQUEID" val="12724"/>
</p:tagLst>
</file>

<file path=ppt/tags/tag1703.xml><?xml version="1.0" encoding="utf-8"?>
<p:tagLst xmlns:p="http://schemas.openxmlformats.org/presentationml/2006/main">
  <p:tag name="AS_UNIQUEID" val="12725"/>
</p:tagLst>
</file>

<file path=ppt/tags/tag1704.xml><?xml version="1.0" encoding="utf-8"?>
<p:tagLst xmlns:p="http://schemas.openxmlformats.org/presentationml/2006/main">
  <p:tag name="AS_UNIQUEID" val="12726"/>
</p:tagLst>
</file>

<file path=ppt/tags/tag1705.xml><?xml version="1.0" encoding="utf-8"?>
<p:tagLst xmlns:p="http://schemas.openxmlformats.org/presentationml/2006/main">
  <p:tag name="AS_UNIQUEID" val="12727"/>
</p:tagLst>
</file>

<file path=ppt/tags/tag1706.xml><?xml version="1.0" encoding="utf-8"?>
<p:tagLst xmlns:p="http://schemas.openxmlformats.org/presentationml/2006/main">
  <p:tag name="AS_UNIQUEID" val="12728"/>
</p:tagLst>
</file>

<file path=ppt/tags/tag1707.xml><?xml version="1.0" encoding="utf-8"?>
<p:tagLst xmlns:p="http://schemas.openxmlformats.org/presentationml/2006/main">
  <p:tag name="AS_UNIQUEID" val="12729"/>
</p:tagLst>
</file>

<file path=ppt/tags/tag1708.xml><?xml version="1.0" encoding="utf-8"?>
<p:tagLst xmlns:p="http://schemas.openxmlformats.org/presentationml/2006/main">
  <p:tag name="AS_UNIQUEID" val="12730"/>
</p:tagLst>
</file>

<file path=ppt/tags/tag1709.xml><?xml version="1.0" encoding="utf-8"?>
<p:tagLst xmlns:p="http://schemas.openxmlformats.org/presentationml/2006/main">
  <p:tag name="AS_UNIQUEID" val="12731"/>
</p:tagLst>
</file>

<file path=ppt/tags/tag171.xml><?xml version="1.0" encoding="utf-8"?>
<p:tagLst xmlns:p="http://schemas.openxmlformats.org/presentationml/2006/main">
  <p:tag name="AS_UNIQUEID" val="1646"/>
</p:tagLst>
</file>

<file path=ppt/tags/tag1710.xml><?xml version="1.0" encoding="utf-8"?>
<p:tagLst xmlns:p="http://schemas.openxmlformats.org/presentationml/2006/main">
  <p:tag name="AS_UNIQUEID" val="12732"/>
</p:tagLst>
</file>

<file path=ppt/tags/tag1711.xml><?xml version="1.0" encoding="utf-8"?>
<p:tagLst xmlns:p="http://schemas.openxmlformats.org/presentationml/2006/main">
  <p:tag name="AS_UNIQUEID" val="12733"/>
</p:tagLst>
</file>

<file path=ppt/tags/tag1712.xml><?xml version="1.0" encoding="utf-8"?>
<p:tagLst xmlns:p="http://schemas.openxmlformats.org/presentationml/2006/main">
  <p:tag name="AS_UNIQUEID" val="12734"/>
</p:tagLst>
</file>

<file path=ppt/tags/tag1713.xml><?xml version="1.0" encoding="utf-8"?>
<p:tagLst xmlns:p="http://schemas.openxmlformats.org/presentationml/2006/main">
  <p:tag name="AS_UNIQUEID" val="12735"/>
</p:tagLst>
</file>

<file path=ppt/tags/tag1714.xml><?xml version="1.0" encoding="utf-8"?>
<p:tagLst xmlns:p="http://schemas.openxmlformats.org/presentationml/2006/main">
  <p:tag name="AS_UNIQUEID" val="12736"/>
</p:tagLst>
</file>

<file path=ppt/tags/tag1715.xml><?xml version="1.0" encoding="utf-8"?>
<p:tagLst xmlns:p="http://schemas.openxmlformats.org/presentationml/2006/main">
  <p:tag name="AS_UNIQUEID" val="12737"/>
</p:tagLst>
</file>

<file path=ppt/tags/tag1716.xml><?xml version="1.0" encoding="utf-8"?>
<p:tagLst xmlns:p="http://schemas.openxmlformats.org/presentationml/2006/main">
  <p:tag name="AS_UNIQUEID" val="12738"/>
</p:tagLst>
</file>

<file path=ppt/tags/tag1717.xml><?xml version="1.0" encoding="utf-8"?>
<p:tagLst xmlns:p="http://schemas.openxmlformats.org/presentationml/2006/main">
  <p:tag name="AS_UNIQUEID" val="12739"/>
</p:tagLst>
</file>

<file path=ppt/tags/tag1718.xml><?xml version="1.0" encoding="utf-8"?>
<p:tagLst xmlns:p="http://schemas.openxmlformats.org/presentationml/2006/main">
  <p:tag name="AS_UNIQUEID" val="12740"/>
</p:tagLst>
</file>

<file path=ppt/tags/tag1719.xml><?xml version="1.0" encoding="utf-8"?>
<p:tagLst xmlns:p="http://schemas.openxmlformats.org/presentationml/2006/main">
  <p:tag name="AS_UNIQUEID" val="12741"/>
</p:tagLst>
</file>

<file path=ppt/tags/tag172.xml><?xml version="1.0" encoding="utf-8"?>
<p:tagLst xmlns:p="http://schemas.openxmlformats.org/presentationml/2006/main">
  <p:tag name="AS_UNIQUEID" val="21672"/>
</p:tagLst>
</file>

<file path=ppt/tags/tag1720.xml><?xml version="1.0" encoding="utf-8"?>
<p:tagLst xmlns:p="http://schemas.openxmlformats.org/presentationml/2006/main">
  <p:tag name="AS_UNIQUEID" val="12742"/>
</p:tagLst>
</file>

<file path=ppt/tags/tag1721.xml><?xml version="1.0" encoding="utf-8"?>
<p:tagLst xmlns:p="http://schemas.openxmlformats.org/presentationml/2006/main">
  <p:tag name="AS_UNIQUEID" val="1970"/>
</p:tagLst>
</file>

<file path=ppt/tags/tag1722.xml><?xml version="1.0" encoding="utf-8"?>
<p:tagLst xmlns:p="http://schemas.openxmlformats.org/presentationml/2006/main">
  <p:tag name="AS_UNIQUEID" val="12745"/>
</p:tagLst>
</file>

<file path=ppt/tags/tag1723.xml><?xml version="1.0" encoding="utf-8"?>
<p:tagLst xmlns:p="http://schemas.openxmlformats.org/presentationml/2006/main">
  <p:tag name="AS_UNIQUEID" val="22167"/>
</p:tagLst>
</file>

<file path=ppt/tags/tag1724.xml><?xml version="1.0" encoding="utf-8"?>
<p:tagLst xmlns:p="http://schemas.openxmlformats.org/presentationml/2006/main">
  <p:tag name="AS_UNIQUEID" val="22168"/>
</p:tagLst>
</file>

<file path=ppt/tags/tag1725.xml><?xml version="1.0" encoding="utf-8"?>
<p:tagLst xmlns:p="http://schemas.openxmlformats.org/presentationml/2006/main">
  <p:tag name="AS_UNIQUEID" val="1695"/>
</p:tagLst>
</file>

<file path=ppt/tags/tag1726.xml><?xml version="1.0" encoding="utf-8"?>
<p:tagLst xmlns:p="http://schemas.openxmlformats.org/presentationml/2006/main">
  <p:tag name="AS_UNIQUEID" val="1697"/>
</p:tagLst>
</file>

<file path=ppt/tags/tag1727.xml><?xml version="1.0" encoding="utf-8"?>
<p:tagLst xmlns:p="http://schemas.openxmlformats.org/presentationml/2006/main">
  <p:tag name="AS_UNIQUEID" val="1699"/>
</p:tagLst>
</file>

<file path=ppt/tags/tag1728.xml><?xml version="1.0" encoding="utf-8"?>
<p:tagLst xmlns:p="http://schemas.openxmlformats.org/presentationml/2006/main">
  <p:tag name="AS_UNIQUEID" val="1696"/>
</p:tagLst>
</file>

<file path=ppt/tags/tag1729.xml><?xml version="1.0" encoding="utf-8"?>
<p:tagLst xmlns:p="http://schemas.openxmlformats.org/presentationml/2006/main">
  <p:tag name="AS_UNIQUEID" val="1698"/>
</p:tagLst>
</file>

<file path=ppt/tags/tag173.xml><?xml version="1.0" encoding="utf-8"?>
<p:tagLst xmlns:p="http://schemas.openxmlformats.org/presentationml/2006/main">
  <p:tag name="AS_UNIQUEID" val="21679"/>
</p:tagLst>
</file>

<file path=ppt/tags/tag1730.xml><?xml version="1.0" encoding="utf-8"?>
<p:tagLst xmlns:p="http://schemas.openxmlformats.org/presentationml/2006/main">
  <p:tag name="AS_UNIQUEID" val="22169"/>
</p:tagLst>
</file>

<file path=ppt/tags/tag1731.xml><?xml version="1.0" encoding="utf-8"?>
<p:tagLst xmlns:p="http://schemas.openxmlformats.org/presentationml/2006/main">
  <p:tag name="AS_UNIQUEID" val="19194"/>
</p:tagLst>
</file>

<file path=ppt/tags/tag1732.xml><?xml version="1.0" encoding="utf-8"?>
<p:tagLst xmlns:p="http://schemas.openxmlformats.org/presentationml/2006/main">
  <p:tag name="AS_UNIQUEID" val="22165"/>
</p:tagLst>
</file>

<file path=ppt/tags/tag1733.xml><?xml version="1.0" encoding="utf-8"?>
<p:tagLst xmlns:p="http://schemas.openxmlformats.org/presentationml/2006/main">
  <p:tag name="AS_UNIQUEID" val="22171"/>
</p:tagLst>
</file>

<file path=ppt/tags/tag1734.xml><?xml version="1.0" encoding="utf-8"?>
<p:tagLst xmlns:p="http://schemas.openxmlformats.org/presentationml/2006/main">
  <p:tag name="AS_UNIQUEID" val="22172"/>
</p:tagLst>
</file>

<file path=ppt/tags/tag1735.xml><?xml version="1.0" encoding="utf-8"?>
<p:tagLst xmlns:p="http://schemas.openxmlformats.org/presentationml/2006/main">
  <p:tag name="AS_UNIQUEID" val="1695"/>
</p:tagLst>
</file>

<file path=ppt/tags/tag1736.xml><?xml version="1.0" encoding="utf-8"?>
<p:tagLst xmlns:p="http://schemas.openxmlformats.org/presentationml/2006/main">
  <p:tag name="AS_UNIQUEID" val="1697"/>
</p:tagLst>
</file>

<file path=ppt/tags/tag1737.xml><?xml version="1.0" encoding="utf-8"?>
<p:tagLst xmlns:p="http://schemas.openxmlformats.org/presentationml/2006/main">
  <p:tag name="AS_UNIQUEID" val="1699"/>
</p:tagLst>
</file>

<file path=ppt/tags/tag1738.xml><?xml version="1.0" encoding="utf-8"?>
<p:tagLst xmlns:p="http://schemas.openxmlformats.org/presentationml/2006/main">
  <p:tag name="AS_UNIQUEID" val="1696"/>
</p:tagLst>
</file>

<file path=ppt/tags/tag1739.xml><?xml version="1.0" encoding="utf-8"?>
<p:tagLst xmlns:p="http://schemas.openxmlformats.org/presentationml/2006/main">
  <p:tag name="AS_UNIQUEID" val="1698"/>
</p:tagLst>
</file>

<file path=ppt/tags/tag174.xml><?xml version="1.0" encoding="utf-8"?>
<p:tagLst xmlns:p="http://schemas.openxmlformats.org/presentationml/2006/main">
  <p:tag name="AS_UNIQUEID" val="21680"/>
</p:tagLst>
</file>

<file path=ppt/tags/tag1740.xml><?xml version="1.0" encoding="utf-8"?>
<p:tagLst xmlns:p="http://schemas.openxmlformats.org/presentationml/2006/main">
  <p:tag name="AS_UNIQUEID" val="22173"/>
</p:tagLst>
</file>

<file path=ppt/tags/tag1741.xml><?xml version="1.0" encoding="utf-8"?>
<p:tagLst xmlns:p="http://schemas.openxmlformats.org/presentationml/2006/main">
  <p:tag name="AS_UNIQUEID" val="19194"/>
</p:tagLst>
</file>

<file path=ppt/tags/tag1742.xml><?xml version="1.0" encoding="utf-8"?>
<p:tagLst xmlns:p="http://schemas.openxmlformats.org/presentationml/2006/main">
  <p:tag name="AS_UNIQUEID" val="13345"/>
</p:tagLst>
</file>

<file path=ppt/tags/tag1743.xml><?xml version="1.0" encoding="utf-8"?>
<p:tagLst xmlns:p="http://schemas.openxmlformats.org/presentationml/2006/main">
  <p:tag name="AS_UNIQUEID" val="13346"/>
  <p:tag name="KSO_WM_BEAUTIFY_FLAG" val=""/>
</p:tagLst>
</file>

<file path=ppt/tags/tag1744.xml><?xml version="1.0" encoding="utf-8"?>
<p:tagLst xmlns:p="http://schemas.openxmlformats.org/presentationml/2006/main">
  <p:tag name="AS_UNIQUEID" val="13347"/>
  <p:tag name="KSO_WM_BEAUTIFY_FLAG" val=""/>
</p:tagLst>
</file>

<file path=ppt/tags/tag1745.xml><?xml version="1.0" encoding="utf-8"?>
<p:tagLst xmlns:p="http://schemas.openxmlformats.org/presentationml/2006/main">
  <p:tag name="AS_UNIQUEID" val="22174"/>
</p:tagLst>
</file>

<file path=ppt/tags/tag1746.xml><?xml version="1.0" encoding="utf-8"?>
<p:tagLst xmlns:p="http://schemas.openxmlformats.org/presentationml/2006/main">
  <p:tag name="AS_UNIQUEID" val="2098"/>
</p:tagLst>
</file>

<file path=ppt/tags/tag1747.xml><?xml version="1.0" encoding="utf-8"?>
<p:tagLst xmlns:p="http://schemas.openxmlformats.org/presentationml/2006/main">
  <p:tag name="AS_UNIQUEID" val="2100"/>
</p:tagLst>
</file>

<file path=ppt/tags/tag1748.xml><?xml version="1.0" encoding="utf-8"?>
<p:tagLst xmlns:p="http://schemas.openxmlformats.org/presentationml/2006/main">
  <p:tag name="AS_UNIQUEID" val="13347"/>
  <p:tag name="KSO_WM_BEAUTIFY_FLAG" val=""/>
</p:tagLst>
</file>

<file path=ppt/tags/tag1749.xml><?xml version="1.0" encoding="utf-8"?>
<p:tagLst xmlns:p="http://schemas.openxmlformats.org/presentationml/2006/main">
  <p:tag name="AS_UNIQUEID" val="22175"/>
</p:tagLst>
</file>

<file path=ppt/tags/tag175.xml><?xml version="1.0" encoding="utf-8"?>
<p:tagLst xmlns:p="http://schemas.openxmlformats.org/presentationml/2006/main">
  <p:tag name="AS_UNIQUEID" val="21681"/>
  <p:tag name="KSO_WM_BEAUTIFY_FLAG" val=""/>
</p:tagLst>
</file>

<file path=ppt/tags/tag1750.xml><?xml version="1.0" encoding="utf-8"?>
<p:tagLst xmlns:p="http://schemas.openxmlformats.org/presentationml/2006/main">
  <p:tag name="AS_UNIQUEID" val="9049"/>
</p:tagLst>
</file>

<file path=ppt/tags/tag1751.xml><?xml version="1.0" encoding="utf-8"?>
<p:tagLst xmlns:p="http://schemas.openxmlformats.org/presentationml/2006/main">
  <p:tag name="AS_UNIQUEID" val="13347"/>
  <p:tag name="KSO_WM_BEAUTIFY_FLAG" val=""/>
</p:tagLst>
</file>

<file path=ppt/tags/tag1752.xml><?xml version="1.0" encoding="utf-8"?>
<p:tagLst xmlns:p="http://schemas.openxmlformats.org/presentationml/2006/main">
  <p:tag name="KSO_WM_SPECIAL_SOURCE" val="bdnull"/>
</p:tagLst>
</file>

<file path=ppt/tags/tag1753.xml><?xml version="1.0" encoding="utf-8"?>
<p:tagLst xmlns:p="http://schemas.openxmlformats.org/presentationml/2006/main">
  <p:tag name="AS_UNIQUEID" val="22177"/>
</p:tagLst>
</file>

<file path=ppt/tags/tag1754.xml><?xml version="1.0" encoding="utf-8"?>
<p:tagLst xmlns:p="http://schemas.openxmlformats.org/presentationml/2006/main">
  <p:tag name="AS_UNIQUEID" val="22178"/>
</p:tagLst>
</file>

<file path=ppt/tags/tag1755.xml><?xml version="1.0" encoding="utf-8"?>
<p:tagLst xmlns:p="http://schemas.openxmlformats.org/presentationml/2006/main">
  <p:tag name="AS_UNIQUEID" val="1695"/>
</p:tagLst>
</file>

<file path=ppt/tags/tag1756.xml><?xml version="1.0" encoding="utf-8"?>
<p:tagLst xmlns:p="http://schemas.openxmlformats.org/presentationml/2006/main">
  <p:tag name="AS_UNIQUEID" val="1697"/>
</p:tagLst>
</file>

<file path=ppt/tags/tag1757.xml><?xml version="1.0" encoding="utf-8"?>
<p:tagLst xmlns:p="http://schemas.openxmlformats.org/presentationml/2006/main">
  <p:tag name="AS_UNIQUEID" val="1699"/>
</p:tagLst>
</file>

<file path=ppt/tags/tag1758.xml><?xml version="1.0" encoding="utf-8"?>
<p:tagLst xmlns:p="http://schemas.openxmlformats.org/presentationml/2006/main">
  <p:tag name="AS_UNIQUEID" val="1696"/>
</p:tagLst>
</file>

<file path=ppt/tags/tag1759.xml><?xml version="1.0" encoding="utf-8"?>
<p:tagLst xmlns:p="http://schemas.openxmlformats.org/presentationml/2006/main">
  <p:tag name="AS_UNIQUEID" val="1698"/>
</p:tagLst>
</file>

<file path=ppt/tags/tag176.xml><?xml version="1.0" encoding="utf-8"?>
<p:tagLst xmlns:p="http://schemas.openxmlformats.org/presentationml/2006/main">
  <p:tag name="AS_UNIQUEID" val="21682"/>
</p:tagLst>
</file>

<file path=ppt/tags/tag1760.xml><?xml version="1.0" encoding="utf-8"?>
<p:tagLst xmlns:p="http://schemas.openxmlformats.org/presentationml/2006/main">
  <p:tag name="AS_UNIQUEID" val="22179"/>
</p:tagLst>
</file>

<file path=ppt/tags/tag1761.xml><?xml version="1.0" encoding="utf-8"?>
<p:tagLst xmlns:p="http://schemas.openxmlformats.org/presentationml/2006/main">
  <p:tag name="AS_UNIQUEID" val="19194"/>
</p:tagLst>
</file>

<file path=ppt/tags/tag1762.xml><?xml version="1.0" encoding="utf-8"?>
<p:tagLst xmlns:p="http://schemas.openxmlformats.org/presentationml/2006/main">
  <p:tag name="AS_UNIQUEID" val="9043"/>
</p:tagLst>
</file>

<file path=ppt/tags/tag1763.xml><?xml version="1.0" encoding="utf-8"?>
<p:tagLst xmlns:p="http://schemas.openxmlformats.org/presentationml/2006/main">
  <p:tag name="AS_UNIQUEID" val="9044"/>
  <p:tag name="KSO_WM_BEAUTIFY_FLAG" val=""/>
</p:tagLst>
</file>

<file path=ppt/tags/tag1764.xml><?xml version="1.0" encoding="utf-8"?>
<p:tagLst xmlns:p="http://schemas.openxmlformats.org/presentationml/2006/main">
  <p:tag name="AS_UNIQUEID" val="9045"/>
</p:tagLst>
</file>

<file path=ppt/tags/tag1765.xml><?xml version="1.0" encoding="utf-8"?>
<p:tagLst xmlns:p="http://schemas.openxmlformats.org/presentationml/2006/main">
  <p:tag name="AS_UNIQUEID" val="9046"/>
</p:tagLst>
</file>

<file path=ppt/tags/tag1766.xml><?xml version="1.0" encoding="utf-8"?>
<p:tagLst xmlns:p="http://schemas.openxmlformats.org/presentationml/2006/main">
  <p:tag name="AS_UNIQUEID" val="9047"/>
  <p:tag name="KSO_WM_BEAUTIFY_FLAG" val=""/>
</p:tagLst>
</file>

<file path=ppt/tags/tag1767.xml><?xml version="1.0" encoding="utf-8"?>
<p:tagLst xmlns:p="http://schemas.openxmlformats.org/presentationml/2006/main">
  <p:tag name="AS_UNIQUEID" val="9048"/>
  <p:tag name="KSO_WM_BEAUTIFY_FLAG" val=""/>
</p:tagLst>
</file>

<file path=ppt/tags/tag1768.xml><?xml version="1.0" encoding="utf-8"?>
<p:tagLst xmlns:p="http://schemas.openxmlformats.org/presentationml/2006/main">
  <p:tag name="AS_UNIQUEID" val="22180"/>
</p:tagLst>
</file>

<file path=ppt/tags/tag1769.xml><?xml version="1.0" encoding="utf-8"?>
<p:tagLst xmlns:p="http://schemas.openxmlformats.org/presentationml/2006/main">
  <p:tag name="AS_UNIQUEID" val="835"/>
  <p:tag name="KSO_WM_BEAUTIFY_FLAG" val=""/>
</p:tagLst>
</file>

<file path=ppt/tags/tag177.xml><?xml version="1.0" encoding="utf-8"?>
<p:tagLst xmlns:p="http://schemas.openxmlformats.org/presentationml/2006/main">
  <p:tag name="AS_UNIQUEID" val="21683"/>
</p:tagLst>
</file>

<file path=ppt/tags/tag1770.xml><?xml version="1.0" encoding="utf-8"?>
<p:tagLst xmlns:p="http://schemas.openxmlformats.org/presentationml/2006/main">
  <p:tag name="AS_UNIQUEID" val="22181"/>
</p:tagLst>
</file>

<file path=ppt/tags/tag1771.xml><?xml version="1.0" encoding="utf-8"?>
<p:tagLst xmlns:p="http://schemas.openxmlformats.org/presentationml/2006/main">
  <p:tag name="AS_UNIQUEID" val="9049"/>
</p:tagLst>
</file>

<file path=ppt/tags/tag1772.xml><?xml version="1.0" encoding="utf-8"?>
<p:tagLst xmlns:p="http://schemas.openxmlformats.org/presentationml/2006/main">
  <p:tag name="AS_UNIQUEID" val="13347"/>
  <p:tag name="KSO_WM_BEAUTIFY_FLAG" val=""/>
</p:tagLst>
</file>

<file path=ppt/tags/tag1773.xml><?xml version="1.0" encoding="utf-8"?>
<p:tagLst xmlns:p="http://schemas.openxmlformats.org/presentationml/2006/main">
  <p:tag name="AS_UNIQUEID" val="419"/>
</p:tagLst>
</file>

<file path=ppt/tags/tag1774.xml><?xml version="1.0" encoding="utf-8"?>
<p:tagLst xmlns:p="http://schemas.openxmlformats.org/presentationml/2006/main">
  <p:tag name="AS_UNIQUEID" val="9061"/>
</p:tagLst>
</file>

<file path=ppt/tags/tag1775.xml><?xml version="1.0" encoding="utf-8"?>
<p:tagLst xmlns:p="http://schemas.openxmlformats.org/presentationml/2006/main">
  <p:tag name="AS_UNIQUEID" val="22184"/>
</p:tagLst>
</file>

<file path=ppt/tags/tag1776.xml><?xml version="1.0" encoding="utf-8"?>
<p:tagLst xmlns:p="http://schemas.openxmlformats.org/presentationml/2006/main">
  <p:tag name="AS_UNIQUEID" val="22185"/>
</p:tagLst>
</file>

<file path=ppt/tags/tag1777.xml><?xml version="1.0" encoding="utf-8"?>
<p:tagLst xmlns:p="http://schemas.openxmlformats.org/presentationml/2006/main">
  <p:tag name="AS_UNIQUEID" val="1695"/>
</p:tagLst>
</file>

<file path=ppt/tags/tag1778.xml><?xml version="1.0" encoding="utf-8"?>
<p:tagLst xmlns:p="http://schemas.openxmlformats.org/presentationml/2006/main">
  <p:tag name="AS_UNIQUEID" val="1697"/>
</p:tagLst>
</file>

<file path=ppt/tags/tag1779.xml><?xml version="1.0" encoding="utf-8"?>
<p:tagLst xmlns:p="http://schemas.openxmlformats.org/presentationml/2006/main">
  <p:tag name="AS_UNIQUEID" val="1699"/>
</p:tagLst>
</file>

<file path=ppt/tags/tag178.xml><?xml version="1.0" encoding="utf-8"?>
<p:tagLst xmlns:p="http://schemas.openxmlformats.org/presentationml/2006/main">
  <p:tag name="AS_UNIQUEID" val="21684"/>
</p:tagLst>
</file>

<file path=ppt/tags/tag1780.xml><?xml version="1.0" encoding="utf-8"?>
<p:tagLst xmlns:p="http://schemas.openxmlformats.org/presentationml/2006/main">
  <p:tag name="AS_UNIQUEID" val="1696"/>
</p:tagLst>
</file>

<file path=ppt/tags/tag1781.xml><?xml version="1.0" encoding="utf-8"?>
<p:tagLst xmlns:p="http://schemas.openxmlformats.org/presentationml/2006/main">
  <p:tag name="AS_UNIQUEID" val="1698"/>
</p:tagLst>
</file>

<file path=ppt/tags/tag1782.xml><?xml version="1.0" encoding="utf-8"?>
<p:tagLst xmlns:p="http://schemas.openxmlformats.org/presentationml/2006/main">
  <p:tag name="AS_UNIQUEID" val="22186"/>
</p:tagLst>
</file>

<file path=ppt/tags/tag1783.xml><?xml version="1.0" encoding="utf-8"?>
<p:tagLst xmlns:p="http://schemas.openxmlformats.org/presentationml/2006/main">
  <p:tag name="AS_UNIQUEID" val="19194"/>
</p:tagLst>
</file>

<file path=ppt/tags/tag1784.xml><?xml version="1.0" encoding="utf-8"?>
<p:tagLst xmlns:p="http://schemas.openxmlformats.org/presentationml/2006/main">
  <p:tag name="AS_UNIQUEID" val="22187"/>
</p:tagLst>
</file>

<file path=ppt/tags/tag1785.xml><?xml version="1.0" encoding="utf-8"?>
<p:tagLst xmlns:p="http://schemas.openxmlformats.org/presentationml/2006/main">
  <p:tag name="AS_UNIQUEID" val="835"/>
  <p:tag name="KSO_WM_BEAUTIFY_FLAG" val=""/>
</p:tagLst>
</file>

<file path=ppt/tags/tag1786.xml><?xml version="1.0" encoding="utf-8"?>
<p:tagLst xmlns:p="http://schemas.openxmlformats.org/presentationml/2006/main">
  <p:tag name="AS_UNIQUEID" val="22188"/>
</p:tagLst>
</file>

<file path=ppt/tags/tag1787.xml><?xml version="1.0" encoding="utf-8"?>
<p:tagLst xmlns:p="http://schemas.openxmlformats.org/presentationml/2006/main">
  <p:tag name="AS_UNIQUEID" val="9049"/>
</p:tagLst>
</file>

<file path=ppt/tags/tag1788.xml><?xml version="1.0" encoding="utf-8"?>
<p:tagLst xmlns:p="http://schemas.openxmlformats.org/presentationml/2006/main">
  <p:tag name="AS_UNIQUEID" val="13347"/>
  <p:tag name="KSO_WM_BEAUTIFY_FLAG" val=""/>
</p:tagLst>
</file>

<file path=ppt/tags/tag1789.xml><?xml version="1.0" encoding="utf-8"?>
<p:tagLst xmlns:p="http://schemas.openxmlformats.org/presentationml/2006/main">
  <p:tag name="AS_UNIQUEID" val="419"/>
</p:tagLst>
</file>

<file path=ppt/tags/tag179.xml><?xml version="1.0" encoding="utf-8"?>
<p:tagLst xmlns:p="http://schemas.openxmlformats.org/presentationml/2006/main">
  <p:tag name="AS_UNIQUEID" val="21685"/>
</p:tagLst>
</file>

<file path=ppt/tags/tag1790.xml><?xml version="1.0" encoding="utf-8"?>
<p:tagLst xmlns:p="http://schemas.openxmlformats.org/presentationml/2006/main">
  <p:tag name="AS_UNIQUEID" val="9052"/>
</p:tagLst>
</file>

<file path=ppt/tags/tag1791.xml><?xml version="1.0" encoding="utf-8"?>
<p:tagLst xmlns:p="http://schemas.openxmlformats.org/presentationml/2006/main">
  <p:tag name="AS_UNIQUEID" val="9943"/>
</p:tagLst>
</file>

<file path=ppt/tags/tag1792.xml><?xml version="1.0" encoding="utf-8"?>
<p:tagLst xmlns:p="http://schemas.openxmlformats.org/presentationml/2006/main">
  <p:tag name="AS_UNIQUEID" val="9944"/>
</p:tagLst>
</file>

<file path=ppt/tags/tag1793.xml><?xml version="1.0" encoding="utf-8"?>
<p:tagLst xmlns:p="http://schemas.openxmlformats.org/presentationml/2006/main">
  <p:tag name="AS_UNIQUEID" val="12865"/>
</p:tagLst>
</file>

<file path=ppt/tags/tag1794.xml><?xml version="1.0" encoding="utf-8"?>
<p:tagLst xmlns:p="http://schemas.openxmlformats.org/presentationml/2006/main">
  <p:tag name="AS_UNIQUEID" val="1678"/>
</p:tagLst>
</file>

<file path=ppt/tags/tag1795.xml><?xml version="1.0" encoding="utf-8"?>
<p:tagLst xmlns:p="http://schemas.openxmlformats.org/presentationml/2006/main">
  <p:tag name="AS_UNIQUEID" val="12866"/>
</p:tagLst>
</file>

<file path=ppt/tags/tag1796.xml><?xml version="1.0" encoding="utf-8"?>
<p:tagLst xmlns:p="http://schemas.openxmlformats.org/presentationml/2006/main">
  <p:tag name="AS_UNIQUEID" val="1345"/>
</p:tagLst>
</file>

<file path=ppt/tags/tag1797.xml><?xml version="1.0" encoding="utf-8"?>
<p:tagLst xmlns:p="http://schemas.openxmlformats.org/presentationml/2006/main">
  <p:tag name="AS_UNIQUEID" val="12870"/>
</p:tagLst>
</file>

<file path=ppt/tags/tag1798.xml><?xml version="1.0" encoding="utf-8"?>
<p:tagLst xmlns:p="http://schemas.openxmlformats.org/presentationml/2006/main">
  <p:tag name="AS_UNIQUEID" val="12871"/>
</p:tagLst>
</file>

<file path=ppt/tags/tag1799.xml><?xml version="1.0" encoding="utf-8"?>
<p:tagLst xmlns:p="http://schemas.openxmlformats.org/presentationml/2006/main">
  <p:tag name="AS_UNIQUEID" val="12872"/>
</p:tagLst>
</file>

<file path=ppt/tags/tag18.xml><?xml version="1.0" encoding="utf-8"?>
<p:tagLst xmlns:p="http://schemas.openxmlformats.org/presentationml/2006/main">
  <p:tag name="AS_UNIQUEID" val="1516"/>
</p:tagLst>
</file>

<file path=ppt/tags/tag180.xml><?xml version="1.0" encoding="utf-8"?>
<p:tagLst xmlns:p="http://schemas.openxmlformats.org/presentationml/2006/main">
  <p:tag name="AS_UNIQUEID" val="21686"/>
</p:tagLst>
</file>

<file path=ppt/tags/tag1800.xml><?xml version="1.0" encoding="utf-8"?>
<p:tagLst xmlns:p="http://schemas.openxmlformats.org/presentationml/2006/main">
  <p:tag name="AS_UNIQUEID" val="12873"/>
</p:tagLst>
</file>

<file path=ppt/tags/tag1801.xml><?xml version="1.0" encoding="utf-8"?>
<p:tagLst xmlns:p="http://schemas.openxmlformats.org/presentationml/2006/main">
  <p:tag name="AS_UNIQUEID" val="12874"/>
</p:tagLst>
</file>

<file path=ppt/tags/tag1802.xml><?xml version="1.0" encoding="utf-8"?>
<p:tagLst xmlns:p="http://schemas.openxmlformats.org/presentationml/2006/main">
  <p:tag name="AS_UNIQUEID" val="12875"/>
</p:tagLst>
</file>

<file path=ppt/tags/tag1803.xml><?xml version="1.0" encoding="utf-8"?>
<p:tagLst xmlns:p="http://schemas.openxmlformats.org/presentationml/2006/main">
  <p:tag name="AS_UNIQUEID" val="12876"/>
</p:tagLst>
</file>

<file path=ppt/tags/tag1804.xml><?xml version="1.0" encoding="utf-8"?>
<p:tagLst xmlns:p="http://schemas.openxmlformats.org/presentationml/2006/main">
  <p:tag name="AS_UNIQUEID" val="12877"/>
</p:tagLst>
</file>

<file path=ppt/tags/tag1805.xml><?xml version="1.0" encoding="utf-8"?>
<p:tagLst xmlns:p="http://schemas.openxmlformats.org/presentationml/2006/main">
  <p:tag name="AS_UNIQUEID" val="12878"/>
</p:tagLst>
</file>

<file path=ppt/tags/tag1806.xml><?xml version="1.0" encoding="utf-8"?>
<p:tagLst xmlns:p="http://schemas.openxmlformats.org/presentationml/2006/main">
  <p:tag name="AS_UNIQUEID" val="12879"/>
</p:tagLst>
</file>

<file path=ppt/tags/tag1807.xml><?xml version="1.0" encoding="utf-8"?>
<p:tagLst xmlns:p="http://schemas.openxmlformats.org/presentationml/2006/main">
  <p:tag name="AS_UNIQUEID" val="12880"/>
</p:tagLst>
</file>

<file path=ppt/tags/tag1808.xml><?xml version="1.0" encoding="utf-8"?>
<p:tagLst xmlns:p="http://schemas.openxmlformats.org/presentationml/2006/main">
  <p:tag name="AS_UNIQUEID" val="12881"/>
</p:tagLst>
</file>

<file path=ppt/tags/tag1809.xml><?xml version="1.0" encoding="utf-8"?>
<p:tagLst xmlns:p="http://schemas.openxmlformats.org/presentationml/2006/main">
  <p:tag name="AS_UNIQUEID" val="12882"/>
</p:tagLst>
</file>

<file path=ppt/tags/tag181.xml><?xml version="1.0" encoding="utf-8"?>
<p:tagLst xmlns:p="http://schemas.openxmlformats.org/presentationml/2006/main">
  <p:tag name="AS_UNIQUEID" val="21687"/>
</p:tagLst>
</file>

<file path=ppt/tags/tag1810.xml><?xml version="1.0" encoding="utf-8"?>
<p:tagLst xmlns:p="http://schemas.openxmlformats.org/presentationml/2006/main">
  <p:tag name="AS_UNIQUEID" val="12883"/>
</p:tagLst>
</file>

<file path=ppt/tags/tag1811.xml><?xml version="1.0" encoding="utf-8"?>
<p:tagLst xmlns:p="http://schemas.openxmlformats.org/presentationml/2006/main">
  <p:tag name="AS_UNIQUEID" val="22190"/>
</p:tagLst>
</file>

<file path=ppt/tags/tag1812.xml><?xml version="1.0" encoding="utf-8"?>
<p:tagLst xmlns:p="http://schemas.openxmlformats.org/presentationml/2006/main">
  <p:tag name="AS_UNIQUEID" val="22191"/>
</p:tagLst>
</file>

<file path=ppt/tags/tag1813.xml><?xml version="1.0" encoding="utf-8"?>
<p:tagLst xmlns:p="http://schemas.openxmlformats.org/presentationml/2006/main">
  <p:tag name="AS_UNIQUEID" val="1695"/>
</p:tagLst>
</file>

<file path=ppt/tags/tag1814.xml><?xml version="1.0" encoding="utf-8"?>
<p:tagLst xmlns:p="http://schemas.openxmlformats.org/presentationml/2006/main">
  <p:tag name="AS_UNIQUEID" val="1697"/>
</p:tagLst>
</file>

<file path=ppt/tags/tag1815.xml><?xml version="1.0" encoding="utf-8"?>
<p:tagLst xmlns:p="http://schemas.openxmlformats.org/presentationml/2006/main">
  <p:tag name="AS_UNIQUEID" val="1699"/>
</p:tagLst>
</file>

<file path=ppt/tags/tag1816.xml><?xml version="1.0" encoding="utf-8"?>
<p:tagLst xmlns:p="http://schemas.openxmlformats.org/presentationml/2006/main">
  <p:tag name="AS_UNIQUEID" val="1696"/>
</p:tagLst>
</file>

<file path=ppt/tags/tag1817.xml><?xml version="1.0" encoding="utf-8"?>
<p:tagLst xmlns:p="http://schemas.openxmlformats.org/presentationml/2006/main">
  <p:tag name="AS_UNIQUEID" val="1698"/>
</p:tagLst>
</file>

<file path=ppt/tags/tag1818.xml><?xml version="1.0" encoding="utf-8"?>
<p:tagLst xmlns:p="http://schemas.openxmlformats.org/presentationml/2006/main">
  <p:tag name="AS_UNIQUEID" val="22192"/>
</p:tagLst>
</file>

<file path=ppt/tags/tag1819.xml><?xml version="1.0" encoding="utf-8"?>
<p:tagLst xmlns:p="http://schemas.openxmlformats.org/presentationml/2006/main">
  <p:tag name="AS_UNIQUEID" val="19194"/>
</p:tagLst>
</file>

<file path=ppt/tags/tag182.xml><?xml version="1.0" encoding="utf-8"?>
<p:tagLst xmlns:p="http://schemas.openxmlformats.org/presentationml/2006/main">
  <p:tag name="AS_UNIQUEID" val="21688"/>
</p:tagLst>
</file>

<file path=ppt/tags/tag1820.xml><?xml version="1.0" encoding="utf-8"?>
<p:tagLst xmlns:p="http://schemas.openxmlformats.org/presentationml/2006/main">
  <p:tag name="AS_UNIQUEID" val="22194"/>
</p:tagLst>
</file>

<file path=ppt/tags/tag1821.xml><?xml version="1.0" encoding="utf-8"?>
<p:tagLst xmlns:p="http://schemas.openxmlformats.org/presentationml/2006/main">
  <p:tag name="AS_UNIQUEID" val="22195"/>
</p:tagLst>
</file>

<file path=ppt/tags/tag1822.xml><?xml version="1.0" encoding="utf-8"?>
<p:tagLst xmlns:p="http://schemas.openxmlformats.org/presentationml/2006/main">
  <p:tag name="AS_UNIQUEID" val="1695"/>
</p:tagLst>
</file>

<file path=ppt/tags/tag1823.xml><?xml version="1.0" encoding="utf-8"?>
<p:tagLst xmlns:p="http://schemas.openxmlformats.org/presentationml/2006/main">
  <p:tag name="AS_UNIQUEID" val="1697"/>
</p:tagLst>
</file>

<file path=ppt/tags/tag1824.xml><?xml version="1.0" encoding="utf-8"?>
<p:tagLst xmlns:p="http://schemas.openxmlformats.org/presentationml/2006/main">
  <p:tag name="AS_UNIQUEID" val="1699"/>
</p:tagLst>
</file>

<file path=ppt/tags/tag1825.xml><?xml version="1.0" encoding="utf-8"?>
<p:tagLst xmlns:p="http://schemas.openxmlformats.org/presentationml/2006/main">
  <p:tag name="AS_UNIQUEID" val="1696"/>
</p:tagLst>
</file>

<file path=ppt/tags/tag1826.xml><?xml version="1.0" encoding="utf-8"?>
<p:tagLst xmlns:p="http://schemas.openxmlformats.org/presentationml/2006/main">
  <p:tag name="AS_UNIQUEID" val="1698"/>
</p:tagLst>
</file>

<file path=ppt/tags/tag1827.xml><?xml version="1.0" encoding="utf-8"?>
<p:tagLst xmlns:p="http://schemas.openxmlformats.org/presentationml/2006/main">
  <p:tag name="AS_UNIQUEID" val="22196"/>
</p:tagLst>
</file>

<file path=ppt/tags/tag1828.xml><?xml version="1.0" encoding="utf-8"?>
<p:tagLst xmlns:p="http://schemas.openxmlformats.org/presentationml/2006/main">
  <p:tag name="AS_UNIQUEID" val="19194"/>
</p:tagLst>
</file>

<file path=ppt/tags/tag1829.xml><?xml version="1.0" encoding="utf-8"?>
<p:tagLst xmlns:p="http://schemas.openxmlformats.org/presentationml/2006/main">
  <p:tag name="AS_UNIQUEID" val="9074"/>
</p:tagLst>
</file>

<file path=ppt/tags/tag183.xml><?xml version="1.0" encoding="utf-8"?>
<p:tagLst xmlns:p="http://schemas.openxmlformats.org/presentationml/2006/main">
  <p:tag name="AS_UNIQUEID" val="21689"/>
</p:tagLst>
</file>

<file path=ppt/tags/tag1830.xml><?xml version="1.0" encoding="utf-8"?>
<p:tagLst xmlns:p="http://schemas.openxmlformats.org/presentationml/2006/main">
  <p:tag name="AS_UNIQUEID" val="9957"/>
</p:tagLst>
</file>

<file path=ppt/tags/tag1831.xml><?xml version="1.0" encoding="utf-8"?>
<p:tagLst xmlns:p="http://schemas.openxmlformats.org/presentationml/2006/main">
  <p:tag name="AS_UNIQUEID" val="9958"/>
</p:tagLst>
</file>

<file path=ppt/tags/tag1832.xml><?xml version="1.0" encoding="utf-8"?>
<p:tagLst xmlns:p="http://schemas.openxmlformats.org/presentationml/2006/main">
  <p:tag name="AS_UNIQUEID" val="22197"/>
</p:tagLst>
</file>

<file path=ppt/tags/tag1833.xml><?xml version="1.0" encoding="utf-8"?>
<p:tagLst xmlns:p="http://schemas.openxmlformats.org/presentationml/2006/main">
  <p:tag name="AS_UNIQUEID" val="835"/>
  <p:tag name="KSO_WM_BEAUTIFY_FLAG" val=""/>
</p:tagLst>
</file>

<file path=ppt/tags/tag1834.xml><?xml version="1.0" encoding="utf-8"?>
<p:tagLst xmlns:p="http://schemas.openxmlformats.org/presentationml/2006/main">
  <p:tag name="AS_UNIQUEID" val="22198"/>
</p:tagLst>
</file>

<file path=ppt/tags/tag1835.xml><?xml version="1.0" encoding="utf-8"?>
<p:tagLst xmlns:p="http://schemas.openxmlformats.org/presentationml/2006/main">
  <p:tag name="AS_UNIQUEID" val="9049"/>
</p:tagLst>
</file>

<file path=ppt/tags/tag1836.xml><?xml version="1.0" encoding="utf-8"?>
<p:tagLst xmlns:p="http://schemas.openxmlformats.org/presentationml/2006/main">
  <p:tag name="AS_UNIQUEID" val="13347"/>
  <p:tag name="KSO_WM_BEAUTIFY_FLAG" val=""/>
</p:tagLst>
</file>

<file path=ppt/tags/tag1837.xml><?xml version="1.0" encoding="utf-8"?>
<p:tagLst xmlns:p="http://schemas.openxmlformats.org/presentationml/2006/main">
  <p:tag name="AS_UNIQUEID" val="419"/>
</p:tagLst>
</file>

<file path=ppt/tags/tag1838.xml><?xml version="1.0" encoding="utf-8"?>
<p:tagLst xmlns:p="http://schemas.openxmlformats.org/presentationml/2006/main">
  <p:tag name="AS_UNIQUEID" val="9078"/>
  <p:tag name="KSO_WM_BEAUTIFY_FLAG" val=""/>
</p:tagLst>
</file>

<file path=ppt/tags/tag1839.xml><?xml version="1.0" encoding="utf-8"?>
<p:tagLst xmlns:p="http://schemas.openxmlformats.org/presentationml/2006/main">
  <p:tag name="AS_UNIQUEID" val="12814"/>
</p:tagLst>
</file>

<file path=ppt/tags/tag184.xml><?xml version="1.0" encoding="utf-8"?>
<p:tagLst xmlns:p="http://schemas.openxmlformats.org/presentationml/2006/main">
  <p:tag name="AS_UNIQUEID" val="21690"/>
</p:tagLst>
</file>

<file path=ppt/tags/tag1840.xml><?xml version="1.0" encoding="utf-8"?>
<p:tagLst xmlns:p="http://schemas.openxmlformats.org/presentationml/2006/main">
  <p:tag name="AS_UNIQUEID" val="9081"/>
  <p:tag name="KSO_WM_BEAUTIFY_FLAG" val=""/>
</p:tagLst>
</file>

<file path=ppt/tags/tag1841.xml><?xml version="1.0" encoding="utf-8"?>
<p:tagLst xmlns:p="http://schemas.openxmlformats.org/presentationml/2006/main">
  <p:tag name="AS_UNIQUEID" val="9082"/>
  <p:tag name="KSO_WM_BEAUTIFY_FLAG" val=""/>
</p:tagLst>
</file>

<file path=ppt/tags/tag1842.xml><?xml version="1.0" encoding="utf-8"?>
<p:tagLst xmlns:p="http://schemas.openxmlformats.org/presentationml/2006/main">
  <p:tag name="AS_UNIQUEID" val="9083"/>
  <p:tag name="KSO_WM_BEAUTIFY_FLAG" val=""/>
</p:tagLst>
</file>

<file path=ppt/tags/tag1843.xml><?xml version="1.0" encoding="utf-8"?>
<p:tagLst xmlns:p="http://schemas.openxmlformats.org/presentationml/2006/main">
  <p:tag name="AS_UNIQUEID" val="9084"/>
  <p:tag name="KSO_WM_BEAUTIFY_FLAG" val=""/>
</p:tagLst>
</file>

<file path=ppt/tags/tag1844.xml><?xml version="1.0" encoding="utf-8"?>
<p:tagLst xmlns:p="http://schemas.openxmlformats.org/presentationml/2006/main">
  <p:tag name="AS_UNIQUEID" val="9085"/>
  <p:tag name="KSO_WM_BEAUTIFY_FLAG" val=""/>
</p:tagLst>
</file>

<file path=ppt/tags/tag1845.xml><?xml version="1.0" encoding="utf-8"?>
<p:tagLst xmlns:p="http://schemas.openxmlformats.org/presentationml/2006/main">
  <p:tag name="AS_UNIQUEID" val="9086"/>
  <p:tag name="KSO_WM_BEAUTIFY_FLAG" val=""/>
</p:tagLst>
</file>

<file path=ppt/tags/tag1846.xml><?xml version="1.0" encoding="utf-8"?>
<p:tagLst xmlns:p="http://schemas.openxmlformats.org/presentationml/2006/main">
  <p:tag name="AS_UNIQUEID" val="9087"/>
  <p:tag name="KSO_WM_BEAUTIFY_FLAG" val=""/>
</p:tagLst>
</file>

<file path=ppt/tags/tag1847.xml><?xml version="1.0" encoding="utf-8"?>
<p:tagLst xmlns:p="http://schemas.openxmlformats.org/presentationml/2006/main">
  <p:tag name="AS_UNIQUEID" val="9088"/>
  <p:tag name="KSO_WM_BEAUTIFY_FLAG" val=""/>
</p:tagLst>
</file>

<file path=ppt/tags/tag1848.xml><?xml version="1.0" encoding="utf-8"?>
<p:tagLst xmlns:p="http://schemas.openxmlformats.org/presentationml/2006/main">
  <p:tag name="AS_UNIQUEID" val="9089"/>
  <p:tag name="KSO_WM_BEAUTIFY_FLAG" val=""/>
</p:tagLst>
</file>

<file path=ppt/tags/tag1849.xml><?xml version="1.0" encoding="utf-8"?>
<p:tagLst xmlns:p="http://schemas.openxmlformats.org/presentationml/2006/main">
  <p:tag name="AS_UNIQUEID" val="9090"/>
  <p:tag name="KSO_WM_BEAUTIFY_FLAG" val=""/>
</p:tagLst>
</file>

<file path=ppt/tags/tag185.xml><?xml version="1.0" encoding="utf-8"?>
<p:tagLst xmlns:p="http://schemas.openxmlformats.org/presentationml/2006/main">
  <p:tag name="AS_UNIQUEID" val="21692"/>
</p:tagLst>
</file>

<file path=ppt/tags/tag1850.xml><?xml version="1.0" encoding="utf-8"?>
<p:tagLst xmlns:p="http://schemas.openxmlformats.org/presentationml/2006/main">
  <p:tag name="AS_UNIQUEID" val="9091"/>
  <p:tag name="KSO_WM_BEAUTIFY_FLAG" val=""/>
</p:tagLst>
</file>

<file path=ppt/tags/tag1851.xml><?xml version="1.0" encoding="utf-8"?>
<p:tagLst xmlns:p="http://schemas.openxmlformats.org/presentationml/2006/main">
  <p:tag name="AS_UNIQUEID" val="9092"/>
  <p:tag name="KSO_WM_BEAUTIFY_FLAG" val=""/>
</p:tagLst>
</file>

<file path=ppt/tags/tag1852.xml><?xml version="1.0" encoding="utf-8"?>
<p:tagLst xmlns:p="http://schemas.openxmlformats.org/presentationml/2006/main">
  <p:tag name="AS_UNIQUEID" val="9093"/>
  <p:tag name="KSO_WM_BEAUTIFY_FLAG" val=""/>
</p:tagLst>
</file>

<file path=ppt/tags/tag1853.xml><?xml version="1.0" encoding="utf-8"?>
<p:tagLst xmlns:p="http://schemas.openxmlformats.org/presentationml/2006/main">
  <p:tag name="AS_UNIQUEID" val="9094"/>
  <p:tag name="KSO_WM_BEAUTIFY_FLAG" val=""/>
</p:tagLst>
</file>

<file path=ppt/tags/tag1854.xml><?xml version="1.0" encoding="utf-8"?>
<p:tagLst xmlns:p="http://schemas.openxmlformats.org/presentationml/2006/main">
  <p:tag name="AS_UNIQUEID" val="9095"/>
  <p:tag name="KSO_WM_BEAUTIFY_FLAG" val=""/>
</p:tagLst>
</file>

<file path=ppt/tags/tag1855.xml><?xml version="1.0" encoding="utf-8"?>
<p:tagLst xmlns:p="http://schemas.openxmlformats.org/presentationml/2006/main">
  <p:tag name="AS_UNIQUEID" val="9096"/>
  <p:tag name="KSO_WM_BEAUTIFY_FLAG" val=""/>
</p:tagLst>
</file>

<file path=ppt/tags/tag1856.xml><?xml version="1.0" encoding="utf-8"?>
<p:tagLst xmlns:p="http://schemas.openxmlformats.org/presentationml/2006/main">
  <p:tag name="AS_UNIQUEID" val="8078"/>
</p:tagLst>
</file>

<file path=ppt/tags/tag1857.xml><?xml version="1.0" encoding="utf-8"?>
<p:tagLst xmlns:p="http://schemas.openxmlformats.org/presentationml/2006/main">
  <p:tag name="AS_UNIQUEID" val="8080"/>
</p:tagLst>
</file>

<file path=ppt/tags/tag1858.xml><?xml version="1.0" encoding="utf-8"?>
<p:tagLst xmlns:p="http://schemas.openxmlformats.org/presentationml/2006/main">
  <p:tag name="AS_UNIQUEID" val="8079"/>
</p:tagLst>
</file>

<file path=ppt/tags/tag1859.xml><?xml version="1.0" encoding="utf-8"?>
<p:tagLst xmlns:p="http://schemas.openxmlformats.org/presentationml/2006/main">
  <p:tag name="AS_UNIQUEID" val="8081"/>
</p:tagLst>
</file>

<file path=ppt/tags/tag186.xml><?xml version="1.0" encoding="utf-8"?>
<p:tagLst xmlns:p="http://schemas.openxmlformats.org/presentationml/2006/main">
  <p:tag name="AS_UNIQUEID" val="21675"/>
</p:tagLst>
</file>

<file path=ppt/tags/tag1860.xml><?xml version="1.0" encoding="utf-8"?>
<p:tagLst xmlns:p="http://schemas.openxmlformats.org/presentationml/2006/main">
  <p:tag name="AS_UNIQUEID" val="8082"/>
</p:tagLst>
</file>

<file path=ppt/tags/tag1861.xml><?xml version="1.0" encoding="utf-8"?>
<p:tagLst xmlns:p="http://schemas.openxmlformats.org/presentationml/2006/main">
  <p:tag name="AS_UNIQUEID" val="8081"/>
</p:tagLst>
</file>

<file path=ppt/tags/tag1862.xml><?xml version="1.0" encoding="utf-8"?>
<p:tagLst xmlns:p="http://schemas.openxmlformats.org/presentationml/2006/main">
  <p:tag name="AS_UNIQUEID" val="9963"/>
</p:tagLst>
</file>

<file path=ppt/tags/tag1863.xml><?xml version="1.0" encoding="utf-8"?>
<p:tagLst xmlns:p="http://schemas.openxmlformats.org/presentationml/2006/main">
  <p:tag name="AS_UNIQUEID" val="22200"/>
</p:tagLst>
</file>

<file path=ppt/tags/tag1864.xml><?xml version="1.0" encoding="utf-8"?>
<p:tagLst xmlns:p="http://schemas.openxmlformats.org/presentationml/2006/main">
  <p:tag name="AS_UNIQUEID" val="22201"/>
</p:tagLst>
</file>

<file path=ppt/tags/tag1865.xml><?xml version="1.0" encoding="utf-8"?>
<p:tagLst xmlns:p="http://schemas.openxmlformats.org/presentationml/2006/main">
  <p:tag name="AS_UNIQUEID" val="1695"/>
</p:tagLst>
</file>

<file path=ppt/tags/tag1866.xml><?xml version="1.0" encoding="utf-8"?>
<p:tagLst xmlns:p="http://schemas.openxmlformats.org/presentationml/2006/main">
  <p:tag name="AS_UNIQUEID" val="1697"/>
</p:tagLst>
</file>

<file path=ppt/tags/tag1867.xml><?xml version="1.0" encoding="utf-8"?>
<p:tagLst xmlns:p="http://schemas.openxmlformats.org/presentationml/2006/main">
  <p:tag name="AS_UNIQUEID" val="1699"/>
</p:tagLst>
</file>

<file path=ppt/tags/tag1868.xml><?xml version="1.0" encoding="utf-8"?>
<p:tagLst xmlns:p="http://schemas.openxmlformats.org/presentationml/2006/main">
  <p:tag name="AS_UNIQUEID" val="1696"/>
</p:tagLst>
</file>

<file path=ppt/tags/tag1869.xml><?xml version="1.0" encoding="utf-8"?>
<p:tagLst xmlns:p="http://schemas.openxmlformats.org/presentationml/2006/main">
  <p:tag name="AS_UNIQUEID" val="1698"/>
</p:tagLst>
</file>

<file path=ppt/tags/tag187.xml><?xml version="1.0" encoding="utf-8"?>
<p:tagLst xmlns:p="http://schemas.openxmlformats.org/presentationml/2006/main">
  <p:tag name="AS_UNIQUEID" val="21676"/>
</p:tagLst>
</file>

<file path=ppt/tags/tag1870.xml><?xml version="1.0" encoding="utf-8"?>
<p:tagLst xmlns:p="http://schemas.openxmlformats.org/presentationml/2006/main">
  <p:tag name="AS_UNIQUEID" val="22202"/>
</p:tagLst>
</file>

<file path=ppt/tags/tag1871.xml><?xml version="1.0" encoding="utf-8"?>
<p:tagLst xmlns:p="http://schemas.openxmlformats.org/presentationml/2006/main">
  <p:tag name="AS_UNIQUEID" val="19194"/>
</p:tagLst>
</file>

<file path=ppt/tags/tag1872.xml><?xml version="1.0" encoding="utf-8"?>
<p:tagLst xmlns:p="http://schemas.openxmlformats.org/presentationml/2006/main">
  <p:tag name="AS_UNIQUEID" val="9104"/>
  <p:tag name="KSO_WM_BEAUTIFY_FLAG" val=""/>
</p:tagLst>
</file>

<file path=ppt/tags/tag1873.xml><?xml version="1.0" encoding="utf-8"?>
<p:tagLst xmlns:p="http://schemas.openxmlformats.org/presentationml/2006/main">
  <p:tag name="AS_UNIQUEID" val="9105"/>
</p:tagLst>
</file>

<file path=ppt/tags/tag1874.xml><?xml version="1.0" encoding="utf-8"?>
<p:tagLst xmlns:p="http://schemas.openxmlformats.org/presentationml/2006/main">
  <p:tag name="AS_UNIQUEID" val="9106"/>
  <p:tag name="KSO_WM_BEAUTIFY_FLAG" val=""/>
</p:tagLst>
</file>

<file path=ppt/tags/tag1875.xml><?xml version="1.0" encoding="utf-8"?>
<p:tagLst xmlns:p="http://schemas.openxmlformats.org/presentationml/2006/main">
  <p:tag name="AS_UNIQUEID" val="9107"/>
</p:tagLst>
</file>

<file path=ppt/tags/tag1876.xml><?xml version="1.0" encoding="utf-8"?>
<p:tagLst xmlns:p="http://schemas.openxmlformats.org/presentationml/2006/main">
  <p:tag name="AS_UNIQUEID" val="9108"/>
</p:tagLst>
</file>

<file path=ppt/tags/tag1877.xml><?xml version="1.0" encoding="utf-8"?>
<p:tagLst xmlns:p="http://schemas.openxmlformats.org/presentationml/2006/main">
  <p:tag name="AS_UNIQUEID" val="8565"/>
  <p:tag name="KSO_WM_BEAUTIFY_FLAG" val=""/>
</p:tagLst>
</file>

<file path=ppt/tags/tag1878.xml><?xml version="1.0" encoding="utf-8"?>
<p:tagLst xmlns:p="http://schemas.openxmlformats.org/presentationml/2006/main">
  <p:tag name="AS_UNIQUEID" val="9126"/>
  <p:tag name="KSO_WM_BEAUTIFY_FLAG" val=""/>
</p:tagLst>
</file>

<file path=ppt/tags/tag1879.xml><?xml version="1.0" encoding="utf-8"?>
<p:tagLst xmlns:p="http://schemas.openxmlformats.org/presentationml/2006/main">
  <p:tag name="AS_UNIQUEID" val="22204"/>
</p:tagLst>
</file>

<file path=ppt/tags/tag188.xml><?xml version="1.0" encoding="utf-8"?>
<p:tagLst xmlns:p="http://schemas.openxmlformats.org/presentationml/2006/main">
  <p:tag name="AS_UNIQUEID" val="21677"/>
</p:tagLst>
</file>

<file path=ppt/tags/tag1880.xml><?xml version="1.0" encoding="utf-8"?>
<p:tagLst xmlns:p="http://schemas.openxmlformats.org/presentationml/2006/main">
  <p:tag name="AS_UNIQUEID" val="22205"/>
</p:tagLst>
</file>

<file path=ppt/tags/tag1881.xml><?xml version="1.0" encoding="utf-8"?>
<p:tagLst xmlns:p="http://schemas.openxmlformats.org/presentationml/2006/main">
  <p:tag name="AS_UNIQUEID" val="1695"/>
</p:tagLst>
</file>

<file path=ppt/tags/tag1882.xml><?xml version="1.0" encoding="utf-8"?>
<p:tagLst xmlns:p="http://schemas.openxmlformats.org/presentationml/2006/main">
  <p:tag name="AS_UNIQUEID" val="1697"/>
</p:tagLst>
</file>

<file path=ppt/tags/tag1883.xml><?xml version="1.0" encoding="utf-8"?>
<p:tagLst xmlns:p="http://schemas.openxmlformats.org/presentationml/2006/main">
  <p:tag name="AS_UNIQUEID" val="1699"/>
</p:tagLst>
</file>

<file path=ppt/tags/tag1884.xml><?xml version="1.0" encoding="utf-8"?>
<p:tagLst xmlns:p="http://schemas.openxmlformats.org/presentationml/2006/main">
  <p:tag name="AS_UNIQUEID" val="1696"/>
</p:tagLst>
</file>

<file path=ppt/tags/tag1885.xml><?xml version="1.0" encoding="utf-8"?>
<p:tagLst xmlns:p="http://schemas.openxmlformats.org/presentationml/2006/main">
  <p:tag name="AS_UNIQUEID" val="1698"/>
</p:tagLst>
</file>

<file path=ppt/tags/tag1886.xml><?xml version="1.0" encoding="utf-8"?>
<p:tagLst xmlns:p="http://schemas.openxmlformats.org/presentationml/2006/main">
  <p:tag name="AS_UNIQUEID" val="22206"/>
</p:tagLst>
</file>

<file path=ppt/tags/tag1887.xml><?xml version="1.0" encoding="utf-8"?>
<p:tagLst xmlns:p="http://schemas.openxmlformats.org/presentationml/2006/main">
  <p:tag name="AS_UNIQUEID" val="19194"/>
</p:tagLst>
</file>

<file path=ppt/tags/tag1888.xml><?xml version="1.0" encoding="utf-8"?>
<p:tagLst xmlns:p="http://schemas.openxmlformats.org/presentationml/2006/main">
  <p:tag name="AS_UNIQUEID" val="22207"/>
</p:tagLst>
</file>

<file path=ppt/tags/tag1889.xml><?xml version="1.0" encoding="utf-8"?>
<p:tagLst xmlns:p="http://schemas.openxmlformats.org/presentationml/2006/main">
  <p:tag name="AS_UNIQUEID" val="835"/>
  <p:tag name="KSO_WM_BEAUTIFY_FLAG" val=""/>
</p:tagLst>
</file>

<file path=ppt/tags/tag189.xml><?xml version="1.0" encoding="utf-8"?>
<p:tagLst xmlns:p="http://schemas.openxmlformats.org/presentationml/2006/main">
  <p:tag name="AS_UNIQUEID" val="21696"/>
</p:tagLst>
</file>

<file path=ppt/tags/tag1890.xml><?xml version="1.0" encoding="utf-8"?>
<p:tagLst xmlns:p="http://schemas.openxmlformats.org/presentationml/2006/main">
  <p:tag name="AS_UNIQUEID" val="22208"/>
</p:tagLst>
</file>

<file path=ppt/tags/tag1891.xml><?xml version="1.0" encoding="utf-8"?>
<p:tagLst xmlns:p="http://schemas.openxmlformats.org/presentationml/2006/main">
  <p:tag name="AS_UNIQUEID" val="9049"/>
</p:tagLst>
</file>

<file path=ppt/tags/tag1892.xml><?xml version="1.0" encoding="utf-8"?>
<p:tagLst xmlns:p="http://schemas.openxmlformats.org/presentationml/2006/main">
  <p:tag name="AS_UNIQUEID" val="13347"/>
  <p:tag name="KSO_WM_BEAUTIFY_FLAG" val=""/>
</p:tagLst>
</file>

<file path=ppt/tags/tag1893.xml><?xml version="1.0" encoding="utf-8"?>
<p:tagLst xmlns:p="http://schemas.openxmlformats.org/presentationml/2006/main">
  <p:tag name="AS_UNIQUEID" val="419"/>
</p:tagLst>
</file>

<file path=ppt/tags/tag1894.xml><?xml version="1.0" encoding="utf-8"?>
<p:tagLst xmlns:p="http://schemas.openxmlformats.org/presentationml/2006/main">
  <p:tag name="AS_UNIQUEID" val="12763"/>
</p:tagLst>
</file>

<file path=ppt/tags/tag1895.xml><?xml version="1.0" encoding="utf-8"?>
<p:tagLst xmlns:p="http://schemas.openxmlformats.org/presentationml/2006/main">
  <p:tag name="AS_UNIQUEID" val="12764"/>
</p:tagLst>
</file>

<file path=ppt/tags/tag1896.xml><?xml version="1.0" encoding="utf-8"?>
<p:tagLst xmlns:p="http://schemas.openxmlformats.org/presentationml/2006/main">
  <p:tag name="AS_UNIQUEID" val="12764"/>
</p:tagLst>
</file>

<file path=ppt/tags/tag1897.xml><?xml version="1.0" encoding="utf-8"?>
<p:tagLst xmlns:p="http://schemas.openxmlformats.org/presentationml/2006/main">
  <p:tag name="AS_UNIQUEID" val="12797"/>
</p:tagLst>
</file>

<file path=ppt/tags/tag1898.xml><?xml version="1.0" encoding="utf-8"?>
<p:tagLst xmlns:p="http://schemas.openxmlformats.org/presentationml/2006/main">
  <p:tag name="AS_UNIQUEID" val="12798"/>
</p:tagLst>
</file>

<file path=ppt/tags/tag1899.xml><?xml version="1.0" encoding="utf-8"?>
<p:tagLst xmlns:p="http://schemas.openxmlformats.org/presentationml/2006/main">
  <p:tag name="AS_UNIQUEID" val="22210"/>
</p:tagLst>
</file>

<file path=ppt/tags/tag19.xml><?xml version="1.0" encoding="utf-8"?>
<p:tagLst xmlns:p="http://schemas.openxmlformats.org/presentationml/2006/main">
  <p:tag name="AS_UNIQUEID" val="1517"/>
</p:tagLst>
</file>

<file path=ppt/tags/tag190.xml><?xml version="1.0" encoding="utf-8"?>
<p:tagLst xmlns:p="http://schemas.openxmlformats.org/presentationml/2006/main">
  <p:tag name="AS_UNIQUEID" val="21697"/>
</p:tagLst>
</file>

<file path=ppt/tags/tag1900.xml><?xml version="1.0" encoding="utf-8"?>
<p:tagLst xmlns:p="http://schemas.openxmlformats.org/presentationml/2006/main">
  <p:tag name="AS_UNIQUEID" val="22211"/>
</p:tagLst>
</file>

<file path=ppt/tags/tag1901.xml><?xml version="1.0" encoding="utf-8"?>
<p:tagLst xmlns:p="http://schemas.openxmlformats.org/presentationml/2006/main">
  <p:tag name="AS_UNIQUEID" val="1695"/>
</p:tagLst>
</file>

<file path=ppt/tags/tag1902.xml><?xml version="1.0" encoding="utf-8"?>
<p:tagLst xmlns:p="http://schemas.openxmlformats.org/presentationml/2006/main">
  <p:tag name="AS_UNIQUEID" val="1697"/>
</p:tagLst>
</file>

<file path=ppt/tags/tag1903.xml><?xml version="1.0" encoding="utf-8"?>
<p:tagLst xmlns:p="http://schemas.openxmlformats.org/presentationml/2006/main">
  <p:tag name="AS_UNIQUEID" val="1699"/>
</p:tagLst>
</file>

<file path=ppt/tags/tag1904.xml><?xml version="1.0" encoding="utf-8"?>
<p:tagLst xmlns:p="http://schemas.openxmlformats.org/presentationml/2006/main">
  <p:tag name="AS_UNIQUEID" val="1696"/>
</p:tagLst>
</file>

<file path=ppt/tags/tag1905.xml><?xml version="1.0" encoding="utf-8"?>
<p:tagLst xmlns:p="http://schemas.openxmlformats.org/presentationml/2006/main">
  <p:tag name="AS_UNIQUEID" val="1698"/>
</p:tagLst>
</file>

<file path=ppt/tags/tag1906.xml><?xml version="1.0" encoding="utf-8"?>
<p:tagLst xmlns:p="http://schemas.openxmlformats.org/presentationml/2006/main">
  <p:tag name="AS_UNIQUEID" val="22212"/>
</p:tagLst>
</file>

<file path=ppt/tags/tag1907.xml><?xml version="1.0" encoding="utf-8"?>
<p:tagLst xmlns:p="http://schemas.openxmlformats.org/presentationml/2006/main">
  <p:tag name="AS_UNIQUEID" val="19194"/>
</p:tagLst>
</file>

<file path=ppt/tags/tag1908.xml><?xml version="1.0" encoding="utf-8"?>
<p:tagLst xmlns:p="http://schemas.openxmlformats.org/presentationml/2006/main">
  <p:tag name="AS_UNIQUEID" val="9109"/>
  <p:tag name="KSO_WM_BEAUTIFY_FLAG" val=""/>
</p:tagLst>
</file>

<file path=ppt/tags/tag1909.xml><?xml version="1.0" encoding="utf-8"?>
<p:tagLst xmlns:p="http://schemas.openxmlformats.org/presentationml/2006/main">
  <p:tag name="AS_UNIQUEID" val="9110"/>
  <p:tag name="KSO_WM_BEAUTIFY_FLAG" val=""/>
</p:tagLst>
</file>

<file path=ppt/tags/tag191.xml><?xml version="1.0" encoding="utf-8"?>
<p:tagLst xmlns:p="http://schemas.openxmlformats.org/presentationml/2006/main">
  <p:tag name="AS_UNIQUEID" val="21698"/>
</p:tagLst>
</file>

<file path=ppt/tags/tag1910.xml><?xml version="1.0" encoding="utf-8"?>
<p:tagLst xmlns:p="http://schemas.openxmlformats.org/presentationml/2006/main">
  <p:tag name="AS_UNIQUEID" val="9111"/>
</p:tagLst>
</file>

<file path=ppt/tags/tag1911.xml><?xml version="1.0" encoding="utf-8"?>
<p:tagLst xmlns:p="http://schemas.openxmlformats.org/presentationml/2006/main">
  <p:tag name="AS_UNIQUEID" val="9112"/>
</p:tagLst>
</file>

<file path=ppt/tags/tag1912.xml><?xml version="1.0" encoding="utf-8"?>
<p:tagLst xmlns:p="http://schemas.openxmlformats.org/presentationml/2006/main">
  <p:tag name="AS_UNIQUEID" val="9113"/>
</p:tagLst>
</file>

<file path=ppt/tags/tag1913.xml><?xml version="1.0" encoding="utf-8"?>
<p:tagLst xmlns:p="http://schemas.openxmlformats.org/presentationml/2006/main">
  <p:tag name="AS_UNIQUEID" val="9114"/>
  <p:tag name="KSO_WM_BEAUTIFY_FLAG" val=""/>
</p:tagLst>
</file>

<file path=ppt/tags/tag1914.xml><?xml version="1.0" encoding="utf-8"?>
<p:tagLst xmlns:p="http://schemas.openxmlformats.org/presentationml/2006/main">
  <p:tag name="AS_UNIQUEID" val="9115"/>
  <p:tag name="KSO_WM_BEAUTIFY_FLAG" val=""/>
</p:tagLst>
</file>

<file path=ppt/tags/tag1915.xml><?xml version="1.0" encoding="utf-8"?>
<p:tagLst xmlns:p="http://schemas.openxmlformats.org/presentationml/2006/main">
  <p:tag name="AS_UNIQUEID" val="9116"/>
</p:tagLst>
</file>

<file path=ppt/tags/tag1916.xml><?xml version="1.0" encoding="utf-8"?>
<p:tagLst xmlns:p="http://schemas.openxmlformats.org/presentationml/2006/main">
  <p:tag name="AS_UNIQUEID" val="9117"/>
  <p:tag name="KSO_WM_BEAUTIFY_FLAG" val=""/>
</p:tagLst>
</file>

<file path=ppt/tags/tag1917.xml><?xml version="1.0" encoding="utf-8"?>
<p:tagLst xmlns:p="http://schemas.openxmlformats.org/presentationml/2006/main">
  <p:tag name="AS_UNIQUEID" val="9118"/>
  <p:tag name="KSO_WM_BEAUTIFY_FLAG" val=""/>
</p:tagLst>
</file>

<file path=ppt/tags/tag1918.xml><?xml version="1.0" encoding="utf-8"?>
<p:tagLst xmlns:p="http://schemas.openxmlformats.org/presentationml/2006/main">
  <p:tag name="AS_UNIQUEID" val="9119"/>
  <p:tag name="KSO_WM_BEAUTIFY_FLAG" val=""/>
</p:tagLst>
</file>

<file path=ppt/tags/tag1919.xml><?xml version="1.0" encoding="utf-8"?>
<p:tagLst xmlns:p="http://schemas.openxmlformats.org/presentationml/2006/main">
  <p:tag name="AS_UNIQUEID" val="9120"/>
  <p:tag name="KSO_WM_BEAUTIFY_FLAG" val=""/>
</p:tagLst>
</file>

<file path=ppt/tags/tag192.xml><?xml version="1.0" encoding="utf-8"?>
<p:tagLst xmlns:p="http://schemas.openxmlformats.org/presentationml/2006/main">
  <p:tag name="AS_UNIQUEID" val="21699"/>
  <p:tag name="KSO_WM_DIAGRAM_VIRTUALLY_FRAME" val="{&quot;height&quot;:539.1,&quot;left&quot;:43.45,&quot;top&quot;:31.7,&quot;width&quot;:866.1117322834646}"/>
</p:tagLst>
</file>

<file path=ppt/tags/tag1920.xml><?xml version="1.0" encoding="utf-8"?>
<p:tagLst xmlns:p="http://schemas.openxmlformats.org/presentationml/2006/main">
  <p:tag name="AS_UNIQUEID" val="9121"/>
  <p:tag name="KSO_WM_BEAUTIFY_FLAG" val=""/>
</p:tagLst>
</file>

<file path=ppt/tags/tag1921.xml><?xml version="1.0" encoding="utf-8"?>
<p:tagLst xmlns:p="http://schemas.openxmlformats.org/presentationml/2006/main">
  <p:tag name="AS_UNIQUEID" val="9122"/>
  <p:tag name="KSO_WM_BEAUTIFY_FLAG" val=""/>
</p:tagLst>
</file>

<file path=ppt/tags/tag1922.xml><?xml version="1.0" encoding="utf-8"?>
<p:tagLst xmlns:p="http://schemas.openxmlformats.org/presentationml/2006/main">
  <p:tag name="AS_UNIQUEID" val="9123"/>
  <p:tag name="KSO_WM_BEAUTIFY_FLAG" val=""/>
</p:tagLst>
</file>

<file path=ppt/tags/tag1923.xml><?xml version="1.0" encoding="utf-8"?>
<p:tagLst xmlns:p="http://schemas.openxmlformats.org/presentationml/2006/main">
  <p:tag name="AS_UNIQUEID" val="9970"/>
  <p:tag name="KSO_WM_BEAUTIFY_FLAG" val=""/>
</p:tagLst>
</file>

<file path=ppt/tags/tag1924.xml><?xml version="1.0" encoding="utf-8"?>
<p:tagLst xmlns:p="http://schemas.openxmlformats.org/presentationml/2006/main">
  <p:tag name="AS_UNIQUEID" val="9971"/>
  <p:tag name="KSO_WM_BEAUTIFY_FLAG" val=""/>
</p:tagLst>
</file>

<file path=ppt/tags/tag1925.xml><?xml version="1.0" encoding="utf-8"?>
<p:tagLst xmlns:p="http://schemas.openxmlformats.org/presentationml/2006/main">
  <p:tag name="AS_UNIQUEID" val="9972"/>
  <p:tag name="KSO_WM_BEAUTIFY_FLAG" val=""/>
</p:tagLst>
</file>

<file path=ppt/tags/tag1926.xml><?xml version="1.0" encoding="utf-8"?>
<p:tagLst xmlns:p="http://schemas.openxmlformats.org/presentationml/2006/main">
  <p:tag name="AS_UNIQUEID" val="9973"/>
  <p:tag name="KSO_WM_BEAUTIFY_FLAG" val=""/>
</p:tagLst>
</file>

<file path=ppt/tags/tag1927.xml><?xml version="1.0" encoding="utf-8"?>
<p:tagLst xmlns:p="http://schemas.openxmlformats.org/presentationml/2006/main">
  <p:tag name="AS_UNIQUEID" val="9148"/>
  <p:tag name="KSO_WM_BEAUTIFY_FLAG" val=""/>
</p:tagLst>
</file>

<file path=ppt/tags/tag1928.xml><?xml version="1.0" encoding="utf-8"?>
<p:tagLst xmlns:p="http://schemas.openxmlformats.org/presentationml/2006/main">
  <p:tag name="AS_UNIQUEID" val="9149"/>
  <p:tag name="KSO_WM_BEAUTIFY_FLAG" val=""/>
</p:tagLst>
</file>

<file path=ppt/tags/tag1929.xml><?xml version="1.0" encoding="utf-8"?>
<p:tagLst xmlns:p="http://schemas.openxmlformats.org/presentationml/2006/main">
  <p:tag name="AS_UNIQUEID" val="9977"/>
</p:tagLst>
</file>

<file path=ppt/tags/tag193.xml><?xml version="1.0" encoding="utf-8"?>
<p:tagLst xmlns:p="http://schemas.openxmlformats.org/presentationml/2006/main">
  <p:tag name="AS_UNIQUEID" val="21700"/>
  <p:tag name="KSO_WM_DIAGRAM_VIRTUALLY_FRAME" val="{&quot;height&quot;:539.1,&quot;left&quot;:43.45,&quot;top&quot;:31.7,&quot;width&quot;:866.1117322834646}"/>
</p:tagLst>
</file>

<file path=ppt/tags/tag1930.xml><?xml version="1.0" encoding="utf-8"?>
<p:tagLst xmlns:p="http://schemas.openxmlformats.org/presentationml/2006/main">
  <p:tag name="AS_UNIQUEID" val="9978"/>
</p:tagLst>
</file>

<file path=ppt/tags/tag1931.xml><?xml version="1.0" encoding="utf-8"?>
<p:tagLst xmlns:p="http://schemas.openxmlformats.org/presentationml/2006/main">
  <p:tag name="AS_UNIQUEID" val="9979"/>
</p:tagLst>
</file>

<file path=ppt/tags/tag1932.xml><?xml version="1.0" encoding="utf-8"?>
<p:tagLst xmlns:p="http://schemas.openxmlformats.org/presentationml/2006/main">
  <p:tag name="AS_UNIQUEID" val="22213"/>
</p:tagLst>
</file>

<file path=ppt/tags/tag1933.xml><?xml version="1.0" encoding="utf-8"?>
<p:tagLst xmlns:p="http://schemas.openxmlformats.org/presentationml/2006/main">
  <p:tag name="AS_UNIQUEID" val="22214"/>
</p:tagLst>
</file>

<file path=ppt/tags/tag1934.xml><?xml version="1.0" encoding="utf-8"?>
<p:tagLst xmlns:p="http://schemas.openxmlformats.org/presentationml/2006/main">
  <p:tag name="AS_UNIQUEID" val="22216"/>
</p:tagLst>
</file>

<file path=ppt/tags/tag1935.xml><?xml version="1.0" encoding="utf-8"?>
<p:tagLst xmlns:p="http://schemas.openxmlformats.org/presentationml/2006/main">
  <p:tag name="AS_UNIQUEID" val="22217"/>
</p:tagLst>
</file>

<file path=ppt/tags/tag1936.xml><?xml version="1.0" encoding="utf-8"?>
<p:tagLst xmlns:p="http://schemas.openxmlformats.org/presentationml/2006/main">
  <p:tag name="AS_UNIQUEID" val="1695"/>
</p:tagLst>
</file>

<file path=ppt/tags/tag1937.xml><?xml version="1.0" encoding="utf-8"?>
<p:tagLst xmlns:p="http://schemas.openxmlformats.org/presentationml/2006/main">
  <p:tag name="AS_UNIQUEID" val="1697"/>
</p:tagLst>
</file>

<file path=ppt/tags/tag1938.xml><?xml version="1.0" encoding="utf-8"?>
<p:tagLst xmlns:p="http://schemas.openxmlformats.org/presentationml/2006/main">
  <p:tag name="AS_UNIQUEID" val="1699"/>
</p:tagLst>
</file>

<file path=ppt/tags/tag1939.xml><?xml version="1.0" encoding="utf-8"?>
<p:tagLst xmlns:p="http://schemas.openxmlformats.org/presentationml/2006/main">
  <p:tag name="AS_UNIQUEID" val="1696"/>
</p:tagLst>
</file>

<file path=ppt/tags/tag194.xml><?xml version="1.0" encoding="utf-8"?>
<p:tagLst xmlns:p="http://schemas.openxmlformats.org/presentationml/2006/main">
  <p:tag name="AS_UNIQUEID" val="21701"/>
  <p:tag name="KSO_WM_DIAGRAM_VIRTUALLY_FRAME" val="{&quot;height&quot;:539.1,&quot;left&quot;:43.45,&quot;top&quot;:31.7,&quot;width&quot;:866.1117322834646}"/>
</p:tagLst>
</file>

<file path=ppt/tags/tag1940.xml><?xml version="1.0" encoding="utf-8"?>
<p:tagLst xmlns:p="http://schemas.openxmlformats.org/presentationml/2006/main">
  <p:tag name="AS_UNIQUEID" val="1698"/>
</p:tagLst>
</file>

<file path=ppt/tags/tag1941.xml><?xml version="1.0" encoding="utf-8"?>
<p:tagLst xmlns:p="http://schemas.openxmlformats.org/presentationml/2006/main">
  <p:tag name="AS_UNIQUEID" val="22218"/>
</p:tagLst>
</file>

<file path=ppt/tags/tag1942.xml><?xml version="1.0" encoding="utf-8"?>
<p:tagLst xmlns:p="http://schemas.openxmlformats.org/presentationml/2006/main">
  <p:tag name="AS_UNIQUEID" val="19194"/>
</p:tagLst>
</file>

<file path=ppt/tags/tag1943.xml><?xml version="1.0" encoding="utf-8"?>
<p:tagLst xmlns:p="http://schemas.openxmlformats.org/presentationml/2006/main">
  <p:tag name="AS_UNIQUEID" val="12991"/>
</p:tagLst>
</file>

<file path=ppt/tags/tag1944.xml><?xml version="1.0" encoding="utf-8"?>
<p:tagLst xmlns:p="http://schemas.openxmlformats.org/presentationml/2006/main">
  <p:tag name="AS_UNIQUEID" val="12992"/>
</p:tagLst>
</file>

<file path=ppt/tags/tag1945.xml><?xml version="1.0" encoding="utf-8"?>
<p:tagLst xmlns:p="http://schemas.openxmlformats.org/presentationml/2006/main">
  <p:tag name="AS_UNIQUEID" val="12993"/>
</p:tagLst>
</file>

<file path=ppt/tags/tag1946.xml><?xml version="1.0" encoding="utf-8"?>
<p:tagLst xmlns:p="http://schemas.openxmlformats.org/presentationml/2006/main">
  <p:tag name="AS_UNIQUEID" val="1411"/>
</p:tagLst>
</file>

<file path=ppt/tags/tag1947.xml><?xml version="1.0" encoding="utf-8"?>
<p:tagLst xmlns:p="http://schemas.openxmlformats.org/presentationml/2006/main">
  <p:tag name="AS_UNIQUEID" val="1412"/>
</p:tagLst>
</file>

<file path=ppt/tags/tag1948.xml><?xml version="1.0" encoding="utf-8"?>
<p:tagLst xmlns:p="http://schemas.openxmlformats.org/presentationml/2006/main">
  <p:tag name="AS_UNIQUEID" val="1413"/>
</p:tagLst>
</file>

<file path=ppt/tags/tag1949.xml><?xml version="1.0" encoding="utf-8"?>
<p:tagLst xmlns:p="http://schemas.openxmlformats.org/presentationml/2006/main">
  <p:tag name="AS_UNIQUEID" val="1425"/>
</p:tagLst>
</file>

<file path=ppt/tags/tag195.xml><?xml version="1.0" encoding="utf-8"?>
<p:tagLst xmlns:p="http://schemas.openxmlformats.org/presentationml/2006/main">
  <p:tag name="AS_UNIQUEID" val="21702"/>
</p:tagLst>
</file>

<file path=ppt/tags/tag1950.xml><?xml version="1.0" encoding="utf-8"?>
<p:tagLst xmlns:p="http://schemas.openxmlformats.org/presentationml/2006/main">
  <p:tag name="AS_UNIQUEID" val="1426"/>
</p:tagLst>
</file>

<file path=ppt/tags/tag1951.xml><?xml version="1.0" encoding="utf-8"?>
<p:tagLst xmlns:p="http://schemas.openxmlformats.org/presentationml/2006/main">
  <p:tag name="AS_UNIQUEID" val="1414"/>
</p:tagLst>
</file>

<file path=ppt/tags/tag1952.xml><?xml version="1.0" encoding="utf-8"?>
<p:tagLst xmlns:p="http://schemas.openxmlformats.org/presentationml/2006/main">
  <p:tag name="AS_UNIQUEID" val="1416"/>
</p:tagLst>
</file>

<file path=ppt/tags/tag1953.xml><?xml version="1.0" encoding="utf-8"?>
<p:tagLst xmlns:p="http://schemas.openxmlformats.org/presentationml/2006/main">
  <p:tag name="AS_UNIQUEID" val="1417"/>
</p:tagLst>
</file>

<file path=ppt/tags/tag1954.xml><?xml version="1.0" encoding="utf-8"?>
<p:tagLst xmlns:p="http://schemas.openxmlformats.org/presentationml/2006/main">
  <p:tag name="AS_UNIQUEID" val="1418"/>
</p:tagLst>
</file>

<file path=ppt/tags/tag1955.xml><?xml version="1.0" encoding="utf-8"?>
<p:tagLst xmlns:p="http://schemas.openxmlformats.org/presentationml/2006/main">
  <p:tag name="AS_UNIQUEID" val="1410"/>
</p:tagLst>
</file>

<file path=ppt/tags/tag1956.xml><?xml version="1.0" encoding="utf-8"?>
<p:tagLst xmlns:p="http://schemas.openxmlformats.org/presentationml/2006/main">
  <p:tag name="AS_UNIQUEID" val="12990"/>
</p:tagLst>
</file>

<file path=ppt/tags/tag1957.xml><?xml version="1.0" encoding="utf-8"?>
<p:tagLst xmlns:p="http://schemas.openxmlformats.org/presentationml/2006/main">
  <p:tag name="AS_UNIQUEID" val="1418"/>
</p:tagLst>
</file>

<file path=ppt/tags/tag1958.xml><?xml version="1.0" encoding="utf-8"?>
<p:tagLst xmlns:p="http://schemas.openxmlformats.org/presentationml/2006/main">
  <p:tag name="AS_UNIQUEID" val="1418"/>
</p:tagLst>
</file>

<file path=ppt/tags/tag1959.xml><?xml version="1.0" encoding="utf-8"?>
<p:tagLst xmlns:p="http://schemas.openxmlformats.org/presentationml/2006/main">
  <p:tag name="AS_UNIQUEID" val="1418"/>
</p:tagLst>
</file>

<file path=ppt/tags/tag196.xml><?xml version="1.0" encoding="utf-8"?>
<p:tagLst xmlns:p="http://schemas.openxmlformats.org/presentationml/2006/main">
  <p:tag name="AS_UNIQUEID" val="21703"/>
</p:tagLst>
</file>

<file path=ppt/tags/tag1960.xml><?xml version="1.0" encoding="utf-8"?>
<p:tagLst xmlns:p="http://schemas.openxmlformats.org/presentationml/2006/main">
  <p:tag name="AS_UNIQUEID" val="13048"/>
</p:tagLst>
</file>

<file path=ppt/tags/tag1961.xml><?xml version="1.0" encoding="utf-8"?>
<p:tagLst xmlns:p="http://schemas.openxmlformats.org/presentationml/2006/main">
  <p:tag name="AS_UNIQUEID" val="1421"/>
</p:tagLst>
</file>

<file path=ppt/tags/tag1962.xml><?xml version="1.0" encoding="utf-8"?>
<p:tagLst xmlns:p="http://schemas.openxmlformats.org/presentationml/2006/main">
  <p:tag name="AS_UNIQUEID" val="1423"/>
</p:tagLst>
</file>

<file path=ppt/tags/tag1963.xml><?xml version="1.0" encoding="utf-8"?>
<p:tagLst xmlns:p="http://schemas.openxmlformats.org/presentationml/2006/main">
  <p:tag name="AS_UNIQUEID" val="13049"/>
</p:tagLst>
</file>

<file path=ppt/tags/tag1964.xml><?xml version="1.0" encoding="utf-8"?>
<p:tagLst xmlns:p="http://schemas.openxmlformats.org/presentationml/2006/main">
  <p:tag name="AS_UNIQUEID" val="1421"/>
</p:tagLst>
</file>

<file path=ppt/tags/tag1965.xml><?xml version="1.0" encoding="utf-8"?>
<p:tagLst xmlns:p="http://schemas.openxmlformats.org/presentationml/2006/main">
  <p:tag name="AS_UNIQUEID" val="1423"/>
</p:tagLst>
</file>

<file path=ppt/tags/tag1966.xml><?xml version="1.0" encoding="utf-8"?>
<p:tagLst xmlns:p="http://schemas.openxmlformats.org/presentationml/2006/main">
  <p:tag name="AS_UNIQUEID" val="22219"/>
</p:tagLst>
</file>

<file path=ppt/tags/tag1967.xml><?xml version="1.0" encoding="utf-8"?>
<p:tagLst xmlns:p="http://schemas.openxmlformats.org/presentationml/2006/main">
  <p:tag name="AS_UNIQUEID" val="13047"/>
</p:tagLst>
</file>

<file path=ppt/tags/tag1968.xml><?xml version="1.0" encoding="utf-8"?>
<p:tagLst xmlns:p="http://schemas.openxmlformats.org/presentationml/2006/main">
  <p:tag name="AS_UNIQUEID" val="13050"/>
</p:tagLst>
</file>

<file path=ppt/tags/tag1969.xml><?xml version="1.0" encoding="utf-8"?>
<p:tagLst xmlns:p="http://schemas.openxmlformats.org/presentationml/2006/main">
  <p:tag name="AS_UNIQUEID" val="13051"/>
</p:tagLst>
</file>

<file path=ppt/tags/tag197.xml><?xml version="1.0" encoding="utf-8"?>
<p:tagLst xmlns:p="http://schemas.openxmlformats.org/presentationml/2006/main">
  <p:tag name="AS_UNIQUEID" val="21704"/>
</p:tagLst>
</file>

<file path=ppt/tags/tag1970.xml><?xml version="1.0" encoding="utf-8"?>
<p:tagLst xmlns:p="http://schemas.openxmlformats.org/presentationml/2006/main">
  <p:tag name="KSO_WM_SPECIAL_SOURCE" val="bdnull"/>
</p:tagLst>
</file>

<file path=ppt/tags/tag1971.xml><?xml version="1.0" encoding="utf-8"?>
<p:tagLst xmlns:p="http://schemas.openxmlformats.org/presentationml/2006/main">
  <p:tag name="AS_UNIQUEID" val="22222"/>
</p:tagLst>
</file>

<file path=ppt/tags/tag1972.xml><?xml version="1.0" encoding="utf-8"?>
<p:tagLst xmlns:p="http://schemas.openxmlformats.org/presentationml/2006/main">
  <p:tag name="AS_UNIQUEID" val="1695"/>
</p:tagLst>
</file>

<file path=ppt/tags/tag1973.xml><?xml version="1.0" encoding="utf-8"?>
<p:tagLst xmlns:p="http://schemas.openxmlformats.org/presentationml/2006/main">
  <p:tag name="AS_UNIQUEID" val="1697"/>
</p:tagLst>
</file>

<file path=ppt/tags/tag1974.xml><?xml version="1.0" encoding="utf-8"?>
<p:tagLst xmlns:p="http://schemas.openxmlformats.org/presentationml/2006/main">
  <p:tag name="AS_UNIQUEID" val="1699"/>
</p:tagLst>
</file>

<file path=ppt/tags/tag1975.xml><?xml version="1.0" encoding="utf-8"?>
<p:tagLst xmlns:p="http://schemas.openxmlformats.org/presentationml/2006/main">
  <p:tag name="AS_UNIQUEID" val="1696"/>
</p:tagLst>
</file>

<file path=ppt/tags/tag1976.xml><?xml version="1.0" encoding="utf-8"?>
<p:tagLst xmlns:p="http://schemas.openxmlformats.org/presentationml/2006/main">
  <p:tag name="AS_UNIQUEID" val="1698"/>
</p:tagLst>
</file>

<file path=ppt/tags/tag1977.xml><?xml version="1.0" encoding="utf-8"?>
<p:tagLst xmlns:p="http://schemas.openxmlformats.org/presentationml/2006/main">
  <p:tag name="AS_UNIQUEID" val="22223"/>
</p:tagLst>
</file>

<file path=ppt/tags/tag1978.xml><?xml version="1.0" encoding="utf-8"?>
<p:tagLst xmlns:p="http://schemas.openxmlformats.org/presentationml/2006/main">
  <p:tag name="AS_UNIQUEID" val="13069"/>
</p:tagLst>
</file>

<file path=ppt/tags/tag1979.xml><?xml version="1.0" encoding="utf-8"?>
<p:tagLst xmlns:p="http://schemas.openxmlformats.org/presentationml/2006/main">
  <p:tag name="AS_UNIQUEID" val="2298"/>
</p:tagLst>
</file>

<file path=ppt/tags/tag198.xml><?xml version="1.0" encoding="utf-8"?>
<p:tagLst xmlns:p="http://schemas.openxmlformats.org/presentationml/2006/main">
  <p:tag name="AS_UNIQUEID" val="21705"/>
  <p:tag name="KSO_WM_DIAGRAM_VIRTUALLY_FRAME" val="{&quot;height&quot;:539.1,&quot;left&quot;:43.45,&quot;top&quot;:31.7,&quot;width&quot;:866.1117322834646}"/>
</p:tagLst>
</file>

<file path=ppt/tags/tag1980.xml><?xml version="1.0" encoding="utf-8"?>
<p:tagLst xmlns:p="http://schemas.openxmlformats.org/presentationml/2006/main">
  <p:tag name="AS_UNIQUEID" val="13070"/>
</p:tagLst>
</file>

<file path=ppt/tags/tag1981.xml><?xml version="1.0" encoding="utf-8"?>
<p:tagLst xmlns:p="http://schemas.openxmlformats.org/presentationml/2006/main">
  <p:tag name="AS_UNIQUEID" val="13071"/>
</p:tagLst>
</file>

<file path=ppt/tags/tag1982.xml><?xml version="1.0" encoding="utf-8"?>
<p:tagLst xmlns:p="http://schemas.openxmlformats.org/presentationml/2006/main">
  <p:tag name="AS_UNIQUEID" val="13072"/>
</p:tagLst>
</file>

<file path=ppt/tags/tag1983.xml><?xml version="1.0" encoding="utf-8"?>
<p:tagLst xmlns:p="http://schemas.openxmlformats.org/presentationml/2006/main">
  <p:tag name="AS_UNIQUEID" val="13073"/>
</p:tagLst>
</file>

<file path=ppt/tags/tag1984.xml><?xml version="1.0" encoding="utf-8"?>
<p:tagLst xmlns:p="http://schemas.openxmlformats.org/presentationml/2006/main">
  <p:tag name="AS_UNIQUEID" val="13074"/>
</p:tagLst>
</file>

<file path=ppt/tags/tag1985.xml><?xml version="1.0" encoding="utf-8"?>
<p:tagLst xmlns:p="http://schemas.openxmlformats.org/presentationml/2006/main">
  <p:tag name="AS_UNIQUEID" val="13075"/>
</p:tagLst>
</file>

<file path=ppt/tags/tag1986.xml><?xml version="1.0" encoding="utf-8"?>
<p:tagLst xmlns:p="http://schemas.openxmlformats.org/presentationml/2006/main">
  <p:tag name="AS_UNIQUEID" val="13076"/>
</p:tagLst>
</file>

<file path=ppt/tags/tag1987.xml><?xml version="1.0" encoding="utf-8"?>
<p:tagLst xmlns:p="http://schemas.openxmlformats.org/presentationml/2006/main">
  <p:tag name="AS_UNIQUEID" val="13077"/>
</p:tagLst>
</file>

<file path=ppt/tags/tag1988.xml><?xml version="1.0" encoding="utf-8"?>
<p:tagLst xmlns:p="http://schemas.openxmlformats.org/presentationml/2006/main">
  <p:tag name="AS_UNIQUEID" val="13078"/>
</p:tagLst>
</file>

<file path=ppt/tags/tag1989.xml><?xml version="1.0" encoding="utf-8"?>
<p:tagLst xmlns:p="http://schemas.openxmlformats.org/presentationml/2006/main">
  <p:tag name="AS_UNIQUEID" val="13079"/>
</p:tagLst>
</file>

<file path=ppt/tags/tag199.xml><?xml version="1.0" encoding="utf-8"?>
<p:tagLst xmlns:p="http://schemas.openxmlformats.org/presentationml/2006/main">
  <p:tag name="AS_UNIQUEID" val="21706"/>
  <p:tag name="KSO_WM_DIAGRAM_VIRTUALLY_FRAME" val="{&quot;height&quot;:539.1,&quot;left&quot;:43.45,&quot;top&quot;:31.7,&quot;width&quot;:866.1117322834646}"/>
</p:tagLst>
</file>

<file path=ppt/tags/tag1990.xml><?xml version="1.0" encoding="utf-8"?>
<p:tagLst xmlns:p="http://schemas.openxmlformats.org/presentationml/2006/main">
  <p:tag name="AS_UNIQUEID" val="13080"/>
</p:tagLst>
</file>

<file path=ppt/tags/tag1991.xml><?xml version="1.0" encoding="utf-8"?>
<p:tagLst xmlns:p="http://schemas.openxmlformats.org/presentationml/2006/main">
  <p:tag name="AS_UNIQUEID" val="13081"/>
</p:tagLst>
</file>

<file path=ppt/tags/tag1992.xml><?xml version="1.0" encoding="utf-8"?>
<p:tagLst xmlns:p="http://schemas.openxmlformats.org/presentationml/2006/main">
  <p:tag name="AS_UNIQUEID" val="1493"/>
</p:tagLst>
</file>

<file path=ppt/tags/tag1993.xml><?xml version="1.0" encoding="utf-8"?>
<p:tagLst xmlns:p="http://schemas.openxmlformats.org/presentationml/2006/main">
  <p:tag name="AS_UNIQUEID" val="13082"/>
</p:tagLst>
</file>

<file path=ppt/tags/tag1994.xml><?xml version="1.0" encoding="utf-8"?>
<p:tagLst xmlns:p="http://schemas.openxmlformats.org/presentationml/2006/main">
  <p:tag name="AS_UNIQUEID" val="13083"/>
</p:tagLst>
</file>

<file path=ppt/tags/tag1995.xml><?xml version="1.0" encoding="utf-8"?>
<p:tagLst xmlns:p="http://schemas.openxmlformats.org/presentationml/2006/main">
  <p:tag name="AS_UNIQUEID" val="13084"/>
</p:tagLst>
</file>

<file path=ppt/tags/tag1996.xml><?xml version="1.0" encoding="utf-8"?>
<p:tagLst xmlns:p="http://schemas.openxmlformats.org/presentationml/2006/main">
  <p:tag name="AS_UNIQUEID" val="13085"/>
</p:tagLst>
</file>

<file path=ppt/tags/tag1997.xml><?xml version="1.0" encoding="utf-8"?>
<p:tagLst xmlns:p="http://schemas.openxmlformats.org/presentationml/2006/main">
  <p:tag name="AS_UNIQUEID" val="13086"/>
</p:tagLst>
</file>

<file path=ppt/tags/tag1998.xml><?xml version="1.0" encoding="utf-8"?>
<p:tagLst xmlns:p="http://schemas.openxmlformats.org/presentationml/2006/main">
  <p:tag name="AS_UNIQUEID" val="13087"/>
</p:tagLst>
</file>

<file path=ppt/tags/tag1999.xml><?xml version="1.0" encoding="utf-8"?>
<p:tagLst xmlns:p="http://schemas.openxmlformats.org/presentationml/2006/main">
  <p:tag name="AS_UNIQUEID" val="13088"/>
</p:tagLst>
</file>

<file path=ppt/tags/tag2.xml><?xml version="1.0" encoding="utf-8"?>
<p:tagLst xmlns:p="http://schemas.openxmlformats.org/presentationml/2006/main">
  <p:tag name="AS_UNIQUEID" val="1500"/>
</p:tagLst>
</file>

<file path=ppt/tags/tag20.xml><?xml version="1.0" encoding="utf-8"?>
<p:tagLst xmlns:p="http://schemas.openxmlformats.org/presentationml/2006/main">
  <p:tag name="AS_UNIQUEID" val="1518"/>
</p:tagLst>
</file>

<file path=ppt/tags/tag200.xml><?xml version="1.0" encoding="utf-8"?>
<p:tagLst xmlns:p="http://schemas.openxmlformats.org/presentationml/2006/main">
  <p:tag name="AS_UNIQUEID" val="21707"/>
  <p:tag name="KSO_WM_DIAGRAM_VIRTUALLY_FRAME" val="{&quot;height&quot;:539.1,&quot;left&quot;:43.45,&quot;top&quot;:31.7,&quot;width&quot;:866.1117322834646}"/>
</p:tagLst>
</file>

<file path=ppt/tags/tag2000.xml><?xml version="1.0" encoding="utf-8"?>
<p:tagLst xmlns:p="http://schemas.openxmlformats.org/presentationml/2006/main">
  <p:tag name="AS_UNIQUEID" val="13089"/>
</p:tagLst>
</file>

<file path=ppt/tags/tag2001.xml><?xml version="1.0" encoding="utf-8"?>
<p:tagLst xmlns:p="http://schemas.openxmlformats.org/presentationml/2006/main">
  <p:tag name="AS_UNIQUEID" val="13403"/>
</p:tagLst>
</file>

<file path=ppt/tags/tag2002.xml><?xml version="1.0" encoding="utf-8"?>
<p:tagLst xmlns:p="http://schemas.openxmlformats.org/presentationml/2006/main">
  <p:tag name="AS_UNIQUEID" val="13404"/>
</p:tagLst>
</file>

<file path=ppt/tags/tag2003.xml><?xml version="1.0" encoding="utf-8"?>
<p:tagLst xmlns:p="http://schemas.openxmlformats.org/presentationml/2006/main">
  <p:tag name="AS_UNIQUEID" val="13405"/>
</p:tagLst>
</file>

<file path=ppt/tags/tag2004.xml><?xml version="1.0" encoding="utf-8"?>
<p:tagLst xmlns:p="http://schemas.openxmlformats.org/presentationml/2006/main">
  <p:tag name="AS_UNIQUEID" val="22227"/>
</p:tagLst>
</file>

<file path=ppt/tags/tag2005.xml><?xml version="1.0" encoding="utf-8"?>
<p:tagLst xmlns:p="http://schemas.openxmlformats.org/presentationml/2006/main">
  <p:tag name="AS_UNIQUEID" val="22228"/>
</p:tagLst>
</file>

<file path=ppt/tags/tag2006.xml><?xml version="1.0" encoding="utf-8"?>
<p:tagLst xmlns:p="http://schemas.openxmlformats.org/presentationml/2006/main">
  <p:tag name="AS_UNIQUEID" val="22229"/>
</p:tagLst>
</file>

<file path=ppt/tags/tag2007.xml><?xml version="1.0" encoding="utf-8"?>
<p:tagLst xmlns:p="http://schemas.openxmlformats.org/presentationml/2006/main">
  <p:tag name="AS_UNIQUEID" val="22230"/>
</p:tagLst>
</file>

<file path=ppt/tags/tag2008.xml><?xml version="1.0" encoding="utf-8"?>
<p:tagLst xmlns:p="http://schemas.openxmlformats.org/presentationml/2006/main">
  <p:tag name="AS_UNIQUEID" val="22231"/>
</p:tagLst>
</file>

<file path=ppt/tags/tag2009.xml><?xml version="1.0" encoding="utf-8"?>
<p:tagLst xmlns:p="http://schemas.openxmlformats.org/presentationml/2006/main">
  <p:tag name="AS_UNIQUEID" val="1889"/>
</p:tagLst>
</file>

<file path=ppt/tags/tag201.xml><?xml version="1.0" encoding="utf-8"?>
<p:tagLst xmlns:p="http://schemas.openxmlformats.org/presentationml/2006/main">
  <p:tag name="AS_UNIQUEID" val="21708"/>
</p:tagLst>
</file>

<file path=ppt/tags/tag2010.xml><?xml version="1.0" encoding="utf-8"?>
<p:tagLst xmlns:p="http://schemas.openxmlformats.org/presentationml/2006/main">
  <p:tag name="AS_UNIQUEID" val="1897"/>
</p:tagLst>
</file>

<file path=ppt/tags/tag2011.xml><?xml version="1.0" encoding="utf-8"?>
<p:tagLst xmlns:p="http://schemas.openxmlformats.org/presentationml/2006/main">
  <p:tag name="AS_UNIQUEID" val="22232"/>
</p:tagLst>
</file>

<file path=ppt/tags/tag2012.xml><?xml version="1.0" encoding="utf-8"?>
<p:tagLst xmlns:p="http://schemas.openxmlformats.org/presentationml/2006/main">
  <p:tag name="AS_UNIQUEID" val="22233"/>
</p:tagLst>
</file>

<file path=ppt/tags/tag2013.xml><?xml version="1.0" encoding="utf-8"?>
<p:tagLst xmlns:p="http://schemas.openxmlformats.org/presentationml/2006/main">
  <p:tag name="AS_UNIQUEID" val="1889"/>
</p:tagLst>
</file>

<file path=ppt/tags/tag2014.xml><?xml version="1.0" encoding="utf-8"?>
<p:tagLst xmlns:p="http://schemas.openxmlformats.org/presentationml/2006/main">
  <p:tag name="AS_UNIQUEID" val="1897"/>
</p:tagLst>
</file>

<file path=ppt/tags/tag2015.xml><?xml version="1.0" encoding="utf-8"?>
<p:tagLst xmlns:p="http://schemas.openxmlformats.org/presentationml/2006/main">
  <p:tag name="AS_UNIQUEID" val="1890"/>
</p:tagLst>
</file>

<file path=ppt/tags/tag2016.xml><?xml version="1.0" encoding="utf-8"?>
<p:tagLst xmlns:p="http://schemas.openxmlformats.org/presentationml/2006/main">
  <p:tag name="AS_UNIQUEID" val="13945"/>
</p:tagLst>
</file>

<file path=ppt/tags/tag2017.xml><?xml version="1.0" encoding="utf-8"?>
<p:tagLst xmlns:p="http://schemas.openxmlformats.org/presentationml/2006/main">
  <p:tag name="AS_UNIQUEID" val="22234"/>
</p:tagLst>
</file>

<file path=ppt/tags/tag2018.xml><?xml version="1.0" encoding="utf-8"?>
<p:tagLst xmlns:p="http://schemas.openxmlformats.org/presentationml/2006/main">
  <p:tag name="AS_UNIQUEID" val="22235"/>
</p:tagLst>
</file>

<file path=ppt/tags/tag2019.xml><?xml version="1.0" encoding="utf-8"?>
<p:tagLst xmlns:p="http://schemas.openxmlformats.org/presentationml/2006/main">
  <p:tag name="AS_UNIQUEID" val="1890"/>
</p:tagLst>
</file>

<file path=ppt/tags/tag202.xml><?xml version="1.0" encoding="utf-8"?>
<p:tagLst xmlns:p="http://schemas.openxmlformats.org/presentationml/2006/main">
  <p:tag name="AS_UNIQUEID" val="21709"/>
  <p:tag name="KSO_WM_DIAGRAM_VIRTUALLY_FRAME" val="{&quot;height&quot;:539.1,&quot;left&quot;:43.45,&quot;top&quot;:31.7,&quot;width&quot;:866.1117322834646}"/>
</p:tagLst>
</file>

<file path=ppt/tags/tag2020.xml><?xml version="1.0" encoding="utf-8"?>
<p:tagLst xmlns:p="http://schemas.openxmlformats.org/presentationml/2006/main">
  <p:tag name="AS_UNIQUEID" val="22236"/>
</p:tagLst>
</file>

<file path=ppt/tags/tag2021.xml><?xml version="1.0" encoding="utf-8"?>
<p:tagLst xmlns:p="http://schemas.openxmlformats.org/presentationml/2006/main">
  <p:tag name="AS_UNIQUEID" val="1897"/>
</p:tagLst>
</file>

<file path=ppt/tags/tag2022.xml><?xml version="1.0" encoding="utf-8"?>
<p:tagLst xmlns:p="http://schemas.openxmlformats.org/presentationml/2006/main">
  <p:tag name="AS_UNIQUEID" val="22237"/>
</p:tagLst>
</file>

<file path=ppt/tags/tag2023.xml><?xml version="1.0" encoding="utf-8"?>
<p:tagLst xmlns:p="http://schemas.openxmlformats.org/presentationml/2006/main">
  <p:tag name="AS_UNIQUEID" val="22238"/>
</p:tagLst>
</file>

<file path=ppt/tags/tag2024.xml><?xml version="1.0" encoding="utf-8"?>
<p:tagLst xmlns:p="http://schemas.openxmlformats.org/presentationml/2006/main">
  <p:tag name="AS_UNIQUEID" val="1890"/>
</p:tagLst>
</file>

<file path=ppt/tags/tag2025.xml><?xml version="1.0" encoding="utf-8"?>
<p:tagLst xmlns:p="http://schemas.openxmlformats.org/presentationml/2006/main">
  <p:tag name="AS_UNIQUEID" val="22239"/>
</p:tagLst>
</file>

<file path=ppt/tags/tag2026.xml><?xml version="1.0" encoding="utf-8"?>
<p:tagLst xmlns:p="http://schemas.openxmlformats.org/presentationml/2006/main">
  <p:tag name="AS_UNIQUEID" val="1897"/>
</p:tagLst>
</file>

<file path=ppt/tags/tag2027.xml><?xml version="1.0" encoding="utf-8"?>
<p:tagLst xmlns:p="http://schemas.openxmlformats.org/presentationml/2006/main">
  <p:tag name="AS_UNIQUEID" val="22240"/>
</p:tagLst>
</file>

<file path=ppt/tags/tag2028.xml><?xml version="1.0" encoding="utf-8"?>
<p:tagLst xmlns:p="http://schemas.openxmlformats.org/presentationml/2006/main">
  <p:tag name="AS_UNIQUEID" val="1889"/>
</p:tagLst>
</file>

<file path=ppt/tags/tag2029.xml><?xml version="1.0" encoding="utf-8"?>
<p:tagLst xmlns:p="http://schemas.openxmlformats.org/presentationml/2006/main">
  <p:tag name="AS_UNIQUEID" val="1897"/>
</p:tagLst>
</file>

<file path=ppt/tags/tag203.xml><?xml version="1.0" encoding="utf-8"?>
<p:tagLst xmlns:p="http://schemas.openxmlformats.org/presentationml/2006/main">
  <p:tag name="AS_UNIQUEID" val="21710"/>
  <p:tag name="KSO_WM_DIAGRAM_VIRTUALLY_FRAME" val="{&quot;height&quot;:539.1,&quot;left&quot;:43.45,&quot;top&quot;:31.7,&quot;width&quot;:866.1117322834646}"/>
</p:tagLst>
</file>

<file path=ppt/tags/tag2030.xml><?xml version="1.0" encoding="utf-8"?>
<p:tagLst xmlns:p="http://schemas.openxmlformats.org/presentationml/2006/main">
  <p:tag name="AS_UNIQUEID" val="22241"/>
</p:tagLst>
</file>

<file path=ppt/tags/tag2031.xml><?xml version="1.0" encoding="utf-8"?>
<p:tagLst xmlns:p="http://schemas.openxmlformats.org/presentationml/2006/main">
  <p:tag name="AS_UNIQUEID" val="22242"/>
</p:tagLst>
</file>

<file path=ppt/tags/tag2032.xml><?xml version="1.0" encoding="utf-8"?>
<p:tagLst xmlns:p="http://schemas.openxmlformats.org/presentationml/2006/main">
  <p:tag name="AS_UNIQUEID" val="1889"/>
</p:tagLst>
</file>

<file path=ppt/tags/tag2033.xml><?xml version="1.0" encoding="utf-8"?>
<p:tagLst xmlns:p="http://schemas.openxmlformats.org/presentationml/2006/main">
  <p:tag name="AS_UNIQUEID" val="1897"/>
</p:tagLst>
</file>

<file path=ppt/tags/tag2034.xml><?xml version="1.0" encoding="utf-8"?>
<p:tagLst xmlns:p="http://schemas.openxmlformats.org/presentationml/2006/main">
  <p:tag name="AS_UNIQUEID" val="22243"/>
</p:tagLst>
</file>

<file path=ppt/tags/tag2035.xml><?xml version="1.0" encoding="utf-8"?>
<p:tagLst xmlns:p="http://schemas.openxmlformats.org/presentationml/2006/main">
  <p:tag name="AS_UNIQUEID" val="22244"/>
</p:tagLst>
</file>

<file path=ppt/tags/tag2036.xml><?xml version="1.0" encoding="utf-8"?>
<p:tagLst xmlns:p="http://schemas.openxmlformats.org/presentationml/2006/main">
  <p:tag name="AS_UNIQUEID" val="22245"/>
</p:tagLst>
</file>

<file path=ppt/tags/tag2037.xml><?xml version="1.0" encoding="utf-8"?>
<p:tagLst xmlns:p="http://schemas.openxmlformats.org/presentationml/2006/main">
  <p:tag name="AS_UNIQUEID" val="1889"/>
</p:tagLst>
</file>

<file path=ppt/tags/tag2038.xml><?xml version="1.0" encoding="utf-8"?>
<p:tagLst xmlns:p="http://schemas.openxmlformats.org/presentationml/2006/main">
  <p:tag name="AS_UNIQUEID" val="1897"/>
</p:tagLst>
</file>

<file path=ppt/tags/tag2039.xml><?xml version="1.0" encoding="utf-8"?>
<p:tagLst xmlns:p="http://schemas.openxmlformats.org/presentationml/2006/main">
  <p:tag name="AS_UNIQUEID" val="22246"/>
</p:tagLst>
</file>

<file path=ppt/tags/tag204.xml><?xml version="1.0" encoding="utf-8"?>
<p:tagLst xmlns:p="http://schemas.openxmlformats.org/presentationml/2006/main">
  <p:tag name="AS_UNIQUEID" val="21711"/>
  <p:tag name="KSO_WM_DIAGRAM_VIRTUALLY_FRAME" val="{&quot;height&quot;:539.1,&quot;left&quot;:43.45,&quot;top&quot;:31.7,&quot;width&quot;:866.1117322834646}"/>
</p:tagLst>
</file>

<file path=ppt/tags/tag2040.xml><?xml version="1.0" encoding="utf-8"?>
<p:tagLst xmlns:p="http://schemas.openxmlformats.org/presentationml/2006/main">
  <p:tag name="AS_UNIQUEID" val="1890"/>
</p:tagLst>
</file>

<file path=ppt/tags/tag2041.xml><?xml version="1.0" encoding="utf-8"?>
<p:tagLst xmlns:p="http://schemas.openxmlformats.org/presentationml/2006/main">
  <p:tag name="AS_UNIQUEID" val="22247"/>
</p:tagLst>
</file>

<file path=ppt/tags/tag2042.xml><?xml version="1.0" encoding="utf-8"?>
<p:tagLst xmlns:p="http://schemas.openxmlformats.org/presentationml/2006/main">
  <p:tag name="AS_UNIQUEID" val="22248"/>
</p:tagLst>
</file>

<file path=ppt/tags/tag2043.xml><?xml version="1.0" encoding="utf-8"?>
<p:tagLst xmlns:p="http://schemas.openxmlformats.org/presentationml/2006/main">
  <p:tag name="AS_UNIQUEID" val="1695"/>
</p:tagLst>
</file>

<file path=ppt/tags/tag2044.xml><?xml version="1.0" encoding="utf-8"?>
<p:tagLst xmlns:p="http://schemas.openxmlformats.org/presentationml/2006/main">
  <p:tag name="AS_UNIQUEID" val="1697"/>
</p:tagLst>
</file>

<file path=ppt/tags/tag2045.xml><?xml version="1.0" encoding="utf-8"?>
<p:tagLst xmlns:p="http://schemas.openxmlformats.org/presentationml/2006/main">
  <p:tag name="AS_UNIQUEID" val="1699"/>
</p:tagLst>
</file>

<file path=ppt/tags/tag2046.xml><?xml version="1.0" encoding="utf-8"?>
<p:tagLst xmlns:p="http://schemas.openxmlformats.org/presentationml/2006/main">
  <p:tag name="AS_UNIQUEID" val="1696"/>
</p:tagLst>
</file>

<file path=ppt/tags/tag2047.xml><?xml version="1.0" encoding="utf-8"?>
<p:tagLst xmlns:p="http://schemas.openxmlformats.org/presentationml/2006/main">
  <p:tag name="AS_UNIQUEID" val="1698"/>
</p:tagLst>
</file>

<file path=ppt/tags/tag2048.xml><?xml version="1.0" encoding="utf-8"?>
<p:tagLst xmlns:p="http://schemas.openxmlformats.org/presentationml/2006/main">
  <p:tag name="AS_UNIQUEID" val="22249"/>
</p:tagLst>
</file>

<file path=ppt/tags/tag2049.xml><?xml version="1.0" encoding="utf-8"?>
<p:tagLst xmlns:p="http://schemas.openxmlformats.org/presentationml/2006/main">
  <p:tag name="AS_UNIQUEID" val="19194"/>
</p:tagLst>
</file>

<file path=ppt/tags/tag205.xml><?xml version="1.0" encoding="utf-8"?>
<p:tagLst xmlns:p="http://schemas.openxmlformats.org/presentationml/2006/main">
  <p:tag name="AS_UNIQUEID" val="21712"/>
</p:tagLst>
</file>

<file path=ppt/tags/tag2050.xml><?xml version="1.0" encoding="utf-8"?>
<p:tagLst xmlns:p="http://schemas.openxmlformats.org/presentationml/2006/main">
  <p:tag name="AS_UNIQUEID" val="22250"/>
</p:tagLst>
</file>

<file path=ppt/tags/tag2051.xml><?xml version="1.0" encoding="utf-8"?>
<p:tagLst xmlns:p="http://schemas.openxmlformats.org/presentationml/2006/main">
  <p:tag name="AS_UNIQUEID" val="22251"/>
</p:tagLst>
</file>

<file path=ppt/tags/tag2052.xml><?xml version="1.0" encoding="utf-8"?>
<p:tagLst xmlns:p="http://schemas.openxmlformats.org/presentationml/2006/main">
  <p:tag name="AS_UNIQUEID" val="1889"/>
</p:tagLst>
</file>

<file path=ppt/tags/tag2053.xml><?xml version="1.0" encoding="utf-8"?>
<p:tagLst xmlns:p="http://schemas.openxmlformats.org/presentationml/2006/main">
  <p:tag name="AS_UNIQUEID" val="1897"/>
</p:tagLst>
</file>

<file path=ppt/tags/tag2054.xml><?xml version="1.0" encoding="utf-8"?>
<p:tagLst xmlns:p="http://schemas.openxmlformats.org/presentationml/2006/main">
  <p:tag name="AS_UNIQUEID" val="22252"/>
</p:tagLst>
</file>

<file path=ppt/tags/tag2055.xml><?xml version="1.0" encoding="utf-8"?>
<p:tagLst xmlns:p="http://schemas.openxmlformats.org/presentationml/2006/main">
  <p:tag name="KSO_WM_BEAUTIFY_FLAG" val="#wm#"/>
  <p:tag name="KSO_WM_TEMPLATE_CATEGORY" val="custom"/>
  <p:tag name="KSO_WM_TEMPLATE_INDEX" val="20204262"/>
</p:tagLst>
</file>

<file path=ppt/tags/tag2056.xml><?xml version="1.0" encoding="utf-8"?>
<p:tagLst xmlns:p="http://schemas.openxmlformats.org/presentationml/2006/main">
  <p:tag name="AS_UNIQUEID" val="22225"/>
</p:tagLst>
</file>

<file path=ppt/tags/tag2057.xml><?xml version="1.0" encoding="utf-8"?>
<p:tagLst xmlns:p="http://schemas.openxmlformats.org/presentationml/2006/main">
  <p:tag name="AS_UNIQUEID" val="22256"/>
</p:tagLst>
</file>

<file path=ppt/tags/tag2058.xml><?xml version="1.0" encoding="utf-8"?>
<p:tagLst xmlns:p="http://schemas.openxmlformats.org/presentationml/2006/main">
  <p:tag name="AS_UNIQUEID" val="22257"/>
</p:tagLst>
</file>

<file path=ppt/tags/tag2059.xml><?xml version="1.0" encoding="utf-8"?>
<p:tagLst xmlns:p="http://schemas.openxmlformats.org/presentationml/2006/main">
  <p:tag name="AS_UNIQUEID" val="22258"/>
</p:tagLst>
</file>

<file path=ppt/tags/tag206.xml><?xml version="1.0" encoding="utf-8"?>
<p:tagLst xmlns:p="http://schemas.openxmlformats.org/presentationml/2006/main">
  <p:tag name="AS_UNIQUEID" val="21713"/>
  <p:tag name="KSO_WM_DIAGRAM_VIRTUALLY_FRAME" val="{&quot;height&quot;:539.1,&quot;left&quot;:43.45,&quot;top&quot;:31.7,&quot;width&quot;:866.1117322834646}"/>
</p:tagLst>
</file>

<file path=ppt/tags/tag2060.xml><?xml version="1.0" encoding="utf-8"?>
<p:tagLst xmlns:p="http://schemas.openxmlformats.org/presentationml/2006/main">
  <p:tag name="AS_UNIQUEID" val="22259"/>
</p:tagLst>
</file>

<file path=ppt/tags/tag2061.xml><?xml version="1.0" encoding="utf-8"?>
<p:tagLst xmlns:p="http://schemas.openxmlformats.org/presentationml/2006/main">
  <p:tag name="AS_UNIQUEID" val="22260"/>
</p:tagLst>
</file>

<file path=ppt/tags/tag2062.xml><?xml version="1.0" encoding="utf-8"?>
<p:tagLst xmlns:p="http://schemas.openxmlformats.org/presentationml/2006/main">
  <p:tag name="AS_UNIQUEID" val="1889"/>
</p:tagLst>
</file>

<file path=ppt/tags/tag2063.xml><?xml version="1.0" encoding="utf-8"?>
<p:tagLst xmlns:p="http://schemas.openxmlformats.org/presentationml/2006/main">
  <p:tag name="AS_UNIQUEID" val="1897"/>
</p:tagLst>
</file>

<file path=ppt/tags/tag2064.xml><?xml version="1.0" encoding="utf-8"?>
<p:tagLst xmlns:p="http://schemas.openxmlformats.org/presentationml/2006/main">
  <p:tag name="AS_UNIQUEID" val="22261"/>
</p:tagLst>
</file>

<file path=ppt/tags/tag2065.xml><?xml version="1.0" encoding="utf-8"?>
<p:tagLst xmlns:p="http://schemas.openxmlformats.org/presentationml/2006/main">
  <p:tag name="AS_UNIQUEID" val="22262"/>
</p:tagLst>
</file>

<file path=ppt/tags/tag2066.xml><?xml version="1.0" encoding="utf-8"?>
<p:tagLst xmlns:p="http://schemas.openxmlformats.org/presentationml/2006/main">
  <p:tag name="AS_UNIQUEID" val="1889"/>
</p:tagLst>
</file>

<file path=ppt/tags/tag2067.xml><?xml version="1.0" encoding="utf-8"?>
<p:tagLst xmlns:p="http://schemas.openxmlformats.org/presentationml/2006/main">
  <p:tag name="AS_UNIQUEID" val="1897"/>
</p:tagLst>
</file>

<file path=ppt/tags/tag2068.xml><?xml version="1.0" encoding="utf-8"?>
<p:tagLst xmlns:p="http://schemas.openxmlformats.org/presentationml/2006/main">
  <p:tag name="AS_UNIQUEID" val="1890"/>
</p:tagLst>
</file>

<file path=ppt/tags/tag2069.xml><?xml version="1.0" encoding="utf-8"?>
<p:tagLst xmlns:p="http://schemas.openxmlformats.org/presentationml/2006/main">
  <p:tag name="AS_UNIQUEID" val="13945"/>
</p:tagLst>
</file>

<file path=ppt/tags/tag207.xml><?xml version="1.0" encoding="utf-8"?>
<p:tagLst xmlns:p="http://schemas.openxmlformats.org/presentationml/2006/main">
  <p:tag name="AS_UNIQUEID" val="21714"/>
  <p:tag name="KSO_WM_DIAGRAM_VIRTUALLY_FRAME" val="{&quot;height&quot;:539.1,&quot;left&quot;:43.45,&quot;top&quot;:31.7,&quot;width&quot;:866.1117322834646}"/>
</p:tagLst>
</file>

<file path=ppt/tags/tag2070.xml><?xml version="1.0" encoding="utf-8"?>
<p:tagLst xmlns:p="http://schemas.openxmlformats.org/presentationml/2006/main">
  <p:tag name="AS_UNIQUEID" val="22263"/>
</p:tagLst>
</file>

<file path=ppt/tags/tag2071.xml><?xml version="1.0" encoding="utf-8"?>
<p:tagLst xmlns:p="http://schemas.openxmlformats.org/presentationml/2006/main">
  <p:tag name="AS_UNIQUEID" val="22264"/>
</p:tagLst>
</file>

<file path=ppt/tags/tag2072.xml><?xml version="1.0" encoding="utf-8"?>
<p:tagLst xmlns:p="http://schemas.openxmlformats.org/presentationml/2006/main">
  <p:tag name="AS_UNIQUEID" val="1890"/>
</p:tagLst>
</file>

<file path=ppt/tags/tag2073.xml><?xml version="1.0" encoding="utf-8"?>
<p:tagLst xmlns:p="http://schemas.openxmlformats.org/presentationml/2006/main">
  <p:tag name="AS_UNIQUEID" val="22265"/>
</p:tagLst>
</file>

<file path=ppt/tags/tag2074.xml><?xml version="1.0" encoding="utf-8"?>
<p:tagLst xmlns:p="http://schemas.openxmlformats.org/presentationml/2006/main">
  <p:tag name="AS_UNIQUEID" val="1897"/>
</p:tagLst>
</file>

<file path=ppt/tags/tag2075.xml><?xml version="1.0" encoding="utf-8"?>
<p:tagLst xmlns:p="http://schemas.openxmlformats.org/presentationml/2006/main">
  <p:tag name="AS_UNIQUEID" val="22266"/>
</p:tagLst>
</file>

<file path=ppt/tags/tag2076.xml><?xml version="1.0" encoding="utf-8"?>
<p:tagLst xmlns:p="http://schemas.openxmlformats.org/presentationml/2006/main">
  <p:tag name="AS_UNIQUEID" val="1890"/>
</p:tagLst>
</file>

<file path=ppt/tags/tag2077.xml><?xml version="1.0" encoding="utf-8"?>
<p:tagLst xmlns:p="http://schemas.openxmlformats.org/presentationml/2006/main">
  <p:tag name="AS_UNIQUEID" val="22267"/>
</p:tagLst>
</file>

<file path=ppt/tags/tag2078.xml><?xml version="1.0" encoding="utf-8"?>
<p:tagLst xmlns:p="http://schemas.openxmlformats.org/presentationml/2006/main">
  <p:tag name="AS_UNIQUEID" val="1890"/>
</p:tagLst>
</file>

<file path=ppt/tags/tag2079.xml><?xml version="1.0" encoding="utf-8"?>
<p:tagLst xmlns:p="http://schemas.openxmlformats.org/presentationml/2006/main">
  <p:tag name="AS_UNIQUEID" val="22268"/>
</p:tagLst>
</file>

<file path=ppt/tags/tag208.xml><?xml version="1.0" encoding="utf-8"?>
<p:tagLst xmlns:p="http://schemas.openxmlformats.org/presentationml/2006/main">
  <p:tag name="AS_UNIQUEID" val="21715"/>
  <p:tag name="KSO_WM_DIAGRAM_VIRTUALLY_FRAME" val="{&quot;height&quot;:539.1,&quot;left&quot;:43.45,&quot;top&quot;:31.7,&quot;width&quot;:866.1117322834646}"/>
</p:tagLst>
</file>

<file path=ppt/tags/tag2080.xml><?xml version="1.0" encoding="utf-8"?>
<p:tagLst xmlns:p="http://schemas.openxmlformats.org/presentationml/2006/main">
  <p:tag name="AS_UNIQUEID" val="22269"/>
</p:tagLst>
</file>

<file path=ppt/tags/tag2081.xml><?xml version="1.0" encoding="utf-8"?>
<p:tagLst xmlns:p="http://schemas.openxmlformats.org/presentationml/2006/main">
  <p:tag name="AS_UNIQUEID" val="1695"/>
</p:tagLst>
</file>

<file path=ppt/tags/tag2082.xml><?xml version="1.0" encoding="utf-8"?>
<p:tagLst xmlns:p="http://schemas.openxmlformats.org/presentationml/2006/main">
  <p:tag name="AS_UNIQUEID" val="1697"/>
</p:tagLst>
</file>

<file path=ppt/tags/tag2083.xml><?xml version="1.0" encoding="utf-8"?>
<p:tagLst xmlns:p="http://schemas.openxmlformats.org/presentationml/2006/main">
  <p:tag name="AS_UNIQUEID" val="1699"/>
</p:tagLst>
</file>

<file path=ppt/tags/tag2084.xml><?xml version="1.0" encoding="utf-8"?>
<p:tagLst xmlns:p="http://schemas.openxmlformats.org/presentationml/2006/main">
  <p:tag name="AS_UNIQUEID" val="1696"/>
</p:tagLst>
</file>

<file path=ppt/tags/tag2085.xml><?xml version="1.0" encoding="utf-8"?>
<p:tagLst xmlns:p="http://schemas.openxmlformats.org/presentationml/2006/main">
  <p:tag name="AS_UNIQUEID" val="1698"/>
</p:tagLst>
</file>

<file path=ppt/tags/tag2086.xml><?xml version="1.0" encoding="utf-8"?>
<p:tagLst xmlns:p="http://schemas.openxmlformats.org/presentationml/2006/main">
  <p:tag name="AS_UNIQUEID" val="22270"/>
</p:tagLst>
</file>

<file path=ppt/tags/tag2087.xml><?xml version="1.0" encoding="utf-8"?>
<p:tagLst xmlns:p="http://schemas.openxmlformats.org/presentationml/2006/main">
  <p:tag name="AS_UNIQUEID" val="19194"/>
</p:tagLst>
</file>

<file path=ppt/tags/tag2088.xml><?xml version="1.0" encoding="utf-8"?>
<p:tagLst xmlns:p="http://schemas.openxmlformats.org/presentationml/2006/main">
  <p:tag name="AS_UNIQUEID" val="1890"/>
</p:tagLst>
</file>

<file path=ppt/tags/tag2089.xml><?xml version="1.0" encoding="utf-8"?>
<p:tagLst xmlns:p="http://schemas.openxmlformats.org/presentationml/2006/main">
  <p:tag name="KSO_WM_BEAUTIFY_FLAG" val="#wm#"/>
  <p:tag name="KSO_WM_TEMPLATE_CATEGORY" val="custom"/>
  <p:tag name="KSO_WM_TEMPLATE_INDEX" val="20204262"/>
</p:tagLst>
</file>

<file path=ppt/tags/tag209.xml><?xml version="1.0" encoding="utf-8"?>
<p:tagLst xmlns:p="http://schemas.openxmlformats.org/presentationml/2006/main">
  <p:tag name="AS_UNIQUEID" val="21716"/>
</p:tagLst>
</file>

<file path=ppt/tags/tag2090.xml><?xml version="1.0" encoding="utf-8"?>
<p:tagLst xmlns:p="http://schemas.openxmlformats.org/presentationml/2006/main">
  <p:tag name="AS_UNIQUEID" val="22254"/>
</p:tagLst>
</file>

<file path=ppt/tags/tag2091.xml><?xml version="1.0" encoding="utf-8"?>
<p:tagLst xmlns:p="http://schemas.openxmlformats.org/presentationml/2006/main">
  <p:tag name="AS_UNIQUEID" val="22337"/>
</p:tagLst>
</file>

<file path=ppt/tags/tag2092.xml><?xml version="1.0" encoding="utf-8"?>
<p:tagLst xmlns:p="http://schemas.openxmlformats.org/presentationml/2006/main">
  <p:tag name="AS_UNIQUEID" val="22338"/>
</p:tagLst>
</file>

<file path=ppt/tags/tag2093.xml><?xml version="1.0" encoding="utf-8"?>
<p:tagLst xmlns:p="http://schemas.openxmlformats.org/presentationml/2006/main">
  <p:tag name="AS_UNIQUEID" val="22339"/>
  <p:tag name="KSO_WM_BEAUTIFY_FLAG" val=""/>
</p:tagLst>
</file>

<file path=ppt/tags/tag2094.xml><?xml version="1.0" encoding="utf-8"?>
<p:tagLst xmlns:p="http://schemas.openxmlformats.org/presentationml/2006/main">
  <p:tag name="AS_UNIQUEID" val="22340"/>
</p:tagLst>
</file>

<file path=ppt/tags/tag2095.xml><?xml version="1.0" encoding="utf-8"?>
<p:tagLst xmlns:p="http://schemas.openxmlformats.org/presentationml/2006/main">
  <p:tag name="AS_UNIQUEID" val="22341"/>
</p:tagLst>
</file>

<file path=ppt/tags/tag2096.xml><?xml version="1.0" encoding="utf-8"?>
<p:tagLst xmlns:p="http://schemas.openxmlformats.org/presentationml/2006/main">
  <p:tag name="AS_UNIQUEID" val="22342"/>
  <p:tag name="KSO_WM_BEAUTIFY_FLAG" val=""/>
</p:tagLst>
</file>

<file path=ppt/tags/tag2097.xml><?xml version="1.0" encoding="utf-8"?>
<p:tagLst xmlns:p="http://schemas.openxmlformats.org/presentationml/2006/main">
  <p:tag name="AS_UNIQUEID" val="22343"/>
</p:tagLst>
</file>

<file path=ppt/tags/tag2098.xml><?xml version="1.0" encoding="utf-8"?>
<p:tagLst xmlns:p="http://schemas.openxmlformats.org/presentationml/2006/main">
  <p:tag name="AS_UNIQUEID" val="22344"/>
</p:tagLst>
</file>

<file path=ppt/tags/tag2099.xml><?xml version="1.0" encoding="utf-8"?>
<p:tagLst xmlns:p="http://schemas.openxmlformats.org/presentationml/2006/main">
  <p:tag name="AS_UNIQUEID" val="22345"/>
</p:tagLst>
</file>

<file path=ppt/tags/tag21.xml><?xml version="1.0" encoding="utf-8"?>
<p:tagLst xmlns:p="http://schemas.openxmlformats.org/presentationml/2006/main">
  <p:tag name="AS_UNIQUEID" val="1519"/>
</p:tagLst>
</file>

<file path=ppt/tags/tag210.xml><?xml version="1.0" encoding="utf-8"?>
<p:tagLst xmlns:p="http://schemas.openxmlformats.org/presentationml/2006/main">
  <p:tag name="AS_UNIQUEID" val="21717"/>
</p:tagLst>
</file>

<file path=ppt/tags/tag2100.xml><?xml version="1.0" encoding="utf-8"?>
<p:tagLst xmlns:p="http://schemas.openxmlformats.org/presentationml/2006/main">
  <p:tag name="AS_UNIQUEID" val="22351"/>
</p:tagLst>
</file>

<file path=ppt/tags/tag2101.xml><?xml version="1.0" encoding="utf-8"?>
<p:tagLst xmlns:p="http://schemas.openxmlformats.org/presentationml/2006/main">
  <p:tag name="AS_UNIQUEID" val="22352"/>
</p:tagLst>
</file>

<file path=ppt/tags/tag2102.xml><?xml version="1.0" encoding="utf-8"?>
<p:tagLst xmlns:p="http://schemas.openxmlformats.org/presentationml/2006/main">
  <p:tag name="AS_UNIQUEID" val="22353"/>
</p:tagLst>
</file>

<file path=ppt/tags/tag2103.xml><?xml version="1.0" encoding="utf-8"?>
<p:tagLst xmlns:p="http://schemas.openxmlformats.org/presentationml/2006/main">
  <p:tag name="AS_UNIQUEID" val="22354"/>
</p:tagLst>
</file>

<file path=ppt/tags/tag2104.xml><?xml version="1.0" encoding="utf-8"?>
<p:tagLst xmlns:p="http://schemas.openxmlformats.org/presentationml/2006/main">
  <p:tag name="AS_UNIQUEID" val="22355"/>
</p:tagLst>
</file>

<file path=ppt/tags/tag2105.xml><?xml version="1.0" encoding="utf-8"?>
<p:tagLst xmlns:p="http://schemas.openxmlformats.org/presentationml/2006/main">
  <p:tag name="AS_UNIQUEID" val="22356"/>
</p:tagLst>
</file>

<file path=ppt/tags/tag2106.xml><?xml version="1.0" encoding="utf-8"?>
<p:tagLst xmlns:p="http://schemas.openxmlformats.org/presentationml/2006/main">
  <p:tag name="AS_UNIQUEID" val="22357"/>
</p:tagLst>
</file>

<file path=ppt/tags/tag2107.xml><?xml version="1.0" encoding="utf-8"?>
<p:tagLst xmlns:p="http://schemas.openxmlformats.org/presentationml/2006/main">
  <p:tag name="AS_UNIQUEID" val="9841"/>
</p:tagLst>
</file>

<file path=ppt/tags/tag2108.xml><?xml version="1.0" encoding="utf-8"?>
<p:tagLst xmlns:p="http://schemas.openxmlformats.org/presentationml/2006/main">
  <p:tag name="AS_UNIQUEID" val="9842"/>
  <p:tag name="KSO_WM_BEAUTIFY_FLAG" val=""/>
</p:tagLst>
</file>

<file path=ppt/tags/tag2109.xml><?xml version="1.0" encoding="utf-8"?>
<p:tagLst xmlns:p="http://schemas.openxmlformats.org/presentationml/2006/main">
  <p:tag name="AS_UNIQUEID" val="9845"/>
</p:tagLst>
</file>

<file path=ppt/tags/tag211.xml><?xml version="1.0" encoding="utf-8"?>
<p:tagLst xmlns:p="http://schemas.openxmlformats.org/presentationml/2006/main">
  <p:tag name="AS_UNIQUEID" val="21718"/>
</p:tagLst>
</file>

<file path=ppt/tags/tag2110.xml><?xml version="1.0" encoding="utf-8"?>
<p:tagLst xmlns:p="http://schemas.openxmlformats.org/presentationml/2006/main">
  <p:tag name="AS_UNIQUEID" val="22347"/>
</p:tagLst>
</file>

<file path=ppt/tags/tag2111.xml><?xml version="1.0" encoding="utf-8"?>
<p:tagLst xmlns:p="http://schemas.openxmlformats.org/presentationml/2006/main">
  <p:tag name="AS_UNIQUEID" val="22348"/>
</p:tagLst>
</file>

<file path=ppt/tags/tag2112.xml><?xml version="1.0" encoding="utf-8"?>
<p:tagLst xmlns:p="http://schemas.openxmlformats.org/presentationml/2006/main">
  <p:tag name="AS_UNIQUEID" val="22349"/>
</p:tagLst>
</file>

<file path=ppt/tags/tag2113.xml><?xml version="1.0" encoding="utf-8"?>
<p:tagLst xmlns:p="http://schemas.openxmlformats.org/presentationml/2006/main">
  <p:tag name="AS_UNIQUEID" val="22363"/>
</p:tagLst>
</file>

<file path=ppt/tags/tag2114.xml><?xml version="1.0" encoding="utf-8"?>
<p:tagLst xmlns:p="http://schemas.openxmlformats.org/presentationml/2006/main">
  <p:tag name="AS_UNIQUEID" val="22364"/>
</p:tagLst>
</file>

<file path=ppt/tags/tag2115.xml><?xml version="1.0" encoding="utf-8"?>
<p:tagLst xmlns:p="http://schemas.openxmlformats.org/presentationml/2006/main">
  <p:tag name="AS_UNIQUEID" val="22365"/>
</p:tagLst>
</file>

<file path=ppt/tags/tag2116.xml><?xml version="1.0" encoding="utf-8"?>
<p:tagLst xmlns:p="http://schemas.openxmlformats.org/presentationml/2006/main">
  <p:tag name="AS_UNIQUEID" val="22366"/>
</p:tagLst>
</file>

<file path=ppt/tags/tag2117.xml><?xml version="1.0" encoding="utf-8"?>
<p:tagLst xmlns:p="http://schemas.openxmlformats.org/presentationml/2006/main">
  <p:tag name="AS_UNIQUEID" val="22367"/>
</p:tagLst>
</file>

<file path=ppt/tags/tag2118.xml><?xml version="1.0" encoding="utf-8"?>
<p:tagLst xmlns:p="http://schemas.openxmlformats.org/presentationml/2006/main">
  <p:tag name="AS_UNIQUEID" val="22368"/>
</p:tagLst>
</file>

<file path=ppt/tags/tag2119.xml><?xml version="1.0" encoding="utf-8"?>
<p:tagLst xmlns:p="http://schemas.openxmlformats.org/presentationml/2006/main">
  <p:tag name="AS_UNIQUEID" val="22369"/>
</p:tagLst>
</file>

<file path=ppt/tags/tag212.xml><?xml version="1.0" encoding="utf-8"?>
<p:tagLst xmlns:p="http://schemas.openxmlformats.org/presentationml/2006/main">
  <p:tag name="AS_UNIQUEID" val="21719"/>
  <p:tag name="KSO_WM_DIAGRAM_VIRTUALLY_FRAME" val="{&quot;height&quot;:539.1,&quot;left&quot;:43.45,&quot;top&quot;:31.7,&quot;width&quot;:866.1117322834646}"/>
</p:tagLst>
</file>

<file path=ppt/tags/tag2120.xml><?xml version="1.0" encoding="utf-8"?>
<p:tagLst xmlns:p="http://schemas.openxmlformats.org/presentationml/2006/main">
  <p:tag name="AS_UNIQUEID" val="9842"/>
  <p:tag name="KSO_WM_BEAUTIFY_FLAG" val=""/>
</p:tagLst>
</file>

<file path=ppt/tags/tag2121.xml><?xml version="1.0" encoding="utf-8"?>
<p:tagLst xmlns:p="http://schemas.openxmlformats.org/presentationml/2006/main">
  <p:tag name="AS_UNIQUEID" val="9841"/>
</p:tagLst>
</file>

<file path=ppt/tags/tag2122.xml><?xml version="1.0" encoding="utf-8"?>
<p:tagLst xmlns:p="http://schemas.openxmlformats.org/presentationml/2006/main">
  <p:tag name="AS_UNIQUEID" val="9845"/>
</p:tagLst>
</file>

<file path=ppt/tags/tag2123.xml><?xml version="1.0" encoding="utf-8"?>
<p:tagLst xmlns:p="http://schemas.openxmlformats.org/presentationml/2006/main">
  <p:tag name="AS_UNIQUEID" val="22359"/>
</p:tagLst>
</file>

<file path=ppt/tags/tag2124.xml><?xml version="1.0" encoding="utf-8"?>
<p:tagLst xmlns:p="http://schemas.openxmlformats.org/presentationml/2006/main">
  <p:tag name="AS_UNIQUEID" val="22360"/>
</p:tagLst>
</file>

<file path=ppt/tags/tag2125.xml><?xml version="1.0" encoding="utf-8"?>
<p:tagLst xmlns:p="http://schemas.openxmlformats.org/presentationml/2006/main">
  <p:tag name="AS_UNIQUEID" val="22361"/>
</p:tagLst>
</file>

<file path=ppt/tags/tag2126.xml><?xml version="1.0" encoding="utf-8"?>
<p:tagLst xmlns:p="http://schemas.openxmlformats.org/presentationml/2006/main">
  <p:tag name="AS_UNIQUEID" val="22375"/>
</p:tagLst>
</file>

<file path=ppt/tags/tag2127.xml><?xml version="1.0" encoding="utf-8"?>
<p:tagLst xmlns:p="http://schemas.openxmlformats.org/presentationml/2006/main">
  <p:tag name="AS_UNIQUEID" val="22376"/>
</p:tagLst>
</file>

<file path=ppt/tags/tag2128.xml><?xml version="1.0" encoding="utf-8"?>
<p:tagLst xmlns:p="http://schemas.openxmlformats.org/presentationml/2006/main">
  <p:tag name="AS_UNIQUEID" val="22377"/>
</p:tagLst>
</file>

<file path=ppt/tags/tag2129.xml><?xml version="1.0" encoding="utf-8"?>
<p:tagLst xmlns:p="http://schemas.openxmlformats.org/presentationml/2006/main">
  <p:tag name="AS_UNIQUEID" val="22378"/>
</p:tagLst>
</file>

<file path=ppt/tags/tag213.xml><?xml version="1.0" encoding="utf-8"?>
<p:tagLst xmlns:p="http://schemas.openxmlformats.org/presentationml/2006/main">
  <p:tag name="AS_UNIQUEID" val="21720"/>
  <p:tag name="KSO_WM_DIAGRAM_VIRTUALLY_FRAME" val="{&quot;height&quot;:539.1,&quot;left&quot;:43.45,&quot;top&quot;:31.7,&quot;width&quot;:866.1117322834646}"/>
</p:tagLst>
</file>

<file path=ppt/tags/tag2130.xml><?xml version="1.0" encoding="utf-8"?>
<p:tagLst xmlns:p="http://schemas.openxmlformats.org/presentationml/2006/main">
  <p:tag name="AS_UNIQUEID" val="22379"/>
</p:tagLst>
</file>

<file path=ppt/tags/tag2131.xml><?xml version="1.0" encoding="utf-8"?>
<p:tagLst xmlns:p="http://schemas.openxmlformats.org/presentationml/2006/main">
  <p:tag name="AS_UNIQUEID" val="22380"/>
</p:tagLst>
</file>

<file path=ppt/tags/tag2132.xml><?xml version="1.0" encoding="utf-8"?>
<p:tagLst xmlns:p="http://schemas.openxmlformats.org/presentationml/2006/main">
  <p:tag name="AS_UNIQUEID" val="22381"/>
</p:tagLst>
</file>

<file path=ppt/tags/tag2133.xml><?xml version="1.0" encoding="utf-8"?>
<p:tagLst xmlns:p="http://schemas.openxmlformats.org/presentationml/2006/main">
  <p:tag name="AS_UNIQUEID" val="9841"/>
</p:tagLst>
</file>

<file path=ppt/tags/tag2134.xml><?xml version="1.0" encoding="utf-8"?>
<p:tagLst xmlns:p="http://schemas.openxmlformats.org/presentationml/2006/main">
  <p:tag name="AS_UNIQUEID" val="9842"/>
  <p:tag name="KSO_WM_BEAUTIFY_FLAG" val=""/>
</p:tagLst>
</file>

<file path=ppt/tags/tag2135.xml><?xml version="1.0" encoding="utf-8"?>
<p:tagLst xmlns:p="http://schemas.openxmlformats.org/presentationml/2006/main">
  <p:tag name="AS_UNIQUEID" val="9845"/>
</p:tagLst>
</file>

<file path=ppt/tags/tag2136.xml><?xml version="1.0" encoding="utf-8"?>
<p:tagLst xmlns:p="http://schemas.openxmlformats.org/presentationml/2006/main">
  <p:tag name="AS_UNIQUEID" val="22382"/>
</p:tagLst>
</file>

<file path=ppt/tags/tag2137.xml><?xml version="1.0" encoding="utf-8"?>
<p:tagLst xmlns:p="http://schemas.openxmlformats.org/presentationml/2006/main">
  <p:tag name="AS_UNIQUEID" val="9841"/>
</p:tagLst>
</file>

<file path=ppt/tags/tag2138.xml><?xml version="1.0" encoding="utf-8"?>
<p:tagLst xmlns:p="http://schemas.openxmlformats.org/presentationml/2006/main">
  <p:tag name="AS_UNIQUEID" val="9842"/>
  <p:tag name="KSO_WM_BEAUTIFY_FLAG" val=""/>
</p:tagLst>
</file>

<file path=ppt/tags/tag2139.xml><?xml version="1.0" encoding="utf-8"?>
<p:tagLst xmlns:p="http://schemas.openxmlformats.org/presentationml/2006/main">
  <p:tag name="AS_UNIQUEID" val="9845"/>
</p:tagLst>
</file>

<file path=ppt/tags/tag214.xml><?xml version="1.0" encoding="utf-8"?>
<p:tagLst xmlns:p="http://schemas.openxmlformats.org/presentationml/2006/main">
  <p:tag name="AS_UNIQUEID" val="21721"/>
  <p:tag name="KSO_WM_DIAGRAM_VIRTUALLY_FRAME" val="{&quot;height&quot;:539.1,&quot;left&quot;:43.45,&quot;top&quot;:31.7,&quot;width&quot;:866.1117322834646}"/>
</p:tagLst>
</file>

<file path=ppt/tags/tag2140.xml><?xml version="1.0" encoding="utf-8"?>
<p:tagLst xmlns:p="http://schemas.openxmlformats.org/presentationml/2006/main">
  <p:tag name="AS_UNIQUEID" val="22383"/>
</p:tagLst>
</file>

<file path=ppt/tags/tag2141.xml><?xml version="1.0" encoding="utf-8"?>
<p:tagLst xmlns:p="http://schemas.openxmlformats.org/presentationml/2006/main">
  <p:tag name="AS_UNIQUEID" val="9841"/>
</p:tagLst>
</file>

<file path=ppt/tags/tag2142.xml><?xml version="1.0" encoding="utf-8"?>
<p:tagLst xmlns:p="http://schemas.openxmlformats.org/presentationml/2006/main">
  <p:tag name="AS_UNIQUEID" val="9842"/>
  <p:tag name="KSO_WM_BEAUTIFY_FLAG" val=""/>
</p:tagLst>
</file>

<file path=ppt/tags/tag2143.xml><?xml version="1.0" encoding="utf-8"?>
<p:tagLst xmlns:p="http://schemas.openxmlformats.org/presentationml/2006/main">
  <p:tag name="AS_UNIQUEID" val="9845"/>
</p:tagLst>
</file>

<file path=ppt/tags/tag2144.xml><?xml version="1.0" encoding="utf-8"?>
<p:tagLst xmlns:p="http://schemas.openxmlformats.org/presentationml/2006/main">
  <p:tag name="AS_UNIQUEID" val="22371"/>
</p:tagLst>
</file>

<file path=ppt/tags/tag2145.xml><?xml version="1.0" encoding="utf-8"?>
<p:tagLst xmlns:p="http://schemas.openxmlformats.org/presentationml/2006/main">
  <p:tag name="AS_UNIQUEID" val="22372"/>
</p:tagLst>
</file>

<file path=ppt/tags/tag2146.xml><?xml version="1.0" encoding="utf-8"?>
<p:tagLst xmlns:p="http://schemas.openxmlformats.org/presentationml/2006/main">
  <p:tag name="AS_UNIQUEID" val="22373"/>
</p:tagLst>
</file>

<file path=ppt/tags/tag2147.xml><?xml version="1.0" encoding="utf-8"?>
<p:tagLst xmlns:p="http://schemas.openxmlformats.org/presentationml/2006/main">
  <p:tag name="AS_UNIQUEID" val="22389"/>
</p:tagLst>
</file>

<file path=ppt/tags/tag2148.xml><?xml version="1.0" encoding="utf-8"?>
<p:tagLst xmlns:p="http://schemas.openxmlformats.org/presentationml/2006/main">
  <p:tag name="AS_UNIQUEID" val="22390"/>
</p:tagLst>
</file>

<file path=ppt/tags/tag2149.xml><?xml version="1.0" encoding="utf-8"?>
<p:tagLst xmlns:p="http://schemas.openxmlformats.org/presentationml/2006/main">
  <p:tag name="AS_UNIQUEID" val="22391"/>
</p:tagLst>
</file>

<file path=ppt/tags/tag215.xml><?xml version="1.0" encoding="utf-8"?>
<p:tagLst xmlns:p="http://schemas.openxmlformats.org/presentationml/2006/main">
  <p:tag name="AS_UNIQUEID" val="21722"/>
</p:tagLst>
</file>

<file path=ppt/tags/tag2150.xml><?xml version="1.0" encoding="utf-8"?>
<p:tagLst xmlns:p="http://schemas.openxmlformats.org/presentationml/2006/main">
  <p:tag name="AS_UNIQUEID" val="22392"/>
</p:tagLst>
</file>

<file path=ppt/tags/tag2151.xml><?xml version="1.0" encoding="utf-8"?>
<p:tagLst xmlns:p="http://schemas.openxmlformats.org/presentationml/2006/main">
  <p:tag name="AS_UNIQUEID" val="22393"/>
</p:tagLst>
</file>

<file path=ppt/tags/tag2152.xml><?xml version="1.0" encoding="utf-8"?>
<p:tagLst xmlns:p="http://schemas.openxmlformats.org/presentationml/2006/main">
  <p:tag name="AS_UNIQUEID" val="22394"/>
</p:tagLst>
</file>

<file path=ppt/tags/tag2153.xml><?xml version="1.0" encoding="utf-8"?>
<p:tagLst xmlns:p="http://schemas.openxmlformats.org/presentationml/2006/main">
  <p:tag name="AS_UNIQUEID" val="22395"/>
</p:tagLst>
</file>

<file path=ppt/tags/tag2154.xml><?xml version="1.0" encoding="utf-8"?>
<p:tagLst xmlns:p="http://schemas.openxmlformats.org/presentationml/2006/main">
  <p:tag name="AS_UNIQUEID" val="9841"/>
</p:tagLst>
</file>

<file path=ppt/tags/tag2155.xml><?xml version="1.0" encoding="utf-8"?>
<p:tagLst xmlns:p="http://schemas.openxmlformats.org/presentationml/2006/main">
  <p:tag name="AS_UNIQUEID" val="9842"/>
  <p:tag name="KSO_WM_BEAUTIFY_FLAG" val=""/>
</p:tagLst>
</file>

<file path=ppt/tags/tag2156.xml><?xml version="1.0" encoding="utf-8"?>
<p:tagLst xmlns:p="http://schemas.openxmlformats.org/presentationml/2006/main">
  <p:tag name="AS_UNIQUEID" val="9845"/>
</p:tagLst>
</file>

<file path=ppt/tags/tag2157.xml><?xml version="1.0" encoding="utf-8"?>
<p:tagLst xmlns:p="http://schemas.openxmlformats.org/presentationml/2006/main">
  <p:tag name="AS_UNIQUEID" val="22396"/>
</p:tagLst>
</file>

<file path=ppt/tags/tag2158.xml><?xml version="1.0" encoding="utf-8"?>
<p:tagLst xmlns:p="http://schemas.openxmlformats.org/presentationml/2006/main">
  <p:tag name="AS_UNIQUEID" val="22385"/>
</p:tagLst>
</file>

<file path=ppt/tags/tag2159.xml><?xml version="1.0" encoding="utf-8"?>
<p:tagLst xmlns:p="http://schemas.openxmlformats.org/presentationml/2006/main">
  <p:tag name="AS_UNIQUEID" val="22386"/>
</p:tagLst>
</file>

<file path=ppt/tags/tag216.xml><?xml version="1.0" encoding="utf-8"?>
<p:tagLst xmlns:p="http://schemas.openxmlformats.org/presentationml/2006/main">
  <p:tag name="AS_UNIQUEID" val="21723"/>
</p:tagLst>
</file>

<file path=ppt/tags/tag2160.xml><?xml version="1.0" encoding="utf-8"?>
<p:tagLst xmlns:p="http://schemas.openxmlformats.org/presentationml/2006/main">
  <p:tag name="AS_UNIQUEID" val="22387"/>
</p:tagLst>
</file>

<file path=ppt/tags/tag2161.xml><?xml version="1.0" encoding="utf-8"?>
<p:tagLst xmlns:p="http://schemas.openxmlformats.org/presentationml/2006/main">
  <p:tag name="AS_UNIQUEID" val="22402"/>
</p:tagLst>
</file>

<file path=ppt/tags/tag2162.xml><?xml version="1.0" encoding="utf-8"?>
<p:tagLst xmlns:p="http://schemas.openxmlformats.org/presentationml/2006/main">
  <p:tag name="AS_UNIQUEID" val="22403"/>
</p:tagLst>
</file>

<file path=ppt/tags/tag2163.xml><?xml version="1.0" encoding="utf-8"?>
<p:tagLst xmlns:p="http://schemas.openxmlformats.org/presentationml/2006/main">
  <p:tag name="AS_UNIQUEID" val="22404"/>
</p:tagLst>
</file>

<file path=ppt/tags/tag2164.xml><?xml version="1.0" encoding="utf-8"?>
<p:tagLst xmlns:p="http://schemas.openxmlformats.org/presentationml/2006/main">
  <p:tag name="AS_UNIQUEID" val="22405"/>
</p:tagLst>
</file>

<file path=ppt/tags/tag2165.xml><?xml version="1.0" encoding="utf-8"?>
<p:tagLst xmlns:p="http://schemas.openxmlformats.org/presentationml/2006/main">
  <p:tag name="AS_UNIQUEID" val="22406"/>
</p:tagLst>
</file>

<file path=ppt/tags/tag2166.xml><?xml version="1.0" encoding="utf-8"?>
<p:tagLst xmlns:p="http://schemas.openxmlformats.org/presentationml/2006/main">
  <p:tag name="AS_UNIQUEID" val="22407"/>
</p:tagLst>
</file>

<file path=ppt/tags/tag2167.xml><?xml version="1.0" encoding="utf-8"?>
<p:tagLst xmlns:p="http://schemas.openxmlformats.org/presentationml/2006/main">
  <p:tag name="AS_UNIQUEID" val="22408"/>
</p:tagLst>
</file>

<file path=ppt/tags/tag2168.xml><?xml version="1.0" encoding="utf-8"?>
<p:tagLst xmlns:p="http://schemas.openxmlformats.org/presentationml/2006/main">
  <p:tag name="AS_UNIQUEID" val="9841"/>
</p:tagLst>
</file>

<file path=ppt/tags/tag2169.xml><?xml version="1.0" encoding="utf-8"?>
<p:tagLst xmlns:p="http://schemas.openxmlformats.org/presentationml/2006/main">
  <p:tag name="AS_UNIQUEID" val="9842"/>
  <p:tag name="KSO_WM_BEAUTIFY_FLAG" val=""/>
</p:tagLst>
</file>

<file path=ppt/tags/tag217.xml><?xml version="1.0" encoding="utf-8"?>
<p:tagLst xmlns:p="http://schemas.openxmlformats.org/presentationml/2006/main">
  <p:tag name="AS_UNIQUEID" val="21620"/>
</p:tagLst>
</file>

<file path=ppt/tags/tag2170.xml><?xml version="1.0" encoding="utf-8"?>
<p:tagLst xmlns:p="http://schemas.openxmlformats.org/presentationml/2006/main">
  <p:tag name="AS_UNIQUEID" val="9845"/>
</p:tagLst>
</file>

<file path=ppt/tags/tag2171.xml><?xml version="1.0" encoding="utf-8"?>
<p:tagLst xmlns:p="http://schemas.openxmlformats.org/presentationml/2006/main">
  <p:tag name="AS_UNIQUEID" val="22409"/>
</p:tagLst>
</file>

<file path=ppt/tags/tag2172.xml><?xml version="1.0" encoding="utf-8"?>
<p:tagLst xmlns:p="http://schemas.openxmlformats.org/presentationml/2006/main">
  <p:tag name="AS_UNIQUEID" val="22398"/>
</p:tagLst>
</file>

<file path=ppt/tags/tag2173.xml><?xml version="1.0" encoding="utf-8"?>
<p:tagLst xmlns:p="http://schemas.openxmlformats.org/presentationml/2006/main">
  <p:tag name="AS_UNIQUEID" val="22399"/>
</p:tagLst>
</file>

<file path=ppt/tags/tag2174.xml><?xml version="1.0" encoding="utf-8"?>
<p:tagLst xmlns:p="http://schemas.openxmlformats.org/presentationml/2006/main">
  <p:tag name="AS_UNIQUEID" val="22400"/>
</p:tagLst>
</file>

<file path=ppt/tags/tag2175.xml><?xml version="1.0" encoding="utf-8"?>
<p:tagLst xmlns:p="http://schemas.openxmlformats.org/presentationml/2006/main">
  <p:tag name="AS_UNIQUEID" val="22411"/>
</p:tagLst>
</file>

<file path=ppt/tags/tag2176.xml><?xml version="1.0" encoding="utf-8"?>
<p:tagLst xmlns:p="http://schemas.openxmlformats.org/presentationml/2006/main">
  <p:tag name="AS_UNIQUEID" val="22412"/>
</p:tagLst>
</file>

<file path=ppt/tags/tag2177.xml><?xml version="1.0" encoding="utf-8"?>
<p:tagLst xmlns:p="http://schemas.openxmlformats.org/presentationml/2006/main">
  <p:tag name="AS_UNIQUEID" val="22413"/>
  <p:tag name="KSO_WM_BEAUTIFY_FLAG" val=""/>
</p:tagLst>
</file>

<file path=ppt/tags/tag2178.xml><?xml version="1.0" encoding="utf-8"?>
<p:tagLst xmlns:p="http://schemas.openxmlformats.org/presentationml/2006/main">
  <p:tag name="AS_UNIQUEID" val="22414"/>
</p:tagLst>
</file>

<file path=ppt/tags/tag2179.xml><?xml version="1.0" encoding="utf-8"?>
<p:tagLst xmlns:p="http://schemas.openxmlformats.org/presentationml/2006/main">
  <p:tag name="AS_UNIQUEID" val="22415"/>
</p:tagLst>
</file>

<file path=ppt/tags/tag218.xml><?xml version="1.0" encoding="utf-8"?>
<p:tagLst xmlns:p="http://schemas.openxmlformats.org/presentationml/2006/main">
  <p:tag name="AS_UNIQUEID" val="21724"/>
</p:tagLst>
</file>

<file path=ppt/tags/tag2180.xml><?xml version="1.0" encoding="utf-8"?>
<p:tagLst xmlns:p="http://schemas.openxmlformats.org/presentationml/2006/main">
  <p:tag name="AS_UNIQUEID" val="22416"/>
  <p:tag name="KSO_WM_BEAUTIFY_FLAG" val=""/>
</p:tagLst>
</file>

<file path=ppt/tags/tag2181.xml><?xml version="1.0" encoding="utf-8"?>
<p:tagLst xmlns:p="http://schemas.openxmlformats.org/presentationml/2006/main">
  <p:tag name="AS_UNIQUEID" val="22417"/>
</p:tagLst>
</file>

<file path=ppt/tags/tag2182.xml><?xml version="1.0" encoding="utf-8"?>
<p:tagLst xmlns:p="http://schemas.openxmlformats.org/presentationml/2006/main">
  <p:tag name="AS_UNIQUEID" val="22418"/>
</p:tagLst>
</file>

<file path=ppt/tags/tag2183.xml><?xml version="1.0" encoding="utf-8"?>
<p:tagLst xmlns:p="http://schemas.openxmlformats.org/presentationml/2006/main">
  <p:tag name="AS_UNIQUEID" val="22419"/>
</p:tagLst>
</file>

<file path=ppt/tags/tag2184.xml><?xml version="1.0" encoding="utf-8"?>
<p:tagLst xmlns:p="http://schemas.openxmlformats.org/presentationml/2006/main">
  <p:tag name="AS_UNIQUEID" val="22425"/>
</p:tagLst>
</file>

<file path=ppt/tags/tag2185.xml><?xml version="1.0" encoding="utf-8"?>
<p:tagLst xmlns:p="http://schemas.openxmlformats.org/presentationml/2006/main">
  <p:tag name="AS_UNIQUEID" val="22426"/>
</p:tagLst>
</file>

<file path=ppt/tags/tag2186.xml><?xml version="1.0" encoding="utf-8"?>
<p:tagLst xmlns:p="http://schemas.openxmlformats.org/presentationml/2006/main">
  <p:tag name="AS_UNIQUEID" val="22427"/>
</p:tagLst>
</file>

<file path=ppt/tags/tag2187.xml><?xml version="1.0" encoding="utf-8"?>
<p:tagLst xmlns:p="http://schemas.openxmlformats.org/presentationml/2006/main">
  <p:tag name="AS_UNIQUEID" val="22428"/>
</p:tagLst>
</file>

<file path=ppt/tags/tag2188.xml><?xml version="1.0" encoding="utf-8"?>
<p:tagLst xmlns:p="http://schemas.openxmlformats.org/presentationml/2006/main">
  <p:tag name="AS_UNIQUEID" val="22429"/>
</p:tagLst>
</file>

<file path=ppt/tags/tag2189.xml><?xml version="1.0" encoding="utf-8"?>
<p:tagLst xmlns:p="http://schemas.openxmlformats.org/presentationml/2006/main">
  <p:tag name="AS_UNIQUEID" val="22430"/>
</p:tagLst>
</file>

<file path=ppt/tags/tag219.xml><?xml version="1.0" encoding="utf-8"?>
<p:tagLst xmlns:p="http://schemas.openxmlformats.org/presentationml/2006/main">
  <p:tag name="AS_UNIQUEID" val="21725"/>
</p:tagLst>
</file>

<file path=ppt/tags/tag2190.xml><?xml version="1.0" encoding="utf-8"?>
<p:tagLst xmlns:p="http://schemas.openxmlformats.org/presentationml/2006/main">
  <p:tag name="AS_UNIQUEID" val="22431"/>
</p:tagLst>
</file>

<file path=ppt/tags/tag2191.xml><?xml version="1.0" encoding="utf-8"?>
<p:tagLst xmlns:p="http://schemas.openxmlformats.org/presentationml/2006/main">
  <p:tag name="AS_UNIQUEID" val="22432"/>
</p:tagLst>
</file>

<file path=ppt/tags/tag2192.xml><?xml version="1.0" encoding="utf-8"?>
<p:tagLst xmlns:p="http://schemas.openxmlformats.org/presentationml/2006/main">
  <p:tag name="AS_UNIQUEID" val="22433"/>
</p:tagLst>
</file>

<file path=ppt/tags/tag2193.xml><?xml version="1.0" encoding="utf-8"?>
<p:tagLst xmlns:p="http://schemas.openxmlformats.org/presentationml/2006/main">
  <p:tag name="AS_UNIQUEID" val="22421"/>
</p:tagLst>
</file>

<file path=ppt/tags/tag2194.xml><?xml version="1.0" encoding="utf-8"?>
<p:tagLst xmlns:p="http://schemas.openxmlformats.org/presentationml/2006/main">
  <p:tag name="AS_UNIQUEID" val="22422"/>
</p:tagLst>
</file>

<file path=ppt/tags/tag2195.xml><?xml version="1.0" encoding="utf-8"?>
<p:tagLst xmlns:p="http://schemas.openxmlformats.org/presentationml/2006/main">
  <p:tag name="AS_UNIQUEID" val="22423"/>
</p:tagLst>
</file>

<file path=ppt/tags/tag2196.xml><?xml version="1.0" encoding="utf-8"?>
<p:tagLst xmlns:p="http://schemas.openxmlformats.org/presentationml/2006/main">
  <p:tag name="AS_UNIQUEID" val="22439"/>
</p:tagLst>
</file>

<file path=ppt/tags/tag2197.xml><?xml version="1.0" encoding="utf-8"?>
<p:tagLst xmlns:p="http://schemas.openxmlformats.org/presentationml/2006/main">
  <p:tag name="AS_UNIQUEID" val="22440"/>
</p:tagLst>
</file>

<file path=ppt/tags/tag2198.xml><?xml version="1.0" encoding="utf-8"?>
<p:tagLst xmlns:p="http://schemas.openxmlformats.org/presentationml/2006/main">
  <p:tag name="AS_UNIQUEID" val="22441"/>
</p:tagLst>
</file>

<file path=ppt/tags/tag2199.xml><?xml version="1.0" encoding="utf-8"?>
<p:tagLst xmlns:p="http://schemas.openxmlformats.org/presentationml/2006/main">
  <p:tag name="AS_UNIQUEID" val="22442"/>
</p:tagLst>
</file>

<file path=ppt/tags/tag22.xml><?xml version="1.0" encoding="utf-8"?>
<p:tagLst xmlns:p="http://schemas.openxmlformats.org/presentationml/2006/main">
  <p:tag name="AS_UNIQUEID" val="1520"/>
</p:tagLst>
</file>

<file path=ppt/tags/tag220.xml><?xml version="1.0" encoding="utf-8"?>
<p:tagLst xmlns:p="http://schemas.openxmlformats.org/presentationml/2006/main">
  <p:tag name="AS_UNIQUEID" val="21726"/>
</p:tagLst>
</file>

<file path=ppt/tags/tag2200.xml><?xml version="1.0" encoding="utf-8"?>
<p:tagLst xmlns:p="http://schemas.openxmlformats.org/presentationml/2006/main">
  <p:tag name="AS_UNIQUEID" val="22443"/>
</p:tagLst>
</file>

<file path=ppt/tags/tag2201.xml><?xml version="1.0" encoding="utf-8"?>
<p:tagLst xmlns:p="http://schemas.openxmlformats.org/presentationml/2006/main">
  <p:tag name="AS_UNIQUEID" val="22444"/>
</p:tagLst>
</file>

<file path=ppt/tags/tag2202.xml><?xml version="1.0" encoding="utf-8"?>
<p:tagLst xmlns:p="http://schemas.openxmlformats.org/presentationml/2006/main">
  <p:tag name="AS_UNIQUEID" val="22445"/>
</p:tagLst>
</file>

<file path=ppt/tags/tag2203.xml><?xml version="1.0" encoding="utf-8"?>
<p:tagLst xmlns:p="http://schemas.openxmlformats.org/presentationml/2006/main">
  <p:tag name="AS_UNIQUEID" val="22446"/>
</p:tagLst>
</file>

<file path=ppt/tags/tag2204.xml><?xml version="1.0" encoding="utf-8"?>
<p:tagLst xmlns:p="http://schemas.openxmlformats.org/presentationml/2006/main">
  <p:tag name="AS_UNIQUEID" val="22447"/>
</p:tagLst>
</file>

<file path=ppt/tags/tag2205.xml><?xml version="1.0" encoding="utf-8"?>
<p:tagLst xmlns:p="http://schemas.openxmlformats.org/presentationml/2006/main">
  <p:tag name="AS_UNIQUEID" val="22448"/>
</p:tagLst>
</file>

<file path=ppt/tags/tag2206.xml><?xml version="1.0" encoding="utf-8"?>
<p:tagLst xmlns:p="http://schemas.openxmlformats.org/presentationml/2006/main">
  <p:tag name="AS_UNIQUEID" val="22449"/>
</p:tagLst>
</file>

<file path=ppt/tags/tag2207.xml><?xml version="1.0" encoding="utf-8"?>
<p:tagLst xmlns:p="http://schemas.openxmlformats.org/presentationml/2006/main">
  <p:tag name="AS_UNIQUEID" val="22450"/>
</p:tagLst>
</file>

<file path=ppt/tags/tag2208.xml><?xml version="1.0" encoding="utf-8"?>
<p:tagLst xmlns:p="http://schemas.openxmlformats.org/presentationml/2006/main">
  <p:tag name="AS_UNIQUEID" val="22468"/>
</p:tagLst>
</file>

<file path=ppt/tags/tag2209.xml><?xml version="1.0" encoding="utf-8"?>
<p:tagLst xmlns:p="http://schemas.openxmlformats.org/presentationml/2006/main">
  <p:tag name="AS_UNIQUEID" val="22435"/>
</p:tagLst>
</file>

<file path=ppt/tags/tag221.xml><?xml version="1.0" encoding="utf-8"?>
<p:tagLst xmlns:p="http://schemas.openxmlformats.org/presentationml/2006/main">
  <p:tag name="AS_UNIQUEID" val="21727"/>
</p:tagLst>
</file>

<file path=ppt/tags/tag2210.xml><?xml version="1.0" encoding="utf-8"?>
<p:tagLst xmlns:p="http://schemas.openxmlformats.org/presentationml/2006/main">
  <p:tag name="AS_UNIQUEID" val="22436"/>
</p:tagLst>
</file>

<file path=ppt/tags/tag2211.xml><?xml version="1.0" encoding="utf-8"?>
<p:tagLst xmlns:p="http://schemas.openxmlformats.org/presentationml/2006/main">
  <p:tag name="AS_UNIQUEID" val="22437"/>
</p:tagLst>
</file>

<file path=ppt/tags/tag2212.xml><?xml version="1.0" encoding="utf-8"?>
<p:tagLst xmlns:p="http://schemas.openxmlformats.org/presentationml/2006/main">
  <p:tag name="AS_UNIQUEID" val="22456"/>
</p:tagLst>
</file>

<file path=ppt/tags/tag2213.xml><?xml version="1.0" encoding="utf-8"?>
<p:tagLst xmlns:p="http://schemas.openxmlformats.org/presentationml/2006/main">
  <p:tag name="AS_UNIQUEID" val="22457"/>
</p:tagLst>
</file>

<file path=ppt/tags/tag2214.xml><?xml version="1.0" encoding="utf-8"?>
<p:tagLst xmlns:p="http://schemas.openxmlformats.org/presentationml/2006/main">
  <p:tag name="AS_UNIQUEID" val="22458"/>
  <p:tag name="KSO_WM_BEAUTIFY_FLAG" val=""/>
</p:tagLst>
</file>

<file path=ppt/tags/tag2215.xml><?xml version="1.0" encoding="utf-8"?>
<p:tagLst xmlns:p="http://schemas.openxmlformats.org/presentationml/2006/main">
  <p:tag name="AS_UNIQUEID" val="22459"/>
</p:tagLst>
</file>

<file path=ppt/tags/tag2216.xml><?xml version="1.0" encoding="utf-8"?>
<p:tagLst xmlns:p="http://schemas.openxmlformats.org/presentationml/2006/main">
  <p:tag name="AS_UNIQUEID" val="22460"/>
</p:tagLst>
</file>

<file path=ppt/tags/tag2217.xml><?xml version="1.0" encoding="utf-8"?>
<p:tagLst xmlns:p="http://schemas.openxmlformats.org/presentationml/2006/main">
  <p:tag name="AS_UNIQUEID" val="22461"/>
</p:tagLst>
</file>

<file path=ppt/tags/tag2218.xml><?xml version="1.0" encoding="utf-8"?>
<p:tagLst xmlns:p="http://schemas.openxmlformats.org/presentationml/2006/main">
  <p:tag name="AS_UNIQUEID" val="22462"/>
</p:tagLst>
</file>

<file path=ppt/tags/tag2219.xml><?xml version="1.0" encoding="utf-8"?>
<p:tagLst xmlns:p="http://schemas.openxmlformats.org/presentationml/2006/main">
  <p:tag name="AS_UNIQUEID" val="22463"/>
</p:tagLst>
</file>

<file path=ppt/tags/tag222.xml><?xml version="1.0" encoding="utf-8"?>
<p:tagLst xmlns:p="http://schemas.openxmlformats.org/presentationml/2006/main">
  <p:tag name="AS_UNIQUEID" val="21694"/>
</p:tagLst>
</file>

<file path=ppt/tags/tag2220.xml><?xml version="1.0" encoding="utf-8"?>
<p:tagLst xmlns:p="http://schemas.openxmlformats.org/presentationml/2006/main">
  <p:tag name="AS_UNIQUEID" val="22464"/>
</p:tagLst>
</file>

<file path=ppt/tags/tag2221.xml><?xml version="1.0" encoding="utf-8"?>
<p:tagLst xmlns:p="http://schemas.openxmlformats.org/presentationml/2006/main">
  <p:tag name="AS_UNIQUEID" val="22466"/>
</p:tagLst>
</file>

<file path=ppt/tags/tag2222.xml><?xml version="1.0" encoding="utf-8"?>
<p:tagLst xmlns:p="http://schemas.openxmlformats.org/presentationml/2006/main">
  <p:tag name="AS_UNIQUEID" val="22467"/>
</p:tagLst>
</file>

<file path=ppt/tags/tag2223.xml><?xml version="1.0" encoding="utf-8"?>
<p:tagLst xmlns:p="http://schemas.openxmlformats.org/presentationml/2006/main">
  <p:tag name="AS_UNIQUEID" val="22452"/>
</p:tagLst>
</file>

<file path=ppt/tags/tag2224.xml><?xml version="1.0" encoding="utf-8"?>
<p:tagLst xmlns:p="http://schemas.openxmlformats.org/presentationml/2006/main">
  <p:tag name="AS_UNIQUEID" val="22453"/>
</p:tagLst>
</file>

<file path=ppt/tags/tag2225.xml><?xml version="1.0" encoding="utf-8"?>
<p:tagLst xmlns:p="http://schemas.openxmlformats.org/presentationml/2006/main">
  <p:tag name="AS_UNIQUEID" val="22454"/>
</p:tagLst>
</file>

<file path=ppt/tags/tag2227.xml><?xml version="1.0" encoding="utf-8"?>
<p:tagLst xmlns:p="http://schemas.openxmlformats.org/presentationml/2006/main">
  <p:tag name="AS_OS" val="Unix 3.10 unknown"/>
  <p:tag name="AS_RELEASE_DATE" val="2023.03.31"/>
  <p:tag name="AS_TITLE" val="Aspose.Slides for Java"/>
  <p:tag name="AS_VERSION" val="23.3"/>
  <p:tag name="COMMONDATA" val="eyJoZGlkIjoiNTllODFhODMwMmJjOGM3YWI4Mjc1YzNhNWQyYjg2NjkifQ=="/>
  <p:tag name="KSO_WPP_MARK_KEY" val="ba8818d8-d26f-4a22-8c40-4f5c5b121078"/>
  <p:tag name="RESOURCE_RECORD_KEY" val="{&quot;13&quot;:[4364947,4700333,4650227,4721720,20468905,4364928,20481708]}"/>
</p:tagLst>
</file>

<file path=ppt/tags/tag223.xml><?xml version="1.0" encoding="utf-8"?>
<p:tagLst xmlns:p="http://schemas.openxmlformats.org/presentationml/2006/main">
  <p:tag name="AS_UNIQUEID" val="21729"/>
</p:tagLst>
</file>

<file path=ppt/tags/tag224.xml><?xml version="1.0" encoding="utf-8"?>
<p:tagLst xmlns:p="http://schemas.openxmlformats.org/presentationml/2006/main">
  <p:tag name="AS_UNIQUEID" val="21730"/>
</p:tagLst>
</file>

<file path=ppt/tags/tag225.xml><?xml version="1.0" encoding="utf-8"?>
<p:tagLst xmlns:p="http://schemas.openxmlformats.org/presentationml/2006/main">
  <p:tag name="AS_UNIQUEID" val="21731"/>
  <p:tag name="KSO_WM_BEAUTIFY_FLAG" val=""/>
</p:tagLst>
</file>

<file path=ppt/tags/tag226.xml><?xml version="1.0" encoding="utf-8"?>
<p:tagLst xmlns:p="http://schemas.openxmlformats.org/presentationml/2006/main">
  <p:tag name="AS_UNIQUEID" val="21732"/>
</p:tagLst>
</file>

<file path=ppt/tags/tag227.xml><?xml version="1.0" encoding="utf-8"?>
<p:tagLst xmlns:p="http://schemas.openxmlformats.org/presentationml/2006/main">
  <p:tag name="AS_UNIQUEID" val="21733"/>
</p:tagLst>
</file>

<file path=ppt/tags/tag228.xml><?xml version="1.0" encoding="utf-8"?>
<p:tagLst xmlns:p="http://schemas.openxmlformats.org/presentationml/2006/main">
  <p:tag name="AS_UNIQUEID" val="21734"/>
  <p:tag name="KSO_WM_BEAUTIFY_FLAG" val=""/>
</p:tagLst>
</file>

<file path=ppt/tags/tag229.xml><?xml version="1.0" encoding="utf-8"?>
<p:tagLst xmlns:p="http://schemas.openxmlformats.org/presentationml/2006/main">
  <p:tag name="AS_UNIQUEID" val="21735"/>
</p:tagLst>
</file>

<file path=ppt/tags/tag23.xml><?xml version="1.0" encoding="utf-8"?>
<p:tagLst xmlns:p="http://schemas.openxmlformats.org/presentationml/2006/main">
  <p:tag name="AS_UNIQUEID" val="1522"/>
</p:tagLst>
</file>

<file path=ppt/tags/tag230.xml><?xml version="1.0" encoding="utf-8"?>
<p:tagLst xmlns:p="http://schemas.openxmlformats.org/presentationml/2006/main">
  <p:tag name="AS_UNIQUEID" val="21736"/>
</p:tagLst>
</file>

<file path=ppt/tags/tag231.xml><?xml version="1.0" encoding="utf-8"?>
<p:tagLst xmlns:p="http://schemas.openxmlformats.org/presentationml/2006/main">
  <p:tag name="AS_UNIQUEID" val="21737"/>
</p:tagLst>
</file>

<file path=ppt/tags/tag232.xml><?xml version="1.0" encoding="utf-8"?>
<p:tagLst xmlns:p="http://schemas.openxmlformats.org/presentationml/2006/main">
  <p:tag name="AS_UNIQUEID" val="21743"/>
</p:tagLst>
</file>

<file path=ppt/tags/tag233.xml><?xml version="1.0" encoding="utf-8"?>
<p:tagLst xmlns:p="http://schemas.openxmlformats.org/presentationml/2006/main">
  <p:tag name="AS_UNIQUEID" val="21744"/>
</p:tagLst>
</file>

<file path=ppt/tags/tag234.xml><?xml version="1.0" encoding="utf-8"?>
<p:tagLst xmlns:p="http://schemas.openxmlformats.org/presentationml/2006/main">
  <p:tag name="AS_UNIQUEID" val="21745"/>
</p:tagLst>
</file>

<file path=ppt/tags/tag235.xml><?xml version="1.0" encoding="utf-8"?>
<p:tagLst xmlns:p="http://schemas.openxmlformats.org/presentationml/2006/main">
  <p:tag name="AS_UNIQUEID" val="21746"/>
</p:tagLst>
</file>

<file path=ppt/tags/tag236.xml><?xml version="1.0" encoding="utf-8"?>
<p:tagLst xmlns:p="http://schemas.openxmlformats.org/presentationml/2006/main">
  <p:tag name="AS_UNIQUEID" val="604"/>
  <p:tag name="KSO_WM_BEAUTIFY_FLAG" val=""/>
  <p:tag name="KSO_WM_UNIT_TABLE_BEAUTIFY" val="smartTable{ed2b0b31-b51a-4f62-b7f5-804f1ba7752d}"/>
  <p:tag name="TABLE_ENDDRAG_ORIGIN_RECT" val="933*287"/>
  <p:tag name="TABLE_ENDDRAG_RECT" val="5*149*933*287"/>
</p:tagLst>
</file>

<file path=ppt/tags/tag237.xml><?xml version="1.0" encoding="utf-8"?>
<p:tagLst xmlns:p="http://schemas.openxmlformats.org/presentationml/2006/main">
  <p:tag name="AS_UNIQUEID" val="21739"/>
</p:tagLst>
</file>

<file path=ppt/tags/tag238.xml><?xml version="1.0" encoding="utf-8"?>
<p:tagLst xmlns:p="http://schemas.openxmlformats.org/presentationml/2006/main">
  <p:tag name="AS_UNIQUEID" val="21740"/>
</p:tagLst>
</file>

<file path=ppt/tags/tag239.xml><?xml version="1.0" encoding="utf-8"?>
<p:tagLst xmlns:p="http://schemas.openxmlformats.org/presentationml/2006/main">
  <p:tag name="AS_UNIQUEID" val="21741"/>
</p:tagLst>
</file>

<file path=ppt/tags/tag24.xml><?xml version="1.0" encoding="utf-8"?>
<p:tagLst xmlns:p="http://schemas.openxmlformats.org/presentationml/2006/main">
  <p:tag name="AS_UNIQUEID" val="1523"/>
</p:tagLst>
</file>

<file path=ppt/tags/tag240.xml><?xml version="1.0" encoding="utf-8"?>
<p:tagLst xmlns:p="http://schemas.openxmlformats.org/presentationml/2006/main">
  <p:tag name="AS_UNIQUEID" val="21748"/>
</p:tagLst>
</file>

<file path=ppt/tags/tag241.xml><?xml version="1.0" encoding="utf-8"?>
<p:tagLst xmlns:p="http://schemas.openxmlformats.org/presentationml/2006/main">
  <p:tag name="AS_UNIQUEID" val="21749"/>
</p:tagLst>
</file>

<file path=ppt/tags/tag242.xml><?xml version="1.0" encoding="utf-8"?>
<p:tagLst xmlns:p="http://schemas.openxmlformats.org/presentationml/2006/main">
  <p:tag name="AS_UNIQUEID" val="21750"/>
  <p:tag name="KSO_WM_BEAUTIFY_FLAG" val=""/>
</p:tagLst>
</file>

<file path=ppt/tags/tag243.xml><?xml version="1.0" encoding="utf-8"?>
<p:tagLst xmlns:p="http://schemas.openxmlformats.org/presentationml/2006/main">
  <p:tag name="AS_UNIQUEID" val="21751"/>
</p:tagLst>
</file>

<file path=ppt/tags/tag244.xml><?xml version="1.0" encoding="utf-8"?>
<p:tagLst xmlns:p="http://schemas.openxmlformats.org/presentationml/2006/main">
  <p:tag name="AS_UNIQUEID" val="21752"/>
</p:tagLst>
</file>

<file path=ppt/tags/tag245.xml><?xml version="1.0" encoding="utf-8"?>
<p:tagLst xmlns:p="http://schemas.openxmlformats.org/presentationml/2006/main">
  <p:tag name="AS_UNIQUEID" val="21753"/>
  <p:tag name="KSO_WM_BEAUTIFY_FLAG" val=""/>
</p:tagLst>
</file>

<file path=ppt/tags/tag246.xml><?xml version="1.0" encoding="utf-8"?>
<p:tagLst xmlns:p="http://schemas.openxmlformats.org/presentationml/2006/main">
  <p:tag name="AS_UNIQUEID" val="21754"/>
</p:tagLst>
</file>

<file path=ppt/tags/tag247.xml><?xml version="1.0" encoding="utf-8"?>
<p:tagLst xmlns:p="http://schemas.openxmlformats.org/presentationml/2006/main">
  <p:tag name="AS_UNIQUEID" val="21755"/>
</p:tagLst>
</file>

<file path=ppt/tags/tag248.xml><?xml version="1.0" encoding="utf-8"?>
<p:tagLst xmlns:p="http://schemas.openxmlformats.org/presentationml/2006/main">
  <p:tag name="AS_UNIQUEID" val="21756"/>
</p:tagLst>
</file>

<file path=ppt/tags/tag249.xml><?xml version="1.0" encoding="utf-8"?>
<p:tagLst xmlns:p="http://schemas.openxmlformats.org/presentationml/2006/main">
  <p:tag name="AS_UNIQUEID" val="21758"/>
</p:tagLst>
</file>

<file path=ppt/tags/tag25.xml><?xml version="1.0" encoding="utf-8"?>
<p:tagLst xmlns:p="http://schemas.openxmlformats.org/presentationml/2006/main">
  <p:tag name="AS_UNIQUEID" val="1524"/>
</p:tagLst>
</file>

<file path=ppt/tags/tag250.xml><?xml version="1.0" encoding="utf-8"?>
<p:tagLst xmlns:p="http://schemas.openxmlformats.org/presentationml/2006/main">
  <p:tag name="AS_UNIQUEID" val="21759"/>
</p:tagLst>
</file>

<file path=ppt/tags/tag251.xml><?xml version="1.0" encoding="utf-8"?>
<p:tagLst xmlns:p="http://schemas.openxmlformats.org/presentationml/2006/main">
  <p:tag name="AS_UNIQUEID" val="21760"/>
</p:tagLst>
</file>

<file path=ppt/tags/tag252.xml><?xml version="1.0" encoding="utf-8"?>
<p:tagLst xmlns:p="http://schemas.openxmlformats.org/presentationml/2006/main">
  <p:tag name="AS_UNIQUEID" val="21761"/>
</p:tagLst>
</file>

<file path=ppt/tags/tag253.xml><?xml version="1.0" encoding="utf-8"?>
<p:tagLst xmlns:p="http://schemas.openxmlformats.org/presentationml/2006/main">
  <p:tag name="AS_UNIQUEID" val="21762"/>
</p:tagLst>
</file>

<file path=ppt/tags/tag254.xml><?xml version="1.0" encoding="utf-8"?>
<p:tagLst xmlns:p="http://schemas.openxmlformats.org/presentationml/2006/main">
  <p:tag name="AS_UNIQUEID" val="21763"/>
</p:tagLst>
</file>

<file path=ppt/tags/tag255.xml><?xml version="1.0" encoding="utf-8"?>
<p:tagLst xmlns:p="http://schemas.openxmlformats.org/presentationml/2006/main">
  <p:tag name="AS_UNIQUEID" val="21764"/>
</p:tagLst>
</file>

<file path=ppt/tags/tag256.xml><?xml version="1.0" encoding="utf-8"?>
<p:tagLst xmlns:p="http://schemas.openxmlformats.org/presentationml/2006/main">
  <p:tag name="AS_UNIQUEID" val="21486"/>
</p:tagLst>
</file>

<file path=ppt/tags/tag257.xml><?xml version="1.0" encoding="utf-8"?>
<p:tagLst xmlns:p="http://schemas.openxmlformats.org/presentationml/2006/main">
  <p:tag name="AS_UNIQUEID" val="21765"/>
</p:tagLst>
</file>

<file path=ppt/tags/tag258.xml><?xml version="1.0" encoding="utf-8"?>
<p:tagLst xmlns:p="http://schemas.openxmlformats.org/presentationml/2006/main">
  <p:tag name="AS_UNIQUEID" val="1834"/>
</p:tagLst>
</file>

<file path=ppt/tags/tag259.xml><?xml version="1.0" encoding="utf-8"?>
<p:tagLst xmlns:p="http://schemas.openxmlformats.org/presentationml/2006/main">
  <p:tag name="AS_UNIQUEID" val="1834"/>
</p:tagLst>
</file>

<file path=ppt/tags/tag26.xml><?xml version="1.0" encoding="utf-8"?>
<p:tagLst xmlns:p="http://schemas.openxmlformats.org/presentationml/2006/main">
  <p:tag name="AS_UNIQUEID" val="1525"/>
</p:tagLst>
</file>

<file path=ppt/tags/tag260.xml><?xml version="1.0" encoding="utf-8"?>
<p:tagLst xmlns:p="http://schemas.openxmlformats.org/presentationml/2006/main">
  <p:tag name="AS_UNIQUEID" val="1834"/>
</p:tagLst>
</file>

<file path=ppt/tags/tag261.xml><?xml version="1.0" encoding="utf-8"?>
<p:tagLst xmlns:p="http://schemas.openxmlformats.org/presentationml/2006/main">
  <p:tag name="AS_UNIQUEID" val="21766"/>
</p:tagLst>
</file>

<file path=ppt/tags/tag262.xml><?xml version="1.0" encoding="utf-8"?>
<p:tagLst xmlns:p="http://schemas.openxmlformats.org/presentationml/2006/main">
  <p:tag name="AS_UNIQUEID" val="21767"/>
</p:tagLst>
</file>

<file path=ppt/tags/tag263.xml><?xml version="1.0" encoding="utf-8"?>
<p:tagLst xmlns:p="http://schemas.openxmlformats.org/presentationml/2006/main">
  <p:tag name="AS_UNIQUEID" val="21768"/>
</p:tagLst>
</file>

<file path=ppt/tags/tag264.xml><?xml version="1.0" encoding="utf-8"?>
<p:tagLst xmlns:p="http://schemas.openxmlformats.org/presentationml/2006/main">
  <p:tag name="AS_UNIQUEID" val="21769"/>
</p:tagLst>
</file>

<file path=ppt/tags/tag265.xml><?xml version="1.0" encoding="utf-8"?>
<p:tagLst xmlns:p="http://schemas.openxmlformats.org/presentationml/2006/main">
  <p:tag name="AS_UNIQUEID" val="21486"/>
</p:tagLst>
</file>

<file path=ppt/tags/tag266.xml><?xml version="1.0" encoding="utf-8"?>
<p:tagLst xmlns:p="http://schemas.openxmlformats.org/presentationml/2006/main">
  <p:tag name="AS_UNIQUEID" val="21770"/>
</p:tagLst>
</file>

<file path=ppt/tags/tag267.xml><?xml version="1.0" encoding="utf-8"?>
<p:tagLst xmlns:p="http://schemas.openxmlformats.org/presentationml/2006/main">
  <p:tag name="AS_UNIQUEID" val="21771"/>
</p:tagLst>
</file>

<file path=ppt/tags/tag268.xml><?xml version="1.0" encoding="utf-8"?>
<p:tagLst xmlns:p="http://schemas.openxmlformats.org/presentationml/2006/main">
  <p:tag name="AS_UNIQUEID" val="21486"/>
</p:tagLst>
</file>

<file path=ppt/tags/tag269.xml><?xml version="1.0" encoding="utf-8"?>
<p:tagLst xmlns:p="http://schemas.openxmlformats.org/presentationml/2006/main">
  <p:tag name="AS_UNIQUEID" val="21772"/>
</p:tagLst>
</file>

<file path=ppt/tags/tag27.xml><?xml version="1.0" encoding="utf-8"?>
<p:tagLst xmlns:p="http://schemas.openxmlformats.org/presentationml/2006/main">
  <p:tag name="AS_UNIQUEID" val="1526"/>
</p:tagLst>
</file>

<file path=ppt/tags/tag270.xml><?xml version="1.0" encoding="utf-8"?>
<p:tagLst xmlns:p="http://schemas.openxmlformats.org/presentationml/2006/main">
  <p:tag name="AS_UNIQUEID" val="21773"/>
</p:tagLst>
</file>

<file path=ppt/tags/tag271.xml><?xml version="1.0" encoding="utf-8"?>
<p:tagLst xmlns:p="http://schemas.openxmlformats.org/presentationml/2006/main">
  <p:tag name="AS_UNIQUEID" val="21486"/>
</p:tagLst>
</file>

<file path=ppt/tags/tag272.xml><?xml version="1.0" encoding="utf-8"?>
<p:tagLst xmlns:p="http://schemas.openxmlformats.org/presentationml/2006/main">
  <p:tag name="AS_UNIQUEID" val="21774"/>
</p:tagLst>
</file>

<file path=ppt/tags/tag273.xml><?xml version="1.0" encoding="utf-8"?>
<p:tagLst xmlns:p="http://schemas.openxmlformats.org/presentationml/2006/main">
  <p:tag name="AS_UNIQUEID" val="21775"/>
</p:tagLst>
</file>

<file path=ppt/tags/tag274.xml><?xml version="1.0" encoding="utf-8"?>
<p:tagLst xmlns:p="http://schemas.openxmlformats.org/presentationml/2006/main">
  <p:tag name="AS_UNIQUEID" val="21776"/>
</p:tagLst>
</file>

<file path=ppt/tags/tag275.xml><?xml version="1.0" encoding="utf-8"?>
<p:tagLst xmlns:p="http://schemas.openxmlformats.org/presentationml/2006/main">
  <p:tag name="AS_UNIQUEID" val="21777"/>
</p:tagLst>
</file>

<file path=ppt/tags/tag276.xml><?xml version="1.0" encoding="utf-8"?>
<p:tagLst xmlns:p="http://schemas.openxmlformats.org/presentationml/2006/main">
  <p:tag name="AS_UNIQUEID" val="21778"/>
</p:tagLst>
</file>

<file path=ppt/tags/tag277.xml><?xml version="1.0" encoding="utf-8"?>
<p:tagLst xmlns:p="http://schemas.openxmlformats.org/presentationml/2006/main">
  <p:tag name="AS_UNIQUEID" val="21779"/>
</p:tagLst>
</file>

<file path=ppt/tags/tag278.xml><?xml version="1.0" encoding="utf-8"?>
<p:tagLst xmlns:p="http://schemas.openxmlformats.org/presentationml/2006/main">
  <p:tag name="AS_UNIQUEID" val="21486"/>
</p:tagLst>
</file>

<file path=ppt/tags/tag279.xml><?xml version="1.0" encoding="utf-8"?>
<p:tagLst xmlns:p="http://schemas.openxmlformats.org/presentationml/2006/main">
  <p:tag name="AS_UNIQUEID" val="21780"/>
</p:tagLst>
</file>

<file path=ppt/tags/tag28.xml><?xml version="1.0" encoding="utf-8"?>
<p:tagLst xmlns:p="http://schemas.openxmlformats.org/presentationml/2006/main">
  <p:tag name="AS_UNIQUEID" val="1527"/>
</p:tagLst>
</file>

<file path=ppt/tags/tag280.xml><?xml version="1.0" encoding="utf-8"?>
<p:tagLst xmlns:p="http://schemas.openxmlformats.org/presentationml/2006/main">
  <p:tag name="AS_UNIQUEID" val="21781"/>
</p:tagLst>
</file>

<file path=ppt/tags/tag281.xml><?xml version="1.0" encoding="utf-8"?>
<p:tagLst xmlns:p="http://schemas.openxmlformats.org/presentationml/2006/main">
  <p:tag name="AS_UNIQUEID" val="21486"/>
</p:tagLst>
</file>

<file path=ppt/tags/tag282.xml><?xml version="1.0" encoding="utf-8"?>
<p:tagLst xmlns:p="http://schemas.openxmlformats.org/presentationml/2006/main">
  <p:tag name="AS_UNIQUEID" val="21782"/>
</p:tagLst>
</file>

<file path=ppt/tags/tag283.xml><?xml version="1.0" encoding="utf-8"?>
<p:tagLst xmlns:p="http://schemas.openxmlformats.org/presentationml/2006/main">
  <p:tag name="AS_UNIQUEID" val="21783"/>
</p:tagLst>
</file>

<file path=ppt/tags/tag284.xml><?xml version="1.0" encoding="utf-8"?>
<p:tagLst xmlns:p="http://schemas.openxmlformats.org/presentationml/2006/main">
  <p:tag name="AS_UNIQUEID" val="21486"/>
</p:tagLst>
</file>

<file path=ppt/tags/tag285.xml><?xml version="1.0" encoding="utf-8"?>
<p:tagLst xmlns:p="http://schemas.openxmlformats.org/presentationml/2006/main">
  <p:tag name="AS_UNIQUEID" val="21784"/>
</p:tagLst>
</file>

<file path=ppt/tags/tag286.xml><?xml version="1.0" encoding="utf-8"?>
<p:tagLst xmlns:p="http://schemas.openxmlformats.org/presentationml/2006/main">
  <p:tag name="AS_UNIQUEID" val="21785"/>
</p:tagLst>
</file>

<file path=ppt/tags/tag287.xml><?xml version="1.0" encoding="utf-8"?>
<p:tagLst xmlns:p="http://schemas.openxmlformats.org/presentationml/2006/main">
  <p:tag name="AS_UNIQUEID" val="21786"/>
</p:tagLst>
</file>

<file path=ppt/tags/tag288.xml><?xml version="1.0" encoding="utf-8"?>
<p:tagLst xmlns:p="http://schemas.openxmlformats.org/presentationml/2006/main">
  <p:tag name="AS_UNIQUEID" val="1834"/>
</p:tagLst>
</file>

<file path=ppt/tags/tag289.xml><?xml version="1.0" encoding="utf-8"?>
<p:tagLst xmlns:p="http://schemas.openxmlformats.org/presentationml/2006/main">
  <p:tag name="AS_UNIQUEID" val="1834"/>
</p:tagLst>
</file>

<file path=ppt/tags/tag29.xml><?xml version="1.0" encoding="utf-8"?>
<p:tagLst xmlns:p="http://schemas.openxmlformats.org/presentationml/2006/main">
  <p:tag name="AS_UNIQUEID" val="1528"/>
</p:tagLst>
</file>

<file path=ppt/tags/tag290.xml><?xml version="1.0" encoding="utf-8"?>
<p:tagLst xmlns:p="http://schemas.openxmlformats.org/presentationml/2006/main">
  <p:tag name="AS_UNIQUEID" val="1834"/>
</p:tagLst>
</file>

<file path=ppt/tags/tag291.xml><?xml version="1.0" encoding="utf-8"?>
<p:tagLst xmlns:p="http://schemas.openxmlformats.org/presentationml/2006/main">
  <p:tag name="AS_UNIQUEID" val="21787"/>
</p:tagLst>
</file>

<file path=ppt/tags/tag292.xml><?xml version="1.0" encoding="utf-8"?>
<p:tagLst xmlns:p="http://schemas.openxmlformats.org/presentationml/2006/main">
  <p:tag name="AS_UNIQUEID" val="1834"/>
</p:tagLst>
</file>

<file path=ppt/tags/tag293.xml><?xml version="1.0" encoding="utf-8"?>
<p:tagLst xmlns:p="http://schemas.openxmlformats.org/presentationml/2006/main">
  <p:tag name="AS_UNIQUEID" val="21788"/>
</p:tagLst>
</file>

<file path=ppt/tags/tag294.xml><?xml version="1.0" encoding="utf-8"?>
<p:tagLst xmlns:p="http://schemas.openxmlformats.org/presentationml/2006/main">
  <p:tag name="AS_UNIQUEID" val="21789"/>
</p:tagLst>
</file>

<file path=ppt/tags/tag295.xml><?xml version="1.0" encoding="utf-8"?>
<p:tagLst xmlns:p="http://schemas.openxmlformats.org/presentationml/2006/main">
  <p:tag name="AS_UNIQUEID" val="21486"/>
</p:tagLst>
</file>

<file path=ppt/tags/tag296.xml><?xml version="1.0" encoding="utf-8"?>
<p:tagLst xmlns:p="http://schemas.openxmlformats.org/presentationml/2006/main">
  <p:tag name="AS_UNIQUEID" val="21790"/>
</p:tagLst>
</file>

<file path=ppt/tags/tag297.xml><?xml version="1.0" encoding="utf-8"?>
<p:tagLst xmlns:p="http://schemas.openxmlformats.org/presentationml/2006/main">
  <p:tag name="AS_UNIQUEID" val="1834"/>
</p:tagLst>
</file>

<file path=ppt/tags/tag298.xml><?xml version="1.0" encoding="utf-8"?>
<p:tagLst xmlns:p="http://schemas.openxmlformats.org/presentationml/2006/main">
  <p:tag name="AS_UNIQUEID" val="21791"/>
</p:tagLst>
</file>

<file path=ppt/tags/tag299.xml><?xml version="1.0" encoding="utf-8"?>
<p:tagLst xmlns:p="http://schemas.openxmlformats.org/presentationml/2006/main">
  <p:tag name="AS_UNIQUEID" val="1834"/>
</p:tagLst>
</file>

<file path=ppt/tags/tag3.xml><?xml version="1.0" encoding="utf-8"?>
<p:tagLst xmlns:p="http://schemas.openxmlformats.org/presentationml/2006/main">
  <p:tag name="AS_UNIQUEID" val="1501"/>
</p:tagLst>
</file>

<file path=ppt/tags/tag30.xml><?xml version="1.0" encoding="utf-8"?>
<p:tagLst xmlns:p="http://schemas.openxmlformats.org/presentationml/2006/main">
  <p:tag name="AS_UNIQUEID" val="1529"/>
</p:tagLst>
</file>

<file path=ppt/tags/tag300.xml><?xml version="1.0" encoding="utf-8"?>
<p:tagLst xmlns:p="http://schemas.openxmlformats.org/presentationml/2006/main">
  <p:tag name="AS_UNIQUEID" val="1834"/>
</p:tagLst>
</file>

<file path=ppt/tags/tag301.xml><?xml version="1.0" encoding="utf-8"?>
<p:tagLst xmlns:p="http://schemas.openxmlformats.org/presentationml/2006/main">
  <p:tag name="AS_UNIQUEID" val="1834"/>
</p:tagLst>
</file>

<file path=ppt/tags/tag302.xml><?xml version="1.0" encoding="utf-8"?>
<p:tagLst xmlns:p="http://schemas.openxmlformats.org/presentationml/2006/main">
  <p:tag name="AS_UNIQUEID" val="21792"/>
</p:tagLst>
</file>

<file path=ppt/tags/tag303.xml><?xml version="1.0" encoding="utf-8"?>
<p:tagLst xmlns:p="http://schemas.openxmlformats.org/presentationml/2006/main">
  <p:tag name="AS_UNIQUEID" val="21793"/>
</p:tagLst>
</file>

<file path=ppt/tags/tag304.xml><?xml version="1.0" encoding="utf-8"?>
<p:tagLst xmlns:p="http://schemas.openxmlformats.org/presentationml/2006/main">
  <p:tag name="AS_UNIQUEID" val="21794"/>
</p:tagLst>
</file>

<file path=ppt/tags/tag305.xml><?xml version="1.0" encoding="utf-8"?>
<p:tagLst xmlns:p="http://schemas.openxmlformats.org/presentationml/2006/main">
  <p:tag name="AS_UNIQUEID" val="21486"/>
</p:tagLst>
</file>

<file path=ppt/tags/tag306.xml><?xml version="1.0" encoding="utf-8"?>
<p:tagLst xmlns:p="http://schemas.openxmlformats.org/presentationml/2006/main">
  <p:tag name="AS_UNIQUEID" val="1834"/>
</p:tagLst>
</file>

<file path=ppt/tags/tag307.xml><?xml version="1.0" encoding="utf-8"?>
<p:tagLst xmlns:p="http://schemas.openxmlformats.org/presentationml/2006/main">
  <p:tag name="AS_UNIQUEID" val="21795"/>
</p:tagLst>
</file>

<file path=ppt/tags/tag308.xml><?xml version="1.0" encoding="utf-8"?>
<p:tagLst xmlns:p="http://schemas.openxmlformats.org/presentationml/2006/main">
  <p:tag name="AS_UNIQUEID" val="21796"/>
</p:tagLst>
</file>

<file path=ppt/tags/tag309.xml><?xml version="1.0" encoding="utf-8"?>
<p:tagLst xmlns:p="http://schemas.openxmlformats.org/presentationml/2006/main">
  <p:tag name="AS_UNIQUEID" val="21797"/>
</p:tagLst>
</file>

<file path=ppt/tags/tag31.xml><?xml version="1.0" encoding="utf-8"?>
<p:tagLst xmlns:p="http://schemas.openxmlformats.org/presentationml/2006/main">
  <p:tag name="AS_UNIQUEID" val="1530"/>
</p:tagLst>
</file>

<file path=ppt/tags/tag310.xml><?xml version="1.0" encoding="utf-8"?>
<p:tagLst xmlns:p="http://schemas.openxmlformats.org/presentationml/2006/main">
  <p:tag name="AS_UNIQUEID" val="21798"/>
</p:tagLst>
</file>

<file path=ppt/tags/tag311.xml><?xml version="1.0" encoding="utf-8"?>
<p:tagLst xmlns:p="http://schemas.openxmlformats.org/presentationml/2006/main">
  <p:tag name="AS_UNIQUEID" val="21486"/>
</p:tagLst>
</file>

<file path=ppt/tags/tag312.xml><?xml version="1.0" encoding="utf-8"?>
<p:tagLst xmlns:p="http://schemas.openxmlformats.org/presentationml/2006/main">
  <p:tag name="AS_UNIQUEID" val="21799"/>
</p:tagLst>
</file>

<file path=ppt/tags/tag313.xml><?xml version="1.0" encoding="utf-8"?>
<p:tagLst xmlns:p="http://schemas.openxmlformats.org/presentationml/2006/main">
  <p:tag name="AS_UNIQUEID" val="21800"/>
</p:tagLst>
</file>

<file path=ppt/tags/tag314.xml><?xml version="1.0" encoding="utf-8"?>
<p:tagLst xmlns:p="http://schemas.openxmlformats.org/presentationml/2006/main">
  <p:tag name="AS_UNIQUEID" val="21486"/>
</p:tagLst>
</file>

<file path=ppt/tags/tag315.xml><?xml version="1.0" encoding="utf-8"?>
<p:tagLst xmlns:p="http://schemas.openxmlformats.org/presentationml/2006/main">
  <p:tag name="AS_UNIQUEID" val="21801"/>
</p:tagLst>
</file>

<file path=ppt/tags/tag316.xml><?xml version="1.0" encoding="utf-8"?>
<p:tagLst xmlns:p="http://schemas.openxmlformats.org/presentationml/2006/main">
  <p:tag name="AS_UNIQUEID" val="21802"/>
</p:tagLst>
</file>

<file path=ppt/tags/tag317.xml><?xml version="1.0" encoding="utf-8"?>
<p:tagLst xmlns:p="http://schemas.openxmlformats.org/presentationml/2006/main">
  <p:tag name="AS_UNIQUEID" val="21486"/>
</p:tagLst>
</file>

<file path=ppt/tags/tag318.xml><?xml version="1.0" encoding="utf-8"?>
<p:tagLst xmlns:p="http://schemas.openxmlformats.org/presentationml/2006/main">
  <p:tag name="AS_UNIQUEID" val="21803"/>
</p:tagLst>
</file>

<file path=ppt/tags/tag319.xml><?xml version="1.0" encoding="utf-8"?>
<p:tagLst xmlns:p="http://schemas.openxmlformats.org/presentationml/2006/main">
  <p:tag name="AS_UNIQUEID" val="21804"/>
</p:tagLst>
</file>

<file path=ppt/tags/tag32.xml><?xml version="1.0" encoding="utf-8"?>
<p:tagLst xmlns:p="http://schemas.openxmlformats.org/presentationml/2006/main">
  <p:tag name="AS_UNIQUEID" val="1531"/>
</p:tagLst>
</file>

<file path=ppt/tags/tag320.xml><?xml version="1.0" encoding="utf-8"?>
<p:tagLst xmlns:p="http://schemas.openxmlformats.org/presentationml/2006/main">
  <p:tag name="AS_UNIQUEID" val="1834"/>
</p:tagLst>
</file>

<file path=ppt/tags/tag321.xml><?xml version="1.0" encoding="utf-8"?>
<p:tagLst xmlns:p="http://schemas.openxmlformats.org/presentationml/2006/main">
  <p:tag name="AS_UNIQUEID" val="21805"/>
</p:tagLst>
</file>

<file path=ppt/tags/tag322.xml><?xml version="1.0" encoding="utf-8"?>
<p:tagLst xmlns:p="http://schemas.openxmlformats.org/presentationml/2006/main">
  <p:tag name="AS_UNIQUEID" val="21806"/>
</p:tagLst>
</file>

<file path=ppt/tags/tag323.xml><?xml version="1.0" encoding="utf-8"?>
<p:tagLst xmlns:p="http://schemas.openxmlformats.org/presentationml/2006/main">
  <p:tag name="AS_UNIQUEID" val="1834"/>
</p:tagLst>
</file>

<file path=ppt/tags/tag324.xml><?xml version="1.0" encoding="utf-8"?>
<p:tagLst xmlns:p="http://schemas.openxmlformats.org/presentationml/2006/main">
  <p:tag name="AS_UNIQUEID" val="21807"/>
</p:tagLst>
</file>

<file path=ppt/tags/tag325.xml><?xml version="1.0" encoding="utf-8"?>
<p:tagLst xmlns:p="http://schemas.openxmlformats.org/presentationml/2006/main">
  <p:tag name="AS_UNIQUEID" val="1834"/>
</p:tagLst>
</file>

<file path=ppt/tags/tag326.xml><?xml version="1.0" encoding="utf-8"?>
<p:tagLst xmlns:p="http://schemas.openxmlformats.org/presentationml/2006/main">
  <p:tag name="AS_UNIQUEID" val="1834"/>
</p:tagLst>
</file>

<file path=ppt/tags/tag327.xml><?xml version="1.0" encoding="utf-8"?>
<p:tagLst xmlns:p="http://schemas.openxmlformats.org/presentationml/2006/main">
  <p:tag name="AS_UNIQUEID" val="21808"/>
</p:tagLst>
</file>

<file path=ppt/tags/tag328.xml><?xml version="1.0" encoding="utf-8"?>
<p:tagLst xmlns:p="http://schemas.openxmlformats.org/presentationml/2006/main">
  <p:tag name="AS_UNIQUEID" val="1834"/>
</p:tagLst>
</file>

<file path=ppt/tags/tag329.xml><?xml version="1.0" encoding="utf-8"?>
<p:tagLst xmlns:p="http://schemas.openxmlformats.org/presentationml/2006/main">
  <p:tag name="AS_UNIQUEID" val="1834"/>
</p:tagLst>
</file>

<file path=ppt/tags/tag33.xml><?xml version="1.0" encoding="utf-8"?>
<p:tagLst xmlns:p="http://schemas.openxmlformats.org/presentationml/2006/main">
  <p:tag name="AS_UNIQUEID" val="1532"/>
</p:tagLst>
</file>

<file path=ppt/tags/tag330.xml><?xml version="1.0" encoding="utf-8"?>
<p:tagLst xmlns:p="http://schemas.openxmlformats.org/presentationml/2006/main">
  <p:tag name="AS_UNIQUEID" val="1834"/>
</p:tagLst>
</file>

<file path=ppt/tags/tag331.xml><?xml version="1.0" encoding="utf-8"?>
<p:tagLst xmlns:p="http://schemas.openxmlformats.org/presentationml/2006/main">
  <p:tag name="AS_UNIQUEID" val="1834"/>
</p:tagLst>
</file>

<file path=ppt/tags/tag332.xml><?xml version="1.0" encoding="utf-8"?>
<p:tagLst xmlns:p="http://schemas.openxmlformats.org/presentationml/2006/main">
  <p:tag name="AS_UNIQUEID" val="21810"/>
</p:tagLst>
</file>

<file path=ppt/tags/tag333.xml><?xml version="1.0" encoding="utf-8"?>
<p:tagLst xmlns:p="http://schemas.openxmlformats.org/presentationml/2006/main">
  <p:tag name="AS_UNIQUEID" val="21811"/>
</p:tagLst>
</file>

<file path=ppt/tags/tag334.xml><?xml version="1.0" encoding="utf-8"?>
<p:tagLst xmlns:p="http://schemas.openxmlformats.org/presentationml/2006/main">
  <p:tag name="AS_UNIQUEID" val="21812"/>
  <p:tag name="KSO_WM_BEAUTIFY_FLAG" val=""/>
</p:tagLst>
</file>

<file path=ppt/tags/tag335.xml><?xml version="1.0" encoding="utf-8"?>
<p:tagLst xmlns:p="http://schemas.openxmlformats.org/presentationml/2006/main">
  <p:tag name="AS_UNIQUEID" val="21813"/>
</p:tagLst>
</file>

<file path=ppt/tags/tag336.xml><?xml version="1.0" encoding="utf-8"?>
<p:tagLst xmlns:p="http://schemas.openxmlformats.org/presentationml/2006/main">
  <p:tag name="AS_UNIQUEID" val="21814"/>
</p:tagLst>
</file>

<file path=ppt/tags/tag337.xml><?xml version="1.0" encoding="utf-8"?>
<p:tagLst xmlns:p="http://schemas.openxmlformats.org/presentationml/2006/main">
  <p:tag name="AS_UNIQUEID" val="21815"/>
  <p:tag name="KSO_WM_BEAUTIFY_FLAG" val=""/>
</p:tagLst>
</file>

<file path=ppt/tags/tag338.xml><?xml version="1.0" encoding="utf-8"?>
<p:tagLst xmlns:p="http://schemas.openxmlformats.org/presentationml/2006/main">
  <p:tag name="AS_UNIQUEID" val="21816"/>
</p:tagLst>
</file>

<file path=ppt/tags/tag339.xml><?xml version="1.0" encoding="utf-8"?>
<p:tagLst xmlns:p="http://schemas.openxmlformats.org/presentationml/2006/main">
  <p:tag name="AS_UNIQUEID" val="21817"/>
</p:tagLst>
</file>

<file path=ppt/tags/tag34.xml><?xml version="1.0" encoding="utf-8"?>
<p:tagLst xmlns:p="http://schemas.openxmlformats.org/presentationml/2006/main">
  <p:tag name="AS_UNIQUEID" val="1533"/>
</p:tagLst>
</file>

<file path=ppt/tags/tag340.xml><?xml version="1.0" encoding="utf-8"?>
<p:tagLst xmlns:p="http://schemas.openxmlformats.org/presentationml/2006/main">
  <p:tag name="AS_UNIQUEID" val="21818"/>
</p:tagLst>
</file>

<file path=ppt/tags/tag341.xml><?xml version="1.0" encoding="utf-8"?>
<p:tagLst xmlns:p="http://schemas.openxmlformats.org/presentationml/2006/main">
  <p:tag name="AS_UNIQUEID" val="21822"/>
</p:tagLst>
</file>

<file path=ppt/tags/tag342.xml><?xml version="1.0" encoding="utf-8"?>
<p:tagLst xmlns:p="http://schemas.openxmlformats.org/presentationml/2006/main">
  <p:tag name="AS_UNIQUEID" val="19194"/>
</p:tagLst>
</file>

<file path=ppt/tags/tag343.xml><?xml version="1.0" encoding="utf-8"?>
<p:tagLst xmlns:p="http://schemas.openxmlformats.org/presentationml/2006/main">
  <p:tag name="AS_UNIQUEID" val="1695"/>
</p:tagLst>
</file>

<file path=ppt/tags/tag344.xml><?xml version="1.0" encoding="utf-8"?>
<p:tagLst xmlns:p="http://schemas.openxmlformats.org/presentationml/2006/main">
  <p:tag name="AS_UNIQUEID" val="1697"/>
</p:tagLst>
</file>

<file path=ppt/tags/tag345.xml><?xml version="1.0" encoding="utf-8"?>
<p:tagLst xmlns:p="http://schemas.openxmlformats.org/presentationml/2006/main">
  <p:tag name="AS_UNIQUEID" val="1699"/>
</p:tagLst>
</file>

<file path=ppt/tags/tag346.xml><?xml version="1.0" encoding="utf-8"?>
<p:tagLst xmlns:p="http://schemas.openxmlformats.org/presentationml/2006/main">
  <p:tag name="AS_UNIQUEID" val="1696"/>
</p:tagLst>
</file>

<file path=ppt/tags/tag347.xml><?xml version="1.0" encoding="utf-8"?>
<p:tagLst xmlns:p="http://schemas.openxmlformats.org/presentationml/2006/main">
  <p:tag name="AS_UNIQUEID" val="1698"/>
</p:tagLst>
</file>

<file path=ppt/tags/tag348.xml><?xml version="1.0" encoding="utf-8"?>
<p:tagLst xmlns:p="http://schemas.openxmlformats.org/presentationml/2006/main">
  <p:tag name="AS_UNIQUEID" val="21823"/>
</p:tagLst>
</file>

<file path=ppt/tags/tag349.xml><?xml version="1.0" encoding="utf-8"?>
<p:tagLst xmlns:p="http://schemas.openxmlformats.org/presentationml/2006/main">
  <p:tag name="AS_UNIQUEID" val="21824"/>
</p:tagLst>
</file>

<file path=ppt/tags/tag35.xml><?xml version="1.0" encoding="utf-8"?>
<p:tagLst xmlns:p="http://schemas.openxmlformats.org/presentationml/2006/main">
  <p:tag name="AS_UNIQUEID" val="1534"/>
</p:tagLst>
</file>

<file path=ppt/tags/tag350.xml><?xml version="1.0" encoding="utf-8"?>
<p:tagLst xmlns:p="http://schemas.openxmlformats.org/presentationml/2006/main">
  <p:tag name="AS_UNIQUEID" val="21825"/>
</p:tagLst>
</file>

<file path=ppt/tags/tag351.xml><?xml version="1.0" encoding="utf-8"?>
<p:tagLst xmlns:p="http://schemas.openxmlformats.org/presentationml/2006/main">
  <p:tag name="AS_UNIQUEID" val="21826"/>
</p:tagLst>
</file>

<file path=ppt/tags/tag352.xml><?xml version="1.0" encoding="utf-8"?>
<p:tagLst xmlns:p="http://schemas.openxmlformats.org/presentationml/2006/main">
  <p:tag name="AS_UNIQUEID" val="21827"/>
</p:tagLst>
</file>

<file path=ppt/tags/tag353.xml><?xml version="1.0" encoding="utf-8"?>
<p:tagLst xmlns:p="http://schemas.openxmlformats.org/presentationml/2006/main">
  <p:tag name="AS_UNIQUEID" val="21828"/>
</p:tagLst>
</file>

<file path=ppt/tags/tag354.xml><?xml version="1.0" encoding="utf-8"?>
<p:tagLst xmlns:p="http://schemas.openxmlformats.org/presentationml/2006/main">
  <p:tag name="AS_UNIQUEID" val="21829"/>
</p:tagLst>
</file>

<file path=ppt/tags/tag355.xml><?xml version="1.0" encoding="utf-8"?>
<p:tagLst xmlns:p="http://schemas.openxmlformats.org/presentationml/2006/main">
  <p:tag name="AS_UNIQUEID" val="21830"/>
</p:tagLst>
</file>

<file path=ppt/tags/tag356.xml><?xml version="1.0" encoding="utf-8"?>
<p:tagLst xmlns:p="http://schemas.openxmlformats.org/presentationml/2006/main">
  <p:tag name="AS_UNIQUEID" val="21831"/>
</p:tagLst>
</file>

<file path=ppt/tags/tag357.xml><?xml version="1.0" encoding="utf-8"?>
<p:tagLst xmlns:p="http://schemas.openxmlformats.org/presentationml/2006/main">
  <p:tag name="AS_UNIQUEID" val="21832"/>
  <p:tag name="KSO_WM_BEAUTIFY_FLAG" val=""/>
</p:tagLst>
</file>

<file path=ppt/tags/tag358.xml><?xml version="1.0" encoding="utf-8"?>
<p:tagLst xmlns:p="http://schemas.openxmlformats.org/presentationml/2006/main">
  <p:tag name="AS_UNIQUEID" val="21833"/>
  <p:tag name="KSO_WM_UNIT_PLACING_PICTURE_USER_VIEWPORT" val="{&quot;height&quot;:6375,&quot;width&quot;:7020}"/>
</p:tagLst>
</file>

<file path=ppt/tags/tag359.xml><?xml version="1.0" encoding="utf-8"?>
<p:tagLst xmlns:p="http://schemas.openxmlformats.org/presentationml/2006/main">
  <p:tag name="AS_UNIQUEID" val="21834"/>
  <p:tag name="KSO_WM_UNIT_PLACING_PICTURE_USER_VIEWPORT" val="{&quot;height&quot;:4732,&quot;width&quot;:6390}"/>
</p:tagLst>
</file>

<file path=ppt/tags/tag36.xml><?xml version="1.0" encoding="utf-8"?>
<p:tagLst xmlns:p="http://schemas.openxmlformats.org/presentationml/2006/main">
  <p:tag name="AS_UNIQUEID" val="1535"/>
</p:tagLst>
</file>

<file path=ppt/tags/tag360.xml><?xml version="1.0" encoding="utf-8"?>
<p:tagLst xmlns:p="http://schemas.openxmlformats.org/presentationml/2006/main">
  <p:tag name="AS_UNIQUEID" val="21835"/>
</p:tagLst>
</file>

<file path=ppt/tags/tag361.xml><?xml version="1.0" encoding="utf-8"?>
<p:tagLst xmlns:p="http://schemas.openxmlformats.org/presentationml/2006/main">
  <p:tag name="AS_UNIQUEID" val="11235"/>
</p:tagLst>
</file>

<file path=ppt/tags/tag362.xml><?xml version="1.0" encoding="utf-8"?>
<p:tagLst xmlns:p="http://schemas.openxmlformats.org/presentationml/2006/main">
  <p:tag name="AS_UNIQUEID" val="11236"/>
</p:tagLst>
</file>

<file path=ppt/tags/tag363.xml><?xml version="1.0" encoding="utf-8"?>
<p:tagLst xmlns:p="http://schemas.openxmlformats.org/presentationml/2006/main">
  <p:tag name="AS_UNIQUEID" val="11236"/>
</p:tagLst>
</file>

<file path=ppt/tags/tag364.xml><?xml version="1.0" encoding="utf-8"?>
<p:tagLst xmlns:p="http://schemas.openxmlformats.org/presentationml/2006/main">
  <p:tag name="AS_UNIQUEID" val="21836"/>
</p:tagLst>
</file>

<file path=ppt/tags/tag365.xml><?xml version="1.0" encoding="utf-8"?>
<p:tagLst xmlns:p="http://schemas.openxmlformats.org/presentationml/2006/main">
  <p:tag name="AS_UNIQUEID" val="21837"/>
</p:tagLst>
</file>

<file path=ppt/tags/tag366.xml><?xml version="1.0" encoding="utf-8"?>
<p:tagLst xmlns:p="http://schemas.openxmlformats.org/presentationml/2006/main">
  <p:tag name="AS_UNIQUEID" val="76"/>
  <p:tag name="KSO_WM_BEAUTIFY_FLAG" val=""/>
</p:tagLst>
</file>

<file path=ppt/tags/tag367.xml><?xml version="1.0" encoding="utf-8"?>
<p:tagLst xmlns:p="http://schemas.openxmlformats.org/presentationml/2006/main">
  <p:tag name="AS_UNIQUEID" val="21820"/>
</p:tagLst>
</file>

<file path=ppt/tags/tag368.xml><?xml version="1.0" encoding="utf-8"?>
<p:tagLst xmlns:p="http://schemas.openxmlformats.org/presentationml/2006/main">
  <p:tag name="AS_UNIQUEID" val="21839"/>
</p:tagLst>
</file>

<file path=ppt/tags/tag369.xml><?xml version="1.0" encoding="utf-8"?>
<p:tagLst xmlns:p="http://schemas.openxmlformats.org/presentationml/2006/main">
  <p:tag name="AS_UNIQUEID" val="19194"/>
</p:tagLst>
</file>

<file path=ppt/tags/tag37.xml><?xml version="1.0" encoding="utf-8"?>
<p:tagLst xmlns:p="http://schemas.openxmlformats.org/presentationml/2006/main">
  <p:tag name="AS_UNIQUEID" val="1536"/>
</p:tagLst>
</file>

<file path=ppt/tags/tag370.xml><?xml version="1.0" encoding="utf-8"?>
<p:tagLst xmlns:p="http://schemas.openxmlformats.org/presentationml/2006/main">
  <p:tag name="AS_UNIQUEID" val="1695"/>
</p:tagLst>
</file>

<file path=ppt/tags/tag371.xml><?xml version="1.0" encoding="utf-8"?>
<p:tagLst xmlns:p="http://schemas.openxmlformats.org/presentationml/2006/main">
  <p:tag name="AS_UNIQUEID" val="1697"/>
</p:tagLst>
</file>

<file path=ppt/tags/tag372.xml><?xml version="1.0" encoding="utf-8"?>
<p:tagLst xmlns:p="http://schemas.openxmlformats.org/presentationml/2006/main">
  <p:tag name="AS_UNIQUEID" val="1699"/>
</p:tagLst>
</file>

<file path=ppt/tags/tag373.xml><?xml version="1.0" encoding="utf-8"?>
<p:tagLst xmlns:p="http://schemas.openxmlformats.org/presentationml/2006/main">
  <p:tag name="AS_UNIQUEID" val="1696"/>
</p:tagLst>
</file>

<file path=ppt/tags/tag374.xml><?xml version="1.0" encoding="utf-8"?>
<p:tagLst xmlns:p="http://schemas.openxmlformats.org/presentationml/2006/main">
  <p:tag name="AS_UNIQUEID" val="1698"/>
</p:tagLst>
</file>

<file path=ppt/tags/tag375.xml><?xml version="1.0" encoding="utf-8"?>
<p:tagLst xmlns:p="http://schemas.openxmlformats.org/presentationml/2006/main">
  <p:tag name="AS_UNIQUEID" val="21840"/>
</p:tagLst>
</file>

<file path=ppt/tags/tag376.xml><?xml version="1.0" encoding="utf-8"?>
<p:tagLst xmlns:p="http://schemas.openxmlformats.org/presentationml/2006/main">
  <p:tag name="AS_UNIQUEID" val="1834"/>
</p:tagLst>
</file>

<file path=ppt/tags/tag377.xml><?xml version="1.0" encoding="utf-8"?>
<p:tagLst xmlns:p="http://schemas.openxmlformats.org/presentationml/2006/main">
  <p:tag name="AS_UNIQUEID" val="10110"/>
</p:tagLst>
</file>

<file path=ppt/tags/tag378.xml><?xml version="1.0" encoding="utf-8"?>
<p:tagLst xmlns:p="http://schemas.openxmlformats.org/presentationml/2006/main">
  <p:tag name="AS_UNIQUEID" val="10113"/>
</p:tagLst>
</file>

<file path=ppt/tags/tag379.xml><?xml version="1.0" encoding="utf-8"?>
<p:tagLst xmlns:p="http://schemas.openxmlformats.org/presentationml/2006/main">
  <p:tag name="AS_UNIQUEID" val="19380"/>
</p:tagLst>
</file>

<file path=ppt/tags/tag38.xml><?xml version="1.0" encoding="utf-8"?>
<p:tagLst xmlns:p="http://schemas.openxmlformats.org/presentationml/2006/main">
  <p:tag name="AS_UNIQUEID" val="1537"/>
</p:tagLst>
</file>

<file path=ppt/tags/tag380.xml><?xml version="1.0" encoding="utf-8"?>
<p:tagLst xmlns:p="http://schemas.openxmlformats.org/presentationml/2006/main">
  <p:tag name="AS_UNIQUEID" val="21841"/>
</p:tagLst>
</file>

<file path=ppt/tags/tag381.xml><?xml version="1.0" encoding="utf-8"?>
<p:tagLst xmlns:p="http://schemas.openxmlformats.org/presentationml/2006/main">
  <p:tag name="AS_UNIQUEID" val="109"/>
</p:tagLst>
</file>

<file path=ppt/tags/tag382.xml><?xml version="1.0" encoding="utf-8"?>
<p:tagLst xmlns:p="http://schemas.openxmlformats.org/presentationml/2006/main">
  <p:tag name="AS_UNIQUEID" val="110"/>
</p:tagLst>
</file>

<file path=ppt/tags/tag383.xml><?xml version="1.0" encoding="utf-8"?>
<p:tagLst xmlns:p="http://schemas.openxmlformats.org/presentationml/2006/main">
  <p:tag name="AS_UNIQUEID" val="111"/>
</p:tagLst>
</file>

<file path=ppt/tags/tag384.xml><?xml version="1.0" encoding="utf-8"?>
<p:tagLst xmlns:p="http://schemas.openxmlformats.org/presentationml/2006/main">
  <p:tag name="AS_UNIQUEID" val="10111"/>
</p:tagLst>
</file>

<file path=ppt/tags/tag385.xml><?xml version="1.0" encoding="utf-8"?>
<p:tagLst xmlns:p="http://schemas.openxmlformats.org/presentationml/2006/main">
  <p:tag name="AS_UNIQUEID" val="21842"/>
</p:tagLst>
</file>

<file path=ppt/tags/tag386.xml><?xml version="1.0" encoding="utf-8"?>
<p:tagLst xmlns:p="http://schemas.openxmlformats.org/presentationml/2006/main">
  <p:tag name="AS_UNIQUEID" val="10112"/>
</p:tagLst>
</file>

<file path=ppt/tags/tag387.xml><?xml version="1.0" encoding="utf-8"?>
<p:tagLst xmlns:p="http://schemas.openxmlformats.org/presentationml/2006/main">
  <p:tag name="AS_UNIQUEID" val="10111"/>
</p:tagLst>
</file>

<file path=ppt/tags/tag388.xml><?xml version="1.0" encoding="utf-8"?>
<p:tagLst xmlns:p="http://schemas.openxmlformats.org/presentationml/2006/main">
  <p:tag name="AS_UNIQUEID" val="7382"/>
</p:tagLst>
</file>

<file path=ppt/tags/tag389.xml><?xml version="1.0" encoding="utf-8"?>
<p:tagLst xmlns:p="http://schemas.openxmlformats.org/presentationml/2006/main">
  <p:tag name="AS_UNIQUEID" val="21843"/>
</p:tagLst>
</file>

<file path=ppt/tags/tag39.xml><?xml version="1.0" encoding="utf-8"?>
<p:tagLst xmlns:p="http://schemas.openxmlformats.org/presentationml/2006/main">
  <p:tag name="AS_UNIQUEID" val="1538"/>
</p:tagLst>
</file>

<file path=ppt/tags/tag390.xml><?xml version="1.0" encoding="utf-8"?>
<p:tagLst xmlns:p="http://schemas.openxmlformats.org/presentationml/2006/main">
  <p:tag name="AS_UNIQUEID" val="11277"/>
</p:tagLst>
</file>

<file path=ppt/tags/tag391.xml><?xml version="1.0" encoding="utf-8"?>
<p:tagLst xmlns:p="http://schemas.openxmlformats.org/presentationml/2006/main">
  <p:tag name="AS_UNIQUEID" val="11278"/>
</p:tagLst>
</file>

<file path=ppt/tags/tag392.xml><?xml version="1.0" encoding="utf-8"?>
<p:tagLst xmlns:p="http://schemas.openxmlformats.org/presentationml/2006/main">
  <p:tag name="AS_UNIQUEID" val="11279"/>
</p:tagLst>
</file>

<file path=ppt/tags/tag393.xml><?xml version="1.0" encoding="utf-8"?>
<p:tagLst xmlns:p="http://schemas.openxmlformats.org/presentationml/2006/main">
  <p:tag name="AS_UNIQUEID" val="11302"/>
</p:tagLst>
</file>

<file path=ppt/tags/tag394.xml><?xml version="1.0" encoding="utf-8"?>
<p:tagLst xmlns:p="http://schemas.openxmlformats.org/presentationml/2006/main">
  <p:tag name="AS_UNIQUEID" val="11303"/>
</p:tagLst>
</file>

<file path=ppt/tags/tag395.xml><?xml version="1.0" encoding="utf-8"?>
<p:tagLst xmlns:p="http://schemas.openxmlformats.org/presentationml/2006/main">
  <p:tag name="AS_UNIQUEID" val="11304"/>
</p:tagLst>
</file>

<file path=ppt/tags/tag396.xml><?xml version="1.0" encoding="utf-8"?>
<p:tagLst xmlns:p="http://schemas.openxmlformats.org/presentationml/2006/main">
  <p:tag name="AS_UNIQUEID" val="11305"/>
</p:tagLst>
</file>

<file path=ppt/tags/tag397.xml><?xml version="1.0" encoding="utf-8"?>
<p:tagLst xmlns:p="http://schemas.openxmlformats.org/presentationml/2006/main">
  <p:tag name="AS_UNIQUEID" val="11306"/>
</p:tagLst>
</file>

<file path=ppt/tags/tag398.xml><?xml version="1.0" encoding="utf-8"?>
<p:tagLst xmlns:p="http://schemas.openxmlformats.org/presentationml/2006/main">
  <p:tag name="AS_UNIQUEID" val="11307"/>
</p:tagLst>
</file>

<file path=ppt/tags/tag399.xml><?xml version="1.0" encoding="utf-8"?>
<p:tagLst xmlns:p="http://schemas.openxmlformats.org/presentationml/2006/main">
  <p:tag name="AS_UNIQUEID" val="11308"/>
</p:tagLst>
</file>

<file path=ppt/tags/tag4.xml><?xml version="1.0" encoding="utf-8"?>
<p:tagLst xmlns:p="http://schemas.openxmlformats.org/presentationml/2006/main">
  <p:tag name="AS_UNIQUEID" val="1502"/>
</p:tagLst>
</file>

<file path=ppt/tags/tag40.xml><?xml version="1.0" encoding="utf-8"?>
<p:tagLst xmlns:p="http://schemas.openxmlformats.org/presentationml/2006/main">
  <p:tag name="AS_UNIQUEID" val="1540"/>
</p:tagLst>
</file>

<file path=ppt/tags/tag400.xml><?xml version="1.0" encoding="utf-8"?>
<p:tagLst xmlns:p="http://schemas.openxmlformats.org/presentationml/2006/main">
  <p:tag name="AS_UNIQUEID" val="11309"/>
</p:tagLst>
</file>

<file path=ppt/tags/tag401.xml><?xml version="1.0" encoding="utf-8"?>
<p:tagLst xmlns:p="http://schemas.openxmlformats.org/presentationml/2006/main">
  <p:tag name="AS_UNIQUEID" val="11304"/>
</p:tagLst>
</file>

<file path=ppt/tags/tag402.xml><?xml version="1.0" encoding="utf-8"?>
<p:tagLst xmlns:p="http://schemas.openxmlformats.org/presentationml/2006/main">
  <p:tag name="AS_UNIQUEID" val="11310"/>
</p:tagLst>
</file>

<file path=ppt/tags/tag403.xml><?xml version="1.0" encoding="utf-8"?>
<p:tagLst xmlns:p="http://schemas.openxmlformats.org/presentationml/2006/main">
  <p:tag name="AS_UNIQUEID" val="11311"/>
</p:tagLst>
</file>

<file path=ppt/tags/tag404.xml><?xml version="1.0" encoding="utf-8"?>
<p:tagLst xmlns:p="http://schemas.openxmlformats.org/presentationml/2006/main">
  <p:tag name="AS_UNIQUEID" val="11312"/>
</p:tagLst>
</file>

<file path=ppt/tags/tag405.xml><?xml version="1.0" encoding="utf-8"?>
<p:tagLst xmlns:p="http://schemas.openxmlformats.org/presentationml/2006/main">
  <p:tag name="AS_UNIQUEID" val="2420"/>
</p:tagLst>
</file>

<file path=ppt/tags/tag406.xml><?xml version="1.0" encoding="utf-8"?>
<p:tagLst xmlns:p="http://schemas.openxmlformats.org/presentationml/2006/main">
  <p:tag name="AS_UNIQUEID" val="4071"/>
</p:tagLst>
</file>

<file path=ppt/tags/tag407.xml><?xml version="1.0" encoding="utf-8"?>
<p:tagLst xmlns:p="http://schemas.openxmlformats.org/presentationml/2006/main">
  <p:tag name="AS_UNIQUEID" val="2425"/>
</p:tagLst>
</file>

<file path=ppt/tags/tag408.xml><?xml version="1.0" encoding="utf-8"?>
<p:tagLst xmlns:p="http://schemas.openxmlformats.org/presentationml/2006/main">
  <p:tag name="AS_UNIQUEID" val="21847"/>
</p:tagLst>
</file>

<file path=ppt/tags/tag409.xml><?xml version="1.0" encoding="utf-8"?>
<p:tagLst xmlns:p="http://schemas.openxmlformats.org/presentationml/2006/main">
  <p:tag name="AS_UNIQUEID" val="19194"/>
</p:tagLst>
</file>

<file path=ppt/tags/tag41.xml><?xml version="1.0" encoding="utf-8"?>
<p:tagLst xmlns:p="http://schemas.openxmlformats.org/presentationml/2006/main">
  <p:tag name="AS_UNIQUEID" val="1541"/>
</p:tagLst>
</file>

<file path=ppt/tags/tag410.xml><?xml version="1.0" encoding="utf-8"?>
<p:tagLst xmlns:p="http://schemas.openxmlformats.org/presentationml/2006/main">
  <p:tag name="AS_UNIQUEID" val="1695"/>
</p:tagLst>
</file>

<file path=ppt/tags/tag411.xml><?xml version="1.0" encoding="utf-8"?>
<p:tagLst xmlns:p="http://schemas.openxmlformats.org/presentationml/2006/main">
  <p:tag name="AS_UNIQUEID" val="1697"/>
</p:tagLst>
</file>

<file path=ppt/tags/tag412.xml><?xml version="1.0" encoding="utf-8"?>
<p:tagLst xmlns:p="http://schemas.openxmlformats.org/presentationml/2006/main">
  <p:tag name="AS_UNIQUEID" val="1699"/>
</p:tagLst>
</file>

<file path=ppt/tags/tag413.xml><?xml version="1.0" encoding="utf-8"?>
<p:tagLst xmlns:p="http://schemas.openxmlformats.org/presentationml/2006/main">
  <p:tag name="AS_UNIQUEID" val="1696"/>
</p:tagLst>
</file>

<file path=ppt/tags/tag414.xml><?xml version="1.0" encoding="utf-8"?>
<p:tagLst xmlns:p="http://schemas.openxmlformats.org/presentationml/2006/main">
  <p:tag name="AS_UNIQUEID" val="1698"/>
</p:tagLst>
</file>

<file path=ppt/tags/tag415.xml><?xml version="1.0" encoding="utf-8"?>
<p:tagLst xmlns:p="http://schemas.openxmlformats.org/presentationml/2006/main">
  <p:tag name="AS_UNIQUEID" val="21848"/>
</p:tagLst>
</file>

<file path=ppt/tags/tag416.xml><?xml version="1.0" encoding="utf-8"?>
<p:tagLst xmlns:p="http://schemas.openxmlformats.org/presentationml/2006/main">
  <p:tag name="AS_UNIQUEID" val="10111"/>
</p:tagLst>
</file>

<file path=ppt/tags/tag417.xml><?xml version="1.0" encoding="utf-8"?>
<p:tagLst xmlns:p="http://schemas.openxmlformats.org/presentationml/2006/main">
  <p:tag name="AS_UNIQUEID" val="1834"/>
</p:tagLst>
</file>

<file path=ppt/tags/tag418.xml><?xml version="1.0" encoding="utf-8"?>
<p:tagLst xmlns:p="http://schemas.openxmlformats.org/presentationml/2006/main">
  <p:tag name="AS_UNIQUEID" val="10109"/>
  <p:tag name="KSO_WM_UNIT_TABLE_BEAUTIFY" val="smartTable{f821aa74-b7d0-4758-9eb1-026dd842f014}"/>
  <p:tag name="TABLE_COLORIDX" val="l"/>
  <p:tag name="TABLE_EMPHASIZE_COLOR" val="8684935"/>
  <p:tag name="TABLE_ENDDRAG_ORIGIN_RECT" val="950*301"/>
  <p:tag name="TABLE_ENDDRAG_RECT" val="2*103*950*301"/>
  <p:tag name="TABLE_SKINIDX" val="-1"/>
</p:tagLst>
</file>

<file path=ppt/tags/tag419.xml><?xml version="1.0" encoding="utf-8"?>
<p:tagLst xmlns:p="http://schemas.openxmlformats.org/presentationml/2006/main">
  <p:tag name="AS_UNIQUEID" val="19382"/>
</p:tagLst>
</file>

<file path=ppt/tags/tag42.xml><?xml version="1.0" encoding="utf-8"?>
<p:tagLst xmlns:p="http://schemas.openxmlformats.org/presentationml/2006/main">
  <p:tag name="AS_UNIQUEID" val="1542"/>
</p:tagLst>
</file>

<file path=ppt/tags/tag420.xml><?xml version="1.0" encoding="utf-8"?>
<p:tagLst xmlns:p="http://schemas.openxmlformats.org/presentationml/2006/main">
  <p:tag name="AS_UNIQUEID" val="19383"/>
</p:tagLst>
</file>

<file path=ppt/tags/tag421.xml><?xml version="1.0" encoding="utf-8"?>
<p:tagLst xmlns:p="http://schemas.openxmlformats.org/presentationml/2006/main">
  <p:tag name="AS_UNIQUEID" val="19384"/>
</p:tagLst>
</file>

<file path=ppt/tags/tag422.xml><?xml version="1.0" encoding="utf-8"?>
<p:tagLst xmlns:p="http://schemas.openxmlformats.org/presentationml/2006/main">
  <p:tag name="AS_UNIQUEID" val="19385"/>
</p:tagLst>
</file>

<file path=ppt/tags/tag423.xml><?xml version="1.0" encoding="utf-8"?>
<p:tagLst xmlns:p="http://schemas.openxmlformats.org/presentationml/2006/main">
  <p:tag name="AS_UNIQUEID" val="19386"/>
</p:tagLst>
</file>

<file path=ppt/tags/tag424.xml><?xml version="1.0" encoding="utf-8"?>
<p:tagLst xmlns:p="http://schemas.openxmlformats.org/presentationml/2006/main">
  <p:tag name="AS_UNIQUEID" val="11272"/>
</p:tagLst>
</file>

<file path=ppt/tags/tag425.xml><?xml version="1.0" encoding="utf-8"?>
<p:tagLst xmlns:p="http://schemas.openxmlformats.org/presentationml/2006/main">
  <p:tag name="AS_UNIQUEID" val="11274"/>
</p:tagLst>
</file>

<file path=ppt/tags/tag426.xml><?xml version="1.0" encoding="utf-8"?>
<p:tagLst xmlns:p="http://schemas.openxmlformats.org/presentationml/2006/main">
  <p:tag name="AS_UNIQUEID" val="11275"/>
</p:tagLst>
</file>

<file path=ppt/tags/tag427.xml><?xml version="1.0" encoding="utf-8"?>
<p:tagLst xmlns:p="http://schemas.openxmlformats.org/presentationml/2006/main">
  <p:tag name="AS_UNIQUEID" val="11276"/>
</p:tagLst>
</file>

<file path=ppt/tags/tag428.xml><?xml version="1.0" encoding="utf-8"?>
<p:tagLst xmlns:p="http://schemas.openxmlformats.org/presentationml/2006/main">
  <p:tag name="AS_UNIQUEID" val="11280"/>
</p:tagLst>
</file>

<file path=ppt/tags/tag429.xml><?xml version="1.0" encoding="utf-8"?>
<p:tagLst xmlns:p="http://schemas.openxmlformats.org/presentationml/2006/main">
  <p:tag name="AS_UNIQUEID" val="21845"/>
</p:tagLst>
</file>

<file path=ppt/tags/tag43.xml><?xml version="1.0" encoding="utf-8"?>
<p:tagLst xmlns:p="http://schemas.openxmlformats.org/presentationml/2006/main">
  <p:tag name="AS_UNIQUEID" val="1543"/>
</p:tagLst>
</file>

<file path=ppt/tags/tag430.xml><?xml version="1.0" encoding="utf-8"?>
<p:tagLst xmlns:p="http://schemas.openxmlformats.org/presentationml/2006/main">
  <p:tag name="AS_UNIQUEID" val="21853"/>
</p:tagLst>
</file>

<file path=ppt/tags/tag431.xml><?xml version="1.0" encoding="utf-8"?>
<p:tagLst xmlns:p="http://schemas.openxmlformats.org/presentationml/2006/main">
  <p:tag name="AS_UNIQUEID" val="641"/>
  <p:tag name="KSO_WM_BEAUTIFY_FLAG" val=""/>
</p:tagLst>
</file>

<file path=ppt/tags/tag432.xml><?xml version="1.0" encoding="utf-8"?>
<p:tagLst xmlns:p="http://schemas.openxmlformats.org/presentationml/2006/main">
  <p:tag name="AS_UNIQUEID" val="641"/>
  <p:tag name="KSO_WM_BEAUTIFY_FLAG" val=""/>
</p:tagLst>
</file>

<file path=ppt/tags/tag433.xml><?xml version="1.0" encoding="utf-8"?>
<p:tagLst xmlns:p="http://schemas.openxmlformats.org/presentationml/2006/main">
  <p:tag name="AS_UNIQUEID" val="6661"/>
  <p:tag name="KSO_WM_BEAUTIFY_FLAG" val=""/>
</p:tagLst>
</file>

<file path=ppt/tags/tag434.xml><?xml version="1.0" encoding="utf-8"?>
<p:tagLst xmlns:p="http://schemas.openxmlformats.org/presentationml/2006/main">
  <p:tag name="AS_UNIQUEID" val="641"/>
  <p:tag name="KSO_WM_BEAUTIFY_FLAG" val=""/>
</p:tagLst>
</file>

<file path=ppt/tags/tag435.xml><?xml version="1.0" encoding="utf-8"?>
<p:tagLst xmlns:p="http://schemas.openxmlformats.org/presentationml/2006/main">
  <p:tag name="AS_UNIQUEID" val="6662"/>
  <p:tag name="KSO_WM_BEAUTIFY_FLAG" val=""/>
</p:tagLst>
</file>

<file path=ppt/tags/tag436.xml><?xml version="1.0" encoding="utf-8"?>
<p:tagLst xmlns:p="http://schemas.openxmlformats.org/presentationml/2006/main">
  <p:tag name="AS_UNIQUEID" val="641"/>
  <p:tag name="KSO_WM_BEAUTIFY_FLAG" val=""/>
</p:tagLst>
</file>

<file path=ppt/tags/tag437.xml><?xml version="1.0" encoding="utf-8"?>
<p:tagLst xmlns:p="http://schemas.openxmlformats.org/presentationml/2006/main">
  <p:tag name="AS_UNIQUEID" val="641"/>
  <p:tag name="KSO_WM_BEAUTIFY_FLAG" val=""/>
</p:tagLst>
</file>

<file path=ppt/tags/tag438.xml><?xml version="1.0" encoding="utf-8"?>
<p:tagLst xmlns:p="http://schemas.openxmlformats.org/presentationml/2006/main">
  <p:tag name="AS_UNIQUEID" val="21854"/>
</p:tagLst>
</file>

<file path=ppt/tags/tag439.xml><?xml version="1.0" encoding="utf-8"?>
<p:tagLst xmlns:p="http://schemas.openxmlformats.org/presentationml/2006/main">
  <p:tag name="AS_UNIQUEID" val="21855"/>
  <p:tag name="KSO_WM_BEAUTIFY_FLAG" val=""/>
</p:tagLst>
</file>

<file path=ppt/tags/tag44.xml><?xml version="1.0" encoding="utf-8"?>
<p:tagLst xmlns:p="http://schemas.openxmlformats.org/presentationml/2006/main">
  <p:tag name="AS_UNIQUEID" val="1544"/>
</p:tagLst>
</file>

<file path=ppt/tags/tag440.xml><?xml version="1.0" encoding="utf-8"?>
<p:tagLst xmlns:p="http://schemas.openxmlformats.org/presentationml/2006/main">
  <p:tag name="AS_UNIQUEID" val="21856"/>
  <p:tag name="KSO_WM_BEAUTIFY_FLAG" val=""/>
</p:tagLst>
</file>

<file path=ppt/tags/tag441.xml><?xml version="1.0" encoding="utf-8"?>
<p:tagLst xmlns:p="http://schemas.openxmlformats.org/presentationml/2006/main">
  <p:tag name="AS_UNIQUEID" val="21857"/>
</p:tagLst>
</file>

<file path=ppt/tags/tag442.xml><?xml version="1.0" encoding="utf-8"?>
<p:tagLst xmlns:p="http://schemas.openxmlformats.org/presentationml/2006/main">
  <p:tag name="AS_UNIQUEID" val="19194"/>
</p:tagLst>
</file>

<file path=ppt/tags/tag443.xml><?xml version="1.0" encoding="utf-8"?>
<p:tagLst xmlns:p="http://schemas.openxmlformats.org/presentationml/2006/main">
  <p:tag name="AS_UNIQUEID" val="1695"/>
</p:tagLst>
</file>

<file path=ppt/tags/tag444.xml><?xml version="1.0" encoding="utf-8"?>
<p:tagLst xmlns:p="http://schemas.openxmlformats.org/presentationml/2006/main">
  <p:tag name="AS_UNIQUEID" val="1697"/>
</p:tagLst>
</file>

<file path=ppt/tags/tag445.xml><?xml version="1.0" encoding="utf-8"?>
<p:tagLst xmlns:p="http://schemas.openxmlformats.org/presentationml/2006/main">
  <p:tag name="AS_UNIQUEID" val="1699"/>
</p:tagLst>
</file>

<file path=ppt/tags/tag446.xml><?xml version="1.0" encoding="utf-8"?>
<p:tagLst xmlns:p="http://schemas.openxmlformats.org/presentationml/2006/main">
  <p:tag name="AS_UNIQUEID" val="1696"/>
</p:tagLst>
</file>

<file path=ppt/tags/tag447.xml><?xml version="1.0" encoding="utf-8"?>
<p:tagLst xmlns:p="http://schemas.openxmlformats.org/presentationml/2006/main">
  <p:tag name="AS_UNIQUEID" val="1698"/>
</p:tagLst>
</file>

<file path=ppt/tags/tag448.xml><?xml version="1.0" encoding="utf-8"?>
<p:tagLst xmlns:p="http://schemas.openxmlformats.org/presentationml/2006/main">
  <p:tag name="AS_UNIQUEID" val="21858"/>
</p:tagLst>
</file>

<file path=ppt/tags/tag449.xml><?xml version="1.0" encoding="utf-8"?>
<p:tagLst xmlns:p="http://schemas.openxmlformats.org/presentationml/2006/main">
  <p:tag name="AS_UNIQUEID" val="21850"/>
</p:tagLst>
</file>

<file path=ppt/tags/tag45.xml><?xml version="1.0" encoding="utf-8"?>
<p:tagLst xmlns:p="http://schemas.openxmlformats.org/presentationml/2006/main">
  <p:tag name="AS_UNIQUEID" val="1545"/>
</p:tagLst>
</file>

<file path=ppt/tags/tag450.xml><?xml version="1.0" encoding="utf-8"?>
<p:tagLst xmlns:p="http://schemas.openxmlformats.org/presentationml/2006/main">
  <p:tag name="AS_UNIQUEID" val="21851"/>
</p:tagLst>
</file>

<file path=ppt/tags/tag451.xml><?xml version="1.0" encoding="utf-8"?>
<p:tagLst xmlns:p="http://schemas.openxmlformats.org/presentationml/2006/main">
  <p:tag name="AS_UNIQUEID" val="21860"/>
</p:tagLst>
</file>

<file path=ppt/tags/tag452.xml><?xml version="1.0" encoding="utf-8"?>
<p:tagLst xmlns:p="http://schemas.openxmlformats.org/presentationml/2006/main">
  <p:tag name="AS_UNIQUEID" val="19194"/>
</p:tagLst>
</file>

<file path=ppt/tags/tag453.xml><?xml version="1.0" encoding="utf-8"?>
<p:tagLst xmlns:p="http://schemas.openxmlformats.org/presentationml/2006/main">
  <p:tag name="AS_UNIQUEID" val="1695"/>
</p:tagLst>
</file>

<file path=ppt/tags/tag454.xml><?xml version="1.0" encoding="utf-8"?>
<p:tagLst xmlns:p="http://schemas.openxmlformats.org/presentationml/2006/main">
  <p:tag name="AS_UNIQUEID" val="1697"/>
</p:tagLst>
</file>

<file path=ppt/tags/tag455.xml><?xml version="1.0" encoding="utf-8"?>
<p:tagLst xmlns:p="http://schemas.openxmlformats.org/presentationml/2006/main">
  <p:tag name="AS_UNIQUEID" val="1699"/>
</p:tagLst>
</file>

<file path=ppt/tags/tag456.xml><?xml version="1.0" encoding="utf-8"?>
<p:tagLst xmlns:p="http://schemas.openxmlformats.org/presentationml/2006/main">
  <p:tag name="AS_UNIQUEID" val="1696"/>
</p:tagLst>
</file>

<file path=ppt/tags/tag457.xml><?xml version="1.0" encoding="utf-8"?>
<p:tagLst xmlns:p="http://schemas.openxmlformats.org/presentationml/2006/main">
  <p:tag name="AS_UNIQUEID" val="1698"/>
</p:tagLst>
</file>

<file path=ppt/tags/tag458.xml><?xml version="1.0" encoding="utf-8"?>
<p:tagLst xmlns:p="http://schemas.openxmlformats.org/presentationml/2006/main">
  <p:tag name="AS_UNIQUEID" val="21861"/>
</p:tagLst>
</file>

<file path=ppt/tags/tag459.xml><?xml version="1.0" encoding="utf-8"?>
<p:tagLst xmlns:p="http://schemas.openxmlformats.org/presentationml/2006/main">
  <p:tag name="AS_UNIQUEID" val="21862"/>
</p:tagLst>
</file>

<file path=ppt/tags/tag46.xml><?xml version="1.0" encoding="utf-8"?>
<p:tagLst xmlns:p="http://schemas.openxmlformats.org/presentationml/2006/main">
  <p:tag name="AS_UNIQUEID" val="1546"/>
</p:tagLst>
</file>

<file path=ppt/tags/tag460.xml><?xml version="1.0" encoding="utf-8"?>
<p:tagLst xmlns:p="http://schemas.openxmlformats.org/presentationml/2006/main">
  <p:tag name="AS_UNIQUEID" val="6668"/>
  <p:tag name="KSO_WM_BEAUTIFY_FLAG" val=""/>
</p:tagLst>
</file>

<file path=ppt/tags/tag461.xml><?xml version="1.0" encoding="utf-8"?>
<p:tagLst xmlns:p="http://schemas.openxmlformats.org/presentationml/2006/main">
  <p:tag name="AS_UNIQUEID" val="649"/>
  <p:tag name="KSO_WM_BEAUTIFY_FLAG" val=""/>
</p:tagLst>
</file>

<file path=ppt/tags/tag462.xml><?xml version="1.0" encoding="utf-8"?>
<p:tagLst xmlns:p="http://schemas.openxmlformats.org/presentationml/2006/main">
  <p:tag name="AS_UNIQUEID" val="650"/>
  <p:tag name="KSO_WM_BEAUTIFY_FLAG" val=""/>
</p:tagLst>
</file>

<file path=ppt/tags/tag463.xml><?xml version="1.0" encoding="utf-8"?>
<p:tagLst xmlns:p="http://schemas.openxmlformats.org/presentationml/2006/main">
  <p:tag name="AS_UNIQUEID" val="648"/>
  <p:tag name="KSO_WM_BEAUTIFY_FLAG" val=""/>
</p:tagLst>
</file>

<file path=ppt/tags/tag464.xml><?xml version="1.0" encoding="utf-8"?>
<p:tagLst xmlns:p="http://schemas.openxmlformats.org/presentationml/2006/main">
  <p:tag name="AS_UNIQUEID" val="9"/>
  <p:tag name="KSO_WM_BEAUTIFY_FLAG" val=""/>
</p:tagLst>
</file>

<file path=ppt/tags/tag465.xml><?xml version="1.0" encoding="utf-8"?>
<p:tagLst xmlns:p="http://schemas.openxmlformats.org/presentationml/2006/main">
  <p:tag name="AS_UNIQUEID" val="637"/>
  <p:tag name="KSO_WM_BEAUTIFY_FLAG" val=""/>
</p:tagLst>
</file>

<file path=ppt/tags/tag466.xml><?xml version="1.0" encoding="utf-8"?>
<p:tagLst xmlns:p="http://schemas.openxmlformats.org/presentationml/2006/main">
  <p:tag name="AS_UNIQUEID" val="634"/>
  <p:tag name="KSO_WM_BEAUTIFY_FLAG" val=""/>
</p:tagLst>
</file>

<file path=ppt/tags/tag467.xml><?xml version="1.0" encoding="utf-8"?>
<p:tagLst xmlns:p="http://schemas.openxmlformats.org/presentationml/2006/main">
  <p:tag name="AS_UNIQUEID" val="21863"/>
</p:tagLst>
</file>

<file path=ppt/tags/tag468.xml><?xml version="1.0" encoding="utf-8"?>
<p:tagLst xmlns:p="http://schemas.openxmlformats.org/presentationml/2006/main">
  <p:tag name="AS_UNIQUEID" val="9"/>
  <p:tag name="KSO_WM_BEAUTIFY_FLAG" val=""/>
</p:tagLst>
</file>

<file path=ppt/tags/tag469.xml><?xml version="1.0" encoding="utf-8"?>
<p:tagLst xmlns:p="http://schemas.openxmlformats.org/presentationml/2006/main">
  <p:tag name="AS_UNIQUEID" val="21865"/>
</p:tagLst>
</file>

<file path=ppt/tags/tag47.xml><?xml version="1.0" encoding="utf-8"?>
<p:tagLst xmlns:p="http://schemas.openxmlformats.org/presentationml/2006/main">
  <p:tag name="AS_UNIQUEID" val="1547"/>
</p:tagLst>
</file>

<file path=ppt/tags/tag470.xml><?xml version="1.0" encoding="utf-8"?>
<p:tagLst xmlns:p="http://schemas.openxmlformats.org/presentationml/2006/main">
  <p:tag name="AS_UNIQUEID" val="19194"/>
</p:tagLst>
</file>

<file path=ppt/tags/tag471.xml><?xml version="1.0" encoding="utf-8"?>
<p:tagLst xmlns:p="http://schemas.openxmlformats.org/presentationml/2006/main">
  <p:tag name="AS_UNIQUEID" val="1695"/>
</p:tagLst>
</file>

<file path=ppt/tags/tag472.xml><?xml version="1.0" encoding="utf-8"?>
<p:tagLst xmlns:p="http://schemas.openxmlformats.org/presentationml/2006/main">
  <p:tag name="AS_UNIQUEID" val="1697"/>
</p:tagLst>
</file>

<file path=ppt/tags/tag473.xml><?xml version="1.0" encoding="utf-8"?>
<p:tagLst xmlns:p="http://schemas.openxmlformats.org/presentationml/2006/main">
  <p:tag name="AS_UNIQUEID" val="1699"/>
</p:tagLst>
</file>

<file path=ppt/tags/tag474.xml><?xml version="1.0" encoding="utf-8"?>
<p:tagLst xmlns:p="http://schemas.openxmlformats.org/presentationml/2006/main">
  <p:tag name="AS_UNIQUEID" val="1696"/>
</p:tagLst>
</file>

<file path=ppt/tags/tag475.xml><?xml version="1.0" encoding="utf-8"?>
<p:tagLst xmlns:p="http://schemas.openxmlformats.org/presentationml/2006/main">
  <p:tag name="AS_UNIQUEID" val="1698"/>
</p:tagLst>
</file>

<file path=ppt/tags/tag476.xml><?xml version="1.0" encoding="utf-8"?>
<p:tagLst xmlns:p="http://schemas.openxmlformats.org/presentationml/2006/main">
  <p:tag name="AS_UNIQUEID" val="21866"/>
</p:tagLst>
</file>

<file path=ppt/tags/tag477.xml><?xml version="1.0" encoding="utf-8"?>
<p:tagLst xmlns:p="http://schemas.openxmlformats.org/presentationml/2006/main">
  <p:tag name="AS_UNIQUEID" val="634"/>
  <p:tag name="KSO_WM_BEAUTIFY_FLAG" val=""/>
</p:tagLst>
</file>

<file path=ppt/tags/tag478.xml><?xml version="1.0" encoding="utf-8"?>
<p:tagLst xmlns:p="http://schemas.openxmlformats.org/presentationml/2006/main">
  <p:tag name="AS_UNIQUEID" val="9"/>
  <p:tag name="KSO_WM_BEAUTIFY_FLAG" val=""/>
</p:tagLst>
</file>

<file path=ppt/tags/tag479.xml><?xml version="1.0" encoding="utf-8"?>
<p:tagLst xmlns:p="http://schemas.openxmlformats.org/presentationml/2006/main">
  <p:tag name="AS_UNIQUEID" val="21867"/>
  <p:tag name="KSO_WM_BEAUTIFY_FLAG" val=""/>
</p:tagLst>
</file>

<file path=ppt/tags/tag48.xml><?xml version="1.0" encoding="utf-8"?>
<p:tagLst xmlns:p="http://schemas.openxmlformats.org/presentationml/2006/main">
  <p:tag name="AS_UNIQUEID" val="1548"/>
</p:tagLst>
</file>

<file path=ppt/tags/tag480.xml><?xml version="1.0" encoding="utf-8"?>
<p:tagLst xmlns:p="http://schemas.openxmlformats.org/presentationml/2006/main">
  <p:tag name="AS_UNIQUEID" val="7096"/>
</p:tagLst>
</file>

<file path=ppt/tags/tag481.xml><?xml version="1.0" encoding="utf-8"?>
<p:tagLst xmlns:p="http://schemas.openxmlformats.org/presentationml/2006/main">
  <p:tag name="AS_UNIQUEID" val="7097"/>
</p:tagLst>
</file>

<file path=ppt/tags/tag482.xml><?xml version="1.0" encoding="utf-8"?>
<p:tagLst xmlns:p="http://schemas.openxmlformats.org/presentationml/2006/main">
  <p:tag name="AS_UNIQUEID" val="7098"/>
  <p:tag name="KSO_WM_BEAUTIFY_FLAG" val=""/>
</p:tagLst>
</file>

<file path=ppt/tags/tag483.xml><?xml version="1.0" encoding="utf-8"?>
<p:tagLst xmlns:p="http://schemas.openxmlformats.org/presentationml/2006/main">
  <p:tag name="AS_UNIQUEID" val="7099"/>
  <p:tag name="KSO_WM_BEAUTIFY_FLAG" val=""/>
</p:tagLst>
</file>

<file path=ppt/tags/tag484.xml><?xml version="1.0" encoding="utf-8"?>
<p:tagLst xmlns:p="http://schemas.openxmlformats.org/presentationml/2006/main">
  <p:tag name="AS_UNIQUEID" val="7100"/>
  <p:tag name="KSO_WM_BEAUTIFY_FLAG" val=""/>
</p:tagLst>
</file>

<file path=ppt/tags/tag485.xml><?xml version="1.0" encoding="utf-8"?>
<p:tagLst xmlns:p="http://schemas.openxmlformats.org/presentationml/2006/main">
  <p:tag name="AS_UNIQUEID" val="7101"/>
  <p:tag name="KSO_WM_BEAUTIFY_FLAG" val=""/>
</p:tagLst>
</file>

<file path=ppt/tags/tag486.xml><?xml version="1.0" encoding="utf-8"?>
<p:tagLst xmlns:p="http://schemas.openxmlformats.org/presentationml/2006/main">
  <p:tag name="AS_UNIQUEID" val="7102"/>
  <p:tag name="KSO_WM_BEAUTIFY_FLAG" val=""/>
</p:tagLst>
</file>

<file path=ppt/tags/tag487.xml><?xml version="1.0" encoding="utf-8"?>
<p:tagLst xmlns:p="http://schemas.openxmlformats.org/presentationml/2006/main">
  <p:tag name="AS_UNIQUEID" val="21868"/>
</p:tagLst>
</file>

<file path=ppt/tags/tag488.xml><?xml version="1.0" encoding="utf-8"?>
<p:tagLst xmlns:p="http://schemas.openxmlformats.org/presentationml/2006/main">
  <p:tag name="AS_UNIQUEID" val="21869"/>
</p:tagLst>
</file>

<file path=ppt/tags/tag489.xml><?xml version="1.0" encoding="utf-8"?>
<p:tagLst xmlns:p="http://schemas.openxmlformats.org/presentationml/2006/main">
  <p:tag name="AS_UNIQUEID" val="21870"/>
</p:tagLst>
</file>

<file path=ppt/tags/tag49.xml><?xml version="1.0" encoding="utf-8"?>
<p:tagLst xmlns:p="http://schemas.openxmlformats.org/presentationml/2006/main">
  <p:tag name="AS_UNIQUEID" val="1549"/>
</p:tagLst>
</file>

<file path=ppt/tags/tag490.xml><?xml version="1.0" encoding="utf-8"?>
<p:tagLst xmlns:p="http://schemas.openxmlformats.org/presentationml/2006/main">
  <p:tag name="AS_UNIQUEID" val="19420"/>
</p:tagLst>
</file>

<file path=ppt/tags/tag491.xml><?xml version="1.0" encoding="utf-8"?>
<p:tagLst xmlns:p="http://schemas.openxmlformats.org/presentationml/2006/main">
  <p:tag name="AS_UNIQUEID" val="19421"/>
</p:tagLst>
</file>

<file path=ppt/tags/tag492.xml><?xml version="1.0" encoding="utf-8"?>
<p:tagLst xmlns:p="http://schemas.openxmlformats.org/presentationml/2006/main">
  <p:tag name="AS_UNIQUEID" val="19422"/>
</p:tagLst>
</file>

<file path=ppt/tags/tag493.xml><?xml version="1.0" encoding="utf-8"?>
<p:tagLst xmlns:p="http://schemas.openxmlformats.org/presentationml/2006/main">
  <p:tag name="AS_UNIQUEID" val="21871"/>
  <p:tag name="KSO_WM_BEAUTIFY_FLAG" val=""/>
</p:tagLst>
</file>

<file path=ppt/tags/tag494.xml><?xml version="1.0" encoding="utf-8"?>
<p:tagLst xmlns:p="http://schemas.openxmlformats.org/presentationml/2006/main">
  <p:tag name="AS_UNIQUEID" val="7124"/>
</p:tagLst>
</file>

<file path=ppt/tags/tag495.xml><?xml version="1.0" encoding="utf-8"?>
<p:tagLst xmlns:p="http://schemas.openxmlformats.org/presentationml/2006/main">
  <p:tag name="AS_UNIQUEID" val="21872"/>
  <p:tag name="KSO_WM_BEAUTIFY_FLAG" val=""/>
</p:tagLst>
</file>

<file path=ppt/tags/tag496.xml><?xml version="1.0" encoding="utf-8"?>
<p:tagLst xmlns:p="http://schemas.openxmlformats.org/presentationml/2006/main">
  <p:tag name="AS_UNIQUEID" val="7123"/>
  <p:tag name="KSO_WM_BEAUTIFY_FLAG" val=""/>
</p:tagLst>
</file>

<file path=ppt/tags/tag497.xml><?xml version="1.0" encoding="utf-8"?>
<p:tagLst xmlns:p="http://schemas.openxmlformats.org/presentationml/2006/main">
  <p:tag name="AS_UNIQUEID" val="21874"/>
</p:tagLst>
</file>

<file path=ppt/tags/tag498.xml><?xml version="1.0" encoding="utf-8"?>
<p:tagLst xmlns:p="http://schemas.openxmlformats.org/presentationml/2006/main">
  <p:tag name="AS_UNIQUEID" val="19194"/>
</p:tagLst>
</file>

<file path=ppt/tags/tag499.xml><?xml version="1.0" encoding="utf-8"?>
<p:tagLst xmlns:p="http://schemas.openxmlformats.org/presentationml/2006/main">
  <p:tag name="AS_UNIQUEID" val="1695"/>
</p:tagLst>
</file>

<file path=ppt/tags/tag5.xml><?xml version="1.0" encoding="utf-8"?>
<p:tagLst xmlns:p="http://schemas.openxmlformats.org/presentationml/2006/main">
  <p:tag name="AS_UNIQUEID" val="1503"/>
</p:tagLst>
</file>

<file path=ppt/tags/tag50.xml><?xml version="1.0" encoding="utf-8"?>
<p:tagLst xmlns:p="http://schemas.openxmlformats.org/presentationml/2006/main">
  <p:tag name="AS_UNIQUEID" val="1550"/>
</p:tagLst>
</file>

<file path=ppt/tags/tag500.xml><?xml version="1.0" encoding="utf-8"?>
<p:tagLst xmlns:p="http://schemas.openxmlformats.org/presentationml/2006/main">
  <p:tag name="AS_UNIQUEID" val="1697"/>
</p:tagLst>
</file>

<file path=ppt/tags/tag501.xml><?xml version="1.0" encoding="utf-8"?>
<p:tagLst xmlns:p="http://schemas.openxmlformats.org/presentationml/2006/main">
  <p:tag name="AS_UNIQUEID" val="1699"/>
</p:tagLst>
</file>

<file path=ppt/tags/tag502.xml><?xml version="1.0" encoding="utf-8"?>
<p:tagLst xmlns:p="http://schemas.openxmlformats.org/presentationml/2006/main">
  <p:tag name="AS_UNIQUEID" val="1696"/>
</p:tagLst>
</file>

<file path=ppt/tags/tag503.xml><?xml version="1.0" encoding="utf-8"?>
<p:tagLst xmlns:p="http://schemas.openxmlformats.org/presentationml/2006/main">
  <p:tag name="AS_UNIQUEID" val="1698"/>
</p:tagLst>
</file>

<file path=ppt/tags/tag504.xml><?xml version="1.0" encoding="utf-8"?>
<p:tagLst xmlns:p="http://schemas.openxmlformats.org/presentationml/2006/main">
  <p:tag name="AS_UNIQUEID" val="21875"/>
</p:tagLst>
</file>

<file path=ppt/tags/tag505.xml><?xml version="1.0" encoding="utf-8"?>
<p:tagLst xmlns:p="http://schemas.openxmlformats.org/presentationml/2006/main">
  <p:tag name="AS_UNIQUEID" val="7485"/>
</p:tagLst>
</file>

<file path=ppt/tags/tag506.xml><?xml version="1.0" encoding="utf-8"?>
<p:tagLst xmlns:p="http://schemas.openxmlformats.org/presentationml/2006/main">
  <p:tag name="AS_UNIQUEID" val="1083"/>
</p:tagLst>
</file>

<file path=ppt/tags/tag507.xml><?xml version="1.0" encoding="utf-8"?>
<p:tagLst xmlns:p="http://schemas.openxmlformats.org/presentationml/2006/main">
  <p:tag name="AS_UNIQUEID" val="7489"/>
</p:tagLst>
</file>

<file path=ppt/tags/tag508.xml><?xml version="1.0" encoding="utf-8"?>
<p:tagLst xmlns:p="http://schemas.openxmlformats.org/presentationml/2006/main">
  <p:tag name="AS_UNIQUEID" val="1081"/>
</p:tagLst>
</file>

<file path=ppt/tags/tag509.xml><?xml version="1.0" encoding="utf-8"?>
<p:tagLst xmlns:p="http://schemas.openxmlformats.org/presentationml/2006/main">
  <p:tag name="AS_UNIQUEID" val="7490"/>
</p:tagLst>
</file>

<file path=ppt/tags/tag51.xml><?xml version="1.0" encoding="utf-8"?>
<p:tagLst xmlns:p="http://schemas.openxmlformats.org/presentationml/2006/main">
  <p:tag name="AS_UNIQUEID" val="1551"/>
</p:tagLst>
</file>

<file path=ppt/tags/tag510.xml><?xml version="1.0" encoding="utf-8"?>
<p:tagLst xmlns:p="http://schemas.openxmlformats.org/presentationml/2006/main">
  <p:tag name="AS_UNIQUEID" val="21877"/>
</p:tagLst>
</file>

<file path=ppt/tags/tag511.xml><?xml version="1.0" encoding="utf-8"?>
<p:tagLst xmlns:p="http://schemas.openxmlformats.org/presentationml/2006/main">
  <p:tag name="AS_UNIQUEID" val="19194"/>
</p:tagLst>
</file>

<file path=ppt/tags/tag512.xml><?xml version="1.0" encoding="utf-8"?>
<p:tagLst xmlns:p="http://schemas.openxmlformats.org/presentationml/2006/main">
  <p:tag name="AS_UNIQUEID" val="1695"/>
</p:tagLst>
</file>

<file path=ppt/tags/tag513.xml><?xml version="1.0" encoding="utf-8"?>
<p:tagLst xmlns:p="http://schemas.openxmlformats.org/presentationml/2006/main">
  <p:tag name="AS_UNIQUEID" val="1697"/>
</p:tagLst>
</file>

<file path=ppt/tags/tag514.xml><?xml version="1.0" encoding="utf-8"?>
<p:tagLst xmlns:p="http://schemas.openxmlformats.org/presentationml/2006/main">
  <p:tag name="AS_UNIQUEID" val="1699"/>
</p:tagLst>
</file>

<file path=ppt/tags/tag515.xml><?xml version="1.0" encoding="utf-8"?>
<p:tagLst xmlns:p="http://schemas.openxmlformats.org/presentationml/2006/main">
  <p:tag name="AS_UNIQUEID" val="1696"/>
</p:tagLst>
</file>

<file path=ppt/tags/tag516.xml><?xml version="1.0" encoding="utf-8"?>
<p:tagLst xmlns:p="http://schemas.openxmlformats.org/presentationml/2006/main">
  <p:tag name="AS_UNIQUEID" val="1698"/>
</p:tagLst>
</file>

<file path=ppt/tags/tag517.xml><?xml version="1.0" encoding="utf-8"?>
<p:tagLst xmlns:p="http://schemas.openxmlformats.org/presentationml/2006/main">
  <p:tag name="AS_UNIQUEID" val="21878"/>
</p:tagLst>
</file>

<file path=ppt/tags/tag518.xml><?xml version="1.0" encoding="utf-8"?>
<p:tagLst xmlns:p="http://schemas.openxmlformats.org/presentationml/2006/main">
  <p:tag name="AS_UNIQUEID" val="11505"/>
</p:tagLst>
</file>

<file path=ppt/tags/tag519.xml><?xml version="1.0" encoding="utf-8"?>
<p:tagLst xmlns:p="http://schemas.openxmlformats.org/presentationml/2006/main">
  <p:tag name="AS_UNIQUEID" val="11506"/>
</p:tagLst>
</file>

<file path=ppt/tags/tag52.xml><?xml version="1.0" encoding="utf-8"?>
<p:tagLst xmlns:p="http://schemas.openxmlformats.org/presentationml/2006/main">
  <p:tag name="AS_UNIQUEID" val="1552"/>
</p:tagLst>
</file>

<file path=ppt/tags/tag520.xml><?xml version="1.0" encoding="utf-8"?>
<p:tagLst xmlns:p="http://schemas.openxmlformats.org/presentationml/2006/main">
  <p:tag name="AS_UNIQUEID" val="19441"/>
</p:tagLst>
</file>

<file path=ppt/tags/tag521.xml><?xml version="1.0" encoding="utf-8"?>
<p:tagLst xmlns:p="http://schemas.openxmlformats.org/presentationml/2006/main">
  <p:tag name="AS_UNIQUEID" val="11497"/>
</p:tagLst>
</file>

<file path=ppt/tags/tag522.xml><?xml version="1.0" encoding="utf-8"?>
<p:tagLst xmlns:p="http://schemas.openxmlformats.org/presentationml/2006/main">
  <p:tag name="AS_UNIQUEID" val="11498"/>
</p:tagLst>
</file>

<file path=ppt/tags/tag523.xml><?xml version="1.0" encoding="utf-8"?>
<p:tagLst xmlns:p="http://schemas.openxmlformats.org/presentationml/2006/main">
  <p:tag name="AS_UNIQUEID" val="11507"/>
</p:tagLst>
</file>

<file path=ppt/tags/tag524.xml><?xml version="1.0" encoding="utf-8"?>
<p:tagLst xmlns:p="http://schemas.openxmlformats.org/presentationml/2006/main">
  <p:tag name="AS_UNIQUEID" val="11512"/>
</p:tagLst>
</file>

<file path=ppt/tags/tag525.xml><?xml version="1.0" encoding="utf-8"?>
<p:tagLst xmlns:p="http://schemas.openxmlformats.org/presentationml/2006/main">
  <p:tag name="AS_UNIQUEID" val="8556"/>
</p:tagLst>
</file>

<file path=ppt/tags/tag526.xml><?xml version="1.0" encoding="utf-8"?>
<p:tagLst xmlns:p="http://schemas.openxmlformats.org/presentationml/2006/main">
  <p:tag name="AS_UNIQUEID" val="19442"/>
</p:tagLst>
</file>

<file path=ppt/tags/tag527.xml><?xml version="1.0" encoding="utf-8"?>
<p:tagLst xmlns:p="http://schemas.openxmlformats.org/presentationml/2006/main">
  <p:tag name="AS_UNIQUEID" val="19443"/>
</p:tagLst>
</file>

<file path=ppt/tags/tag528.xml><?xml version="1.0" encoding="utf-8"?>
<p:tagLst xmlns:p="http://schemas.openxmlformats.org/presentationml/2006/main">
  <p:tag name="AS_UNIQUEID" val="8057"/>
</p:tagLst>
</file>

<file path=ppt/tags/tag529.xml><?xml version="1.0" encoding="utf-8"?>
<p:tagLst xmlns:p="http://schemas.openxmlformats.org/presentationml/2006/main">
  <p:tag name="AS_UNIQUEID" val="8058"/>
</p:tagLst>
</file>

<file path=ppt/tags/tag53.xml><?xml version="1.0" encoding="utf-8"?>
<p:tagLst xmlns:p="http://schemas.openxmlformats.org/presentationml/2006/main">
  <p:tag name="AS_UNIQUEID" val="1553"/>
</p:tagLst>
</file>

<file path=ppt/tags/tag530.xml><?xml version="1.0" encoding="utf-8"?>
<p:tagLst xmlns:p="http://schemas.openxmlformats.org/presentationml/2006/main">
  <p:tag name="AS_UNIQUEID" val="8059"/>
</p:tagLst>
</file>

<file path=ppt/tags/tag531.xml><?xml version="1.0" encoding="utf-8"?>
<p:tagLst xmlns:p="http://schemas.openxmlformats.org/presentationml/2006/main">
  <p:tag name="AS_UNIQUEID" val="8060"/>
</p:tagLst>
</file>

<file path=ppt/tags/tag532.xml><?xml version="1.0" encoding="utf-8"?>
<p:tagLst xmlns:p="http://schemas.openxmlformats.org/presentationml/2006/main">
  <p:tag name="AS_UNIQUEID" val="8061"/>
</p:tagLst>
</file>

<file path=ppt/tags/tag533.xml><?xml version="1.0" encoding="utf-8"?>
<p:tagLst xmlns:p="http://schemas.openxmlformats.org/presentationml/2006/main">
  <p:tag name="AS_UNIQUEID" val="8062"/>
</p:tagLst>
</file>

<file path=ppt/tags/tag534.xml><?xml version="1.0" encoding="utf-8"?>
<p:tagLst xmlns:p="http://schemas.openxmlformats.org/presentationml/2006/main">
  <p:tag name="AS_UNIQUEID" val="8063"/>
</p:tagLst>
</file>

<file path=ppt/tags/tag535.xml><?xml version="1.0" encoding="utf-8"?>
<p:tagLst xmlns:p="http://schemas.openxmlformats.org/presentationml/2006/main">
  <p:tag name="AS_UNIQUEID" val="8064"/>
</p:tagLst>
</file>

<file path=ppt/tags/tag536.xml><?xml version="1.0" encoding="utf-8"?>
<p:tagLst xmlns:p="http://schemas.openxmlformats.org/presentationml/2006/main">
  <p:tag name="AS_UNIQUEID" val="8065"/>
</p:tagLst>
</file>

<file path=ppt/tags/tag537.xml><?xml version="1.0" encoding="utf-8"?>
<p:tagLst xmlns:p="http://schemas.openxmlformats.org/presentationml/2006/main">
  <p:tag name="AS_UNIQUEID" val="8066"/>
</p:tagLst>
</file>

<file path=ppt/tags/tag538.xml><?xml version="1.0" encoding="utf-8"?>
<p:tagLst xmlns:p="http://schemas.openxmlformats.org/presentationml/2006/main">
  <p:tag name="AS_UNIQUEID" val="8067"/>
</p:tagLst>
</file>

<file path=ppt/tags/tag539.xml><?xml version="1.0" encoding="utf-8"?>
<p:tagLst xmlns:p="http://schemas.openxmlformats.org/presentationml/2006/main">
  <p:tag name="AS_UNIQUEID" val="8069"/>
</p:tagLst>
</file>

<file path=ppt/tags/tag54.xml><?xml version="1.0" encoding="utf-8"?>
<p:tagLst xmlns:p="http://schemas.openxmlformats.org/presentationml/2006/main">
  <p:tag name="AS_UNIQUEID" val="1554"/>
</p:tagLst>
</file>

<file path=ppt/tags/tag540.xml><?xml version="1.0" encoding="utf-8"?>
<p:tagLst xmlns:p="http://schemas.openxmlformats.org/presentationml/2006/main">
  <p:tag name="AS_UNIQUEID" val="8070"/>
</p:tagLst>
</file>

<file path=ppt/tags/tag541.xml><?xml version="1.0" encoding="utf-8"?>
<p:tagLst xmlns:p="http://schemas.openxmlformats.org/presentationml/2006/main">
  <p:tag name="AS_UNIQUEID" val="8071"/>
</p:tagLst>
</file>

<file path=ppt/tags/tag542.xml><?xml version="1.0" encoding="utf-8"?>
<p:tagLst xmlns:p="http://schemas.openxmlformats.org/presentationml/2006/main">
  <p:tag name="AS_UNIQUEID" val="8072"/>
</p:tagLst>
</file>

<file path=ppt/tags/tag543.xml><?xml version="1.0" encoding="utf-8"?>
<p:tagLst xmlns:p="http://schemas.openxmlformats.org/presentationml/2006/main">
  <p:tag name="AS_UNIQUEID" val="8073"/>
</p:tagLst>
</file>

<file path=ppt/tags/tag544.xml><?xml version="1.0" encoding="utf-8"?>
<p:tagLst xmlns:p="http://schemas.openxmlformats.org/presentationml/2006/main">
  <p:tag name="AS_UNIQUEID" val="8074"/>
</p:tagLst>
</file>

<file path=ppt/tags/tag545.xml><?xml version="1.0" encoding="utf-8"?>
<p:tagLst xmlns:p="http://schemas.openxmlformats.org/presentationml/2006/main">
  <p:tag name="AS_UNIQUEID" val="8075"/>
</p:tagLst>
</file>

<file path=ppt/tags/tag546.xml><?xml version="1.0" encoding="utf-8"?>
<p:tagLst xmlns:p="http://schemas.openxmlformats.org/presentationml/2006/main">
  <p:tag name="AS_UNIQUEID" val="8076"/>
</p:tagLst>
</file>

<file path=ppt/tags/tag547.xml><?xml version="1.0" encoding="utf-8"?>
<p:tagLst xmlns:p="http://schemas.openxmlformats.org/presentationml/2006/main">
  <p:tag name="AS_UNIQUEID" val="8077"/>
</p:tagLst>
</file>

<file path=ppt/tags/tag548.xml><?xml version="1.0" encoding="utf-8"?>
<p:tagLst xmlns:p="http://schemas.openxmlformats.org/presentationml/2006/main">
  <p:tag name="AS_UNIQUEID" val="8078"/>
</p:tagLst>
</file>

<file path=ppt/tags/tag549.xml><?xml version="1.0" encoding="utf-8"?>
<p:tagLst xmlns:p="http://schemas.openxmlformats.org/presentationml/2006/main">
  <p:tag name="AS_UNIQUEID" val="8079"/>
</p:tagLst>
</file>

<file path=ppt/tags/tag55.xml><?xml version="1.0" encoding="utf-8"?>
<p:tagLst xmlns:p="http://schemas.openxmlformats.org/presentationml/2006/main">
  <p:tag name="AS_UNIQUEID" val="1555"/>
</p:tagLst>
</file>

<file path=ppt/tags/tag550.xml><?xml version="1.0" encoding="utf-8"?>
<p:tagLst xmlns:p="http://schemas.openxmlformats.org/presentationml/2006/main">
  <p:tag name="AS_UNIQUEID" val="8080"/>
</p:tagLst>
</file>

<file path=ppt/tags/tag551.xml><?xml version="1.0" encoding="utf-8"?>
<p:tagLst xmlns:p="http://schemas.openxmlformats.org/presentationml/2006/main">
  <p:tag name="AS_UNIQUEID" val="8081"/>
</p:tagLst>
</file>

<file path=ppt/tags/tag552.xml><?xml version="1.0" encoding="utf-8"?>
<p:tagLst xmlns:p="http://schemas.openxmlformats.org/presentationml/2006/main">
  <p:tag name="AS_UNIQUEID" val="8082"/>
</p:tagLst>
</file>

<file path=ppt/tags/tag553.xml><?xml version="1.0" encoding="utf-8"?>
<p:tagLst xmlns:p="http://schemas.openxmlformats.org/presentationml/2006/main">
  <p:tag name="AS_UNIQUEID" val="8083"/>
</p:tagLst>
</file>

<file path=ppt/tags/tag554.xml><?xml version="1.0" encoding="utf-8"?>
<p:tagLst xmlns:p="http://schemas.openxmlformats.org/presentationml/2006/main">
  <p:tag name="AS_UNIQUEID" val="8084"/>
</p:tagLst>
</file>

<file path=ppt/tags/tag555.xml><?xml version="1.0" encoding="utf-8"?>
<p:tagLst xmlns:p="http://schemas.openxmlformats.org/presentationml/2006/main">
  <p:tag name="AS_UNIQUEID" val="8085"/>
</p:tagLst>
</file>

<file path=ppt/tags/tag556.xml><?xml version="1.0" encoding="utf-8"?>
<p:tagLst xmlns:p="http://schemas.openxmlformats.org/presentationml/2006/main">
  <p:tag name="AS_UNIQUEID" val="8086"/>
</p:tagLst>
</file>

<file path=ppt/tags/tag557.xml><?xml version="1.0" encoding="utf-8"?>
<p:tagLst xmlns:p="http://schemas.openxmlformats.org/presentationml/2006/main">
  <p:tag name="AS_UNIQUEID" val="8087"/>
</p:tagLst>
</file>

<file path=ppt/tags/tag558.xml><?xml version="1.0" encoding="utf-8"?>
<p:tagLst xmlns:p="http://schemas.openxmlformats.org/presentationml/2006/main">
  <p:tag name="AS_UNIQUEID" val="8088"/>
</p:tagLst>
</file>

<file path=ppt/tags/tag559.xml><?xml version="1.0" encoding="utf-8"?>
<p:tagLst xmlns:p="http://schemas.openxmlformats.org/presentationml/2006/main">
  <p:tag name="AS_UNIQUEID" val="8089"/>
</p:tagLst>
</file>

<file path=ppt/tags/tag56.xml><?xml version="1.0" encoding="utf-8"?>
<p:tagLst xmlns:p="http://schemas.openxmlformats.org/presentationml/2006/main">
  <p:tag name="AS_UNIQUEID" val="1556"/>
</p:tagLst>
</file>

<file path=ppt/tags/tag560.xml><?xml version="1.0" encoding="utf-8"?>
<p:tagLst xmlns:p="http://schemas.openxmlformats.org/presentationml/2006/main">
  <p:tag name="AS_UNIQUEID" val="8090"/>
</p:tagLst>
</file>

<file path=ppt/tags/tag561.xml><?xml version="1.0" encoding="utf-8"?>
<p:tagLst xmlns:p="http://schemas.openxmlformats.org/presentationml/2006/main">
  <p:tag name="AS_UNIQUEID" val="8091"/>
</p:tagLst>
</file>

<file path=ppt/tags/tag562.xml><?xml version="1.0" encoding="utf-8"?>
<p:tagLst xmlns:p="http://schemas.openxmlformats.org/presentationml/2006/main">
  <p:tag name="AS_UNIQUEID" val="8092"/>
</p:tagLst>
</file>

<file path=ppt/tags/tag563.xml><?xml version="1.0" encoding="utf-8"?>
<p:tagLst xmlns:p="http://schemas.openxmlformats.org/presentationml/2006/main">
  <p:tag name="AS_UNIQUEID" val="8093"/>
</p:tagLst>
</file>

<file path=ppt/tags/tag564.xml><?xml version="1.0" encoding="utf-8"?>
<p:tagLst xmlns:p="http://schemas.openxmlformats.org/presentationml/2006/main">
  <p:tag name="AS_UNIQUEID" val="8094"/>
</p:tagLst>
</file>

<file path=ppt/tags/tag565.xml><?xml version="1.0" encoding="utf-8"?>
<p:tagLst xmlns:p="http://schemas.openxmlformats.org/presentationml/2006/main">
  <p:tag name="AS_UNIQUEID" val="8095"/>
</p:tagLst>
</file>

<file path=ppt/tags/tag566.xml><?xml version="1.0" encoding="utf-8"?>
<p:tagLst xmlns:p="http://schemas.openxmlformats.org/presentationml/2006/main">
  <p:tag name="AS_UNIQUEID" val="8096"/>
</p:tagLst>
</file>

<file path=ppt/tags/tag567.xml><?xml version="1.0" encoding="utf-8"?>
<p:tagLst xmlns:p="http://schemas.openxmlformats.org/presentationml/2006/main">
  <p:tag name="AS_UNIQUEID" val="8097"/>
</p:tagLst>
</file>

<file path=ppt/tags/tag568.xml><?xml version="1.0" encoding="utf-8"?>
<p:tagLst xmlns:p="http://schemas.openxmlformats.org/presentationml/2006/main">
  <p:tag name="AS_UNIQUEID" val="8098"/>
</p:tagLst>
</file>

<file path=ppt/tags/tag569.xml><?xml version="1.0" encoding="utf-8"?>
<p:tagLst xmlns:p="http://schemas.openxmlformats.org/presentationml/2006/main">
  <p:tag name="AS_UNIQUEID" val="8099"/>
</p:tagLst>
</file>

<file path=ppt/tags/tag57.xml><?xml version="1.0" encoding="utf-8"?>
<p:tagLst xmlns:p="http://schemas.openxmlformats.org/presentationml/2006/main">
  <p:tag name="AS_UNIQUEID" val="1557"/>
</p:tagLst>
</file>

<file path=ppt/tags/tag570.xml><?xml version="1.0" encoding="utf-8"?>
<p:tagLst xmlns:p="http://schemas.openxmlformats.org/presentationml/2006/main">
  <p:tag name="AS_UNIQUEID" val="8100"/>
</p:tagLst>
</file>

<file path=ppt/tags/tag571.xml><?xml version="1.0" encoding="utf-8"?>
<p:tagLst xmlns:p="http://schemas.openxmlformats.org/presentationml/2006/main">
  <p:tag name="AS_UNIQUEID" val="8101"/>
</p:tagLst>
</file>

<file path=ppt/tags/tag572.xml><?xml version="1.0" encoding="utf-8"?>
<p:tagLst xmlns:p="http://schemas.openxmlformats.org/presentationml/2006/main">
  <p:tag name="AS_UNIQUEID" val="8102"/>
</p:tagLst>
</file>

<file path=ppt/tags/tag573.xml><?xml version="1.0" encoding="utf-8"?>
<p:tagLst xmlns:p="http://schemas.openxmlformats.org/presentationml/2006/main">
  <p:tag name="AS_UNIQUEID" val="8103"/>
</p:tagLst>
</file>

<file path=ppt/tags/tag574.xml><?xml version="1.0" encoding="utf-8"?>
<p:tagLst xmlns:p="http://schemas.openxmlformats.org/presentationml/2006/main">
  <p:tag name="AS_UNIQUEID" val="8104"/>
</p:tagLst>
</file>

<file path=ppt/tags/tag575.xml><?xml version="1.0" encoding="utf-8"?>
<p:tagLst xmlns:p="http://schemas.openxmlformats.org/presentationml/2006/main">
  <p:tag name="AS_UNIQUEID" val="8105"/>
</p:tagLst>
</file>

<file path=ppt/tags/tag576.xml><?xml version="1.0" encoding="utf-8"?>
<p:tagLst xmlns:p="http://schemas.openxmlformats.org/presentationml/2006/main">
  <p:tag name="AS_UNIQUEID" val="8106"/>
</p:tagLst>
</file>

<file path=ppt/tags/tag577.xml><?xml version="1.0" encoding="utf-8"?>
<p:tagLst xmlns:p="http://schemas.openxmlformats.org/presentationml/2006/main">
  <p:tag name="AS_UNIQUEID" val="8107"/>
</p:tagLst>
</file>

<file path=ppt/tags/tag578.xml><?xml version="1.0" encoding="utf-8"?>
<p:tagLst xmlns:p="http://schemas.openxmlformats.org/presentationml/2006/main">
  <p:tag name="AS_UNIQUEID" val="8108"/>
</p:tagLst>
</file>

<file path=ppt/tags/tag579.xml><?xml version="1.0" encoding="utf-8"?>
<p:tagLst xmlns:p="http://schemas.openxmlformats.org/presentationml/2006/main">
  <p:tag name="AS_UNIQUEID" val="8109"/>
</p:tagLst>
</file>

<file path=ppt/tags/tag58.xml><?xml version="1.0" encoding="utf-8"?>
<p:tagLst xmlns:p="http://schemas.openxmlformats.org/presentationml/2006/main">
  <p:tag name="AS_UNIQUEID" val="1559"/>
</p:tagLst>
</file>

<file path=ppt/tags/tag580.xml><?xml version="1.0" encoding="utf-8"?>
<p:tagLst xmlns:p="http://schemas.openxmlformats.org/presentationml/2006/main">
  <p:tag name="AS_UNIQUEID" val="8110"/>
</p:tagLst>
</file>

<file path=ppt/tags/tag581.xml><?xml version="1.0" encoding="utf-8"?>
<p:tagLst xmlns:p="http://schemas.openxmlformats.org/presentationml/2006/main">
  <p:tag name="AS_UNIQUEID" val="8111"/>
</p:tagLst>
</file>

<file path=ppt/tags/tag582.xml><?xml version="1.0" encoding="utf-8"?>
<p:tagLst xmlns:p="http://schemas.openxmlformats.org/presentationml/2006/main">
  <p:tag name="AS_UNIQUEID" val="8112"/>
</p:tagLst>
</file>

<file path=ppt/tags/tag583.xml><?xml version="1.0" encoding="utf-8"?>
<p:tagLst xmlns:p="http://schemas.openxmlformats.org/presentationml/2006/main">
  <p:tag name="AS_UNIQUEID" val="8113"/>
</p:tagLst>
</file>

<file path=ppt/tags/tag584.xml><?xml version="1.0" encoding="utf-8"?>
<p:tagLst xmlns:p="http://schemas.openxmlformats.org/presentationml/2006/main">
  <p:tag name="AS_UNIQUEID" val="8114"/>
</p:tagLst>
</file>

<file path=ppt/tags/tag585.xml><?xml version="1.0" encoding="utf-8"?>
<p:tagLst xmlns:p="http://schemas.openxmlformats.org/presentationml/2006/main">
  <p:tag name="AS_UNIQUEID" val="8115"/>
</p:tagLst>
</file>

<file path=ppt/tags/tag586.xml><?xml version="1.0" encoding="utf-8"?>
<p:tagLst xmlns:p="http://schemas.openxmlformats.org/presentationml/2006/main">
  <p:tag name="AS_UNIQUEID" val="8116"/>
</p:tagLst>
</file>

<file path=ppt/tags/tag587.xml><?xml version="1.0" encoding="utf-8"?>
<p:tagLst xmlns:p="http://schemas.openxmlformats.org/presentationml/2006/main">
  <p:tag name="AS_UNIQUEID" val="8117"/>
</p:tagLst>
</file>

<file path=ppt/tags/tag588.xml><?xml version="1.0" encoding="utf-8"?>
<p:tagLst xmlns:p="http://schemas.openxmlformats.org/presentationml/2006/main">
  <p:tag name="AS_UNIQUEID" val="21881"/>
</p:tagLst>
</file>

<file path=ppt/tags/tag589.xml><?xml version="1.0" encoding="utf-8"?>
<p:tagLst xmlns:p="http://schemas.openxmlformats.org/presentationml/2006/main">
  <p:tag name="AS_UNIQUEID" val="19194"/>
</p:tagLst>
</file>

<file path=ppt/tags/tag59.xml><?xml version="1.0" encoding="utf-8"?>
<p:tagLst xmlns:p="http://schemas.openxmlformats.org/presentationml/2006/main">
  <p:tag name="AS_UNIQUEID" val="1560"/>
</p:tagLst>
</file>

<file path=ppt/tags/tag590.xml><?xml version="1.0" encoding="utf-8"?>
<p:tagLst xmlns:p="http://schemas.openxmlformats.org/presentationml/2006/main">
  <p:tag name="AS_UNIQUEID" val="1695"/>
</p:tagLst>
</file>

<file path=ppt/tags/tag591.xml><?xml version="1.0" encoding="utf-8"?>
<p:tagLst xmlns:p="http://schemas.openxmlformats.org/presentationml/2006/main">
  <p:tag name="AS_UNIQUEID" val="1697"/>
</p:tagLst>
</file>

<file path=ppt/tags/tag592.xml><?xml version="1.0" encoding="utf-8"?>
<p:tagLst xmlns:p="http://schemas.openxmlformats.org/presentationml/2006/main">
  <p:tag name="AS_UNIQUEID" val="1699"/>
</p:tagLst>
</file>

<file path=ppt/tags/tag593.xml><?xml version="1.0" encoding="utf-8"?>
<p:tagLst xmlns:p="http://schemas.openxmlformats.org/presentationml/2006/main">
  <p:tag name="AS_UNIQUEID" val="1696"/>
</p:tagLst>
</file>

<file path=ppt/tags/tag594.xml><?xml version="1.0" encoding="utf-8"?>
<p:tagLst xmlns:p="http://schemas.openxmlformats.org/presentationml/2006/main">
  <p:tag name="AS_UNIQUEID" val="1698"/>
</p:tagLst>
</file>

<file path=ppt/tags/tag595.xml><?xml version="1.0" encoding="utf-8"?>
<p:tagLst xmlns:p="http://schemas.openxmlformats.org/presentationml/2006/main">
  <p:tag name="AS_UNIQUEID" val="21882"/>
</p:tagLst>
</file>

<file path=ppt/tags/tag596.xml><?xml version="1.0" encoding="utf-8"?>
<p:tagLst xmlns:p="http://schemas.openxmlformats.org/presentationml/2006/main">
  <p:tag name="AS_UNIQUEID" val="11514"/>
</p:tagLst>
</file>

<file path=ppt/tags/tag597.xml><?xml version="1.0" encoding="utf-8"?>
<p:tagLst xmlns:p="http://schemas.openxmlformats.org/presentationml/2006/main">
  <p:tag name="AS_UNIQUEID" val="8053"/>
</p:tagLst>
</file>

<file path=ppt/tags/tag598.xml><?xml version="1.0" encoding="utf-8"?>
<p:tagLst xmlns:p="http://schemas.openxmlformats.org/presentationml/2006/main">
  <p:tag name="AS_UNIQUEID" val="8054"/>
</p:tagLst>
</file>

<file path=ppt/tags/tag599.xml><?xml version="1.0" encoding="utf-8"?>
<p:tagLst xmlns:p="http://schemas.openxmlformats.org/presentationml/2006/main">
  <p:tag name="AS_UNIQUEID" val="8055"/>
</p:tagLst>
</file>

<file path=ppt/tags/tag6.xml><?xml version="1.0" encoding="utf-8"?>
<p:tagLst xmlns:p="http://schemas.openxmlformats.org/presentationml/2006/main">
  <p:tag name="AS_UNIQUEID" val="1504"/>
</p:tagLst>
</file>

<file path=ppt/tags/tag60.xml><?xml version="1.0" encoding="utf-8"?>
<p:tagLst xmlns:p="http://schemas.openxmlformats.org/presentationml/2006/main">
  <p:tag name="AS_UNIQUEID" val="1561"/>
</p:tagLst>
</file>

<file path=ppt/tags/tag600.xml><?xml version="1.0" encoding="utf-8"?>
<p:tagLst xmlns:p="http://schemas.openxmlformats.org/presentationml/2006/main">
  <p:tag name="AS_UNIQUEID" val="21884"/>
</p:tagLst>
</file>

<file path=ppt/tags/tag601.xml><?xml version="1.0" encoding="utf-8"?>
<p:tagLst xmlns:p="http://schemas.openxmlformats.org/presentationml/2006/main">
  <p:tag name="AS_UNIQUEID" val="19194"/>
</p:tagLst>
</file>

<file path=ppt/tags/tag602.xml><?xml version="1.0" encoding="utf-8"?>
<p:tagLst xmlns:p="http://schemas.openxmlformats.org/presentationml/2006/main">
  <p:tag name="AS_UNIQUEID" val="1695"/>
</p:tagLst>
</file>

<file path=ppt/tags/tag603.xml><?xml version="1.0" encoding="utf-8"?>
<p:tagLst xmlns:p="http://schemas.openxmlformats.org/presentationml/2006/main">
  <p:tag name="AS_UNIQUEID" val="1697"/>
</p:tagLst>
</file>

<file path=ppt/tags/tag604.xml><?xml version="1.0" encoding="utf-8"?>
<p:tagLst xmlns:p="http://schemas.openxmlformats.org/presentationml/2006/main">
  <p:tag name="AS_UNIQUEID" val="1699"/>
</p:tagLst>
</file>

<file path=ppt/tags/tag605.xml><?xml version="1.0" encoding="utf-8"?>
<p:tagLst xmlns:p="http://schemas.openxmlformats.org/presentationml/2006/main">
  <p:tag name="AS_UNIQUEID" val="1696"/>
</p:tagLst>
</file>

<file path=ppt/tags/tag606.xml><?xml version="1.0" encoding="utf-8"?>
<p:tagLst xmlns:p="http://schemas.openxmlformats.org/presentationml/2006/main">
  <p:tag name="AS_UNIQUEID" val="1698"/>
</p:tagLst>
</file>

<file path=ppt/tags/tag607.xml><?xml version="1.0" encoding="utf-8"?>
<p:tagLst xmlns:p="http://schemas.openxmlformats.org/presentationml/2006/main">
  <p:tag name="AS_UNIQUEID" val="21885"/>
</p:tagLst>
</file>

<file path=ppt/tags/tag608.xml><?xml version="1.0" encoding="utf-8"?>
<p:tagLst xmlns:p="http://schemas.openxmlformats.org/presentationml/2006/main">
  <p:tag name="AS_UNIQUEID" val="21886"/>
</p:tagLst>
</file>

<file path=ppt/tags/tag609.xml><?xml version="1.0" encoding="utf-8"?>
<p:tagLst xmlns:p="http://schemas.openxmlformats.org/presentationml/2006/main">
  <p:tag name="AS_UNIQUEID" val="21887"/>
</p:tagLst>
</file>

<file path=ppt/tags/tag61.xml><?xml version="1.0" encoding="utf-8"?>
<p:tagLst xmlns:p="http://schemas.openxmlformats.org/presentationml/2006/main">
  <p:tag name="AS_UNIQUEID" val="1562"/>
</p:tagLst>
</file>

<file path=ppt/tags/tag610.xml><?xml version="1.0" encoding="utf-8"?>
<p:tagLst xmlns:p="http://schemas.openxmlformats.org/presentationml/2006/main">
  <p:tag name="AS_UNIQUEID" val="21888"/>
</p:tagLst>
</file>

<file path=ppt/tags/tag611.xml><?xml version="1.0" encoding="utf-8"?>
<p:tagLst xmlns:p="http://schemas.openxmlformats.org/presentationml/2006/main">
  <p:tag name="AS_UNIQUEID" val="3760"/>
  <p:tag name="KSO_WM_BEAUTIFY_FLAG" val=""/>
</p:tagLst>
</file>

<file path=ppt/tags/tag612.xml><?xml version="1.0" encoding="utf-8"?>
<p:tagLst xmlns:p="http://schemas.openxmlformats.org/presentationml/2006/main">
  <p:tag name="AS_UNIQUEID" val="3765"/>
  <p:tag name="KSO_WM_BEAUTIFY_FLAG" val=""/>
</p:tagLst>
</file>

<file path=ppt/tags/tag613.xml><?xml version="1.0" encoding="utf-8"?>
<p:tagLst xmlns:p="http://schemas.openxmlformats.org/presentationml/2006/main">
  <p:tag name="AS_UNIQUEID" val="3766"/>
  <p:tag name="KSO_WM_BEAUTIFY_FLAG" val=""/>
</p:tagLst>
</file>

<file path=ppt/tags/tag614.xml><?xml version="1.0" encoding="utf-8"?>
<p:tagLst xmlns:p="http://schemas.openxmlformats.org/presentationml/2006/main">
  <p:tag name="AS_UNIQUEID" val="3767"/>
  <p:tag name="KSO_WM_BEAUTIFY_FLAG" val=""/>
</p:tagLst>
</file>

<file path=ppt/tags/tag615.xml><?xml version="1.0" encoding="utf-8"?>
<p:tagLst xmlns:p="http://schemas.openxmlformats.org/presentationml/2006/main">
  <p:tag name="AS_UNIQUEID" val="3755"/>
  <p:tag name="KSO_WM_BEAUTIFY_FLAG" val=""/>
</p:tagLst>
</file>

<file path=ppt/tags/tag616.xml><?xml version="1.0" encoding="utf-8"?>
<p:tagLst xmlns:p="http://schemas.openxmlformats.org/presentationml/2006/main">
  <p:tag name="AS_UNIQUEID" val="3756"/>
  <p:tag name="KSO_WM_BEAUTIFY_FLAG" val=""/>
</p:tagLst>
</file>

<file path=ppt/tags/tag617.xml><?xml version="1.0" encoding="utf-8"?>
<p:tagLst xmlns:p="http://schemas.openxmlformats.org/presentationml/2006/main">
  <p:tag name="AS_UNIQUEID" val="3757"/>
  <p:tag name="KSO_WM_BEAUTIFY_FLAG" val=""/>
</p:tagLst>
</file>

<file path=ppt/tags/tag618.xml><?xml version="1.0" encoding="utf-8"?>
<p:tagLst xmlns:p="http://schemas.openxmlformats.org/presentationml/2006/main">
  <p:tag name="AS_UNIQUEID" val="3758"/>
  <p:tag name="KSO_WM_BEAUTIFY_FLAG" val=""/>
</p:tagLst>
</file>

<file path=ppt/tags/tag619.xml><?xml version="1.0" encoding="utf-8"?>
<p:tagLst xmlns:p="http://schemas.openxmlformats.org/presentationml/2006/main">
  <p:tag name="AS_UNIQUEID" val="3759"/>
  <p:tag name="KSO_WM_BEAUTIFY_FLAG" val=""/>
</p:tagLst>
</file>

<file path=ppt/tags/tag62.xml><?xml version="1.0" encoding="utf-8"?>
<p:tagLst xmlns:p="http://schemas.openxmlformats.org/presentationml/2006/main">
  <p:tag name="AS_UNIQUEID" val="1563"/>
</p:tagLst>
</file>

<file path=ppt/tags/tag620.xml><?xml version="1.0" encoding="utf-8"?>
<p:tagLst xmlns:p="http://schemas.openxmlformats.org/presentationml/2006/main">
  <p:tag name="AS_UNIQUEID" val="21890"/>
</p:tagLst>
</file>

<file path=ppt/tags/tag621.xml><?xml version="1.0" encoding="utf-8"?>
<p:tagLst xmlns:p="http://schemas.openxmlformats.org/presentationml/2006/main">
  <p:tag name="AS_UNIQUEID" val="21891"/>
</p:tagLst>
</file>

<file path=ppt/tags/tag622.xml><?xml version="1.0" encoding="utf-8"?>
<p:tagLst xmlns:p="http://schemas.openxmlformats.org/presentationml/2006/main">
  <p:tag name="AS_UNIQUEID" val="21892"/>
</p:tagLst>
</file>

<file path=ppt/tags/tag623.xml><?xml version="1.0" encoding="utf-8"?>
<p:tagLst xmlns:p="http://schemas.openxmlformats.org/presentationml/2006/main">
  <p:tag name="AS_UNIQUEID" val="21893"/>
  <p:tag name="KSO_WM_BEAUTIFY_FLAG" val="#wm#"/>
  <p:tag name="KSO_WM_TAG_VERSION" val="1.0"/>
  <p:tag name="KSO_WM_TEMPLATE_CATEGORY" val="diagram"/>
  <p:tag name="KSO_WM_TEMPLATE_INDEX" val="20202571"/>
  <p:tag name="KSO_WM_UNIT_COMPATIBLE" val="0"/>
  <p:tag name="KSO_WM_UNIT_DIAGRAM_ISNUMVISUAL" val="0"/>
  <p:tag name="KSO_WM_UNIT_DIAGRAM_ISREFERUNIT" val="0"/>
  <p:tag name="KSO_WM_UNIT_HIGHLIGHT" val="0"/>
  <p:tag name="KSO_WM_UNIT_ID" val="diagram20202571_1*f*1"/>
  <p:tag name="KSO_WM_UNIT_INDEX" val="1"/>
  <p:tag name="KSO_WM_UNIT_LAYERLEVEL" val="1"/>
  <p:tag name="KSO_WM_UNIT_NOCLEAR" val="1"/>
  <p:tag name="KSO_WM_UNIT_PRESET_TEXT" val="点击此处添加正文，文字是您思想的提炼，请言简意赅的阐述您的观点。&#13;根据需要您可以酌情增减文字，以便观者可以准确的理解您所传达的完整信息。为了最终演示发布的良好效果，请您尽量提炼思想的精髓。&#13;点击此处添加正文，文字是您思想的提炼，请言简意赅的阐述您的观点。"/>
  <p:tag name="KSO_WM_UNIT_SUBTYPE" val="a"/>
  <p:tag name="KSO_WM_UNIT_TEXT_PART_ID_V2" val="d-5-1"/>
  <p:tag name="KSO_WM_UNIT_TYPE" val="f"/>
  <p:tag name="KSO_WM_UNIT_VALUE" val="147"/>
</p:tagLst>
</file>

<file path=ppt/tags/tag624.xml><?xml version="1.0" encoding="utf-8"?>
<p:tagLst xmlns:p="http://schemas.openxmlformats.org/presentationml/2006/main">
  <p:tag name="AS_UNIQUEID" val="21894"/>
</p:tagLst>
</file>

<file path=ppt/tags/tag625.xml><?xml version="1.0" encoding="utf-8"?>
<p:tagLst xmlns:p="http://schemas.openxmlformats.org/presentationml/2006/main">
  <p:tag name="AS_UNIQUEID" val="21895"/>
</p:tagLst>
</file>

<file path=ppt/tags/tag626.xml><?xml version="1.0" encoding="utf-8"?>
<p:tagLst xmlns:p="http://schemas.openxmlformats.org/presentationml/2006/main">
  <p:tag name="AS_UNIQUEID" val="21896"/>
</p:tagLst>
</file>

<file path=ppt/tags/tag627.xml><?xml version="1.0" encoding="utf-8"?>
<p:tagLst xmlns:p="http://schemas.openxmlformats.org/presentationml/2006/main">
  <p:tag name="AS_UNIQUEID" val="21897"/>
</p:tagLst>
</file>

<file path=ppt/tags/tag628.xml><?xml version="1.0" encoding="utf-8"?>
<p:tagLst xmlns:p="http://schemas.openxmlformats.org/presentationml/2006/main">
  <p:tag name="AS_UNIQUEID" val="21898"/>
</p:tagLst>
</file>

<file path=ppt/tags/tag629.xml><?xml version="1.0" encoding="utf-8"?>
<p:tagLst xmlns:p="http://schemas.openxmlformats.org/presentationml/2006/main">
  <p:tag name="AS_UNIQUEID" val="21899"/>
</p:tagLst>
</file>

<file path=ppt/tags/tag63.xml><?xml version="1.0" encoding="utf-8"?>
<p:tagLst xmlns:p="http://schemas.openxmlformats.org/presentationml/2006/main">
  <p:tag name="AS_UNIQUEID" val="1564"/>
</p:tagLst>
</file>

<file path=ppt/tags/tag630.xml><?xml version="1.0" encoding="utf-8"?>
<p:tagLst xmlns:p="http://schemas.openxmlformats.org/presentationml/2006/main">
  <p:tag name="AS_UNIQUEID" val="21900"/>
</p:tagLst>
</file>

<file path=ppt/tags/tag631.xml><?xml version="1.0" encoding="utf-8"?>
<p:tagLst xmlns:p="http://schemas.openxmlformats.org/presentationml/2006/main">
  <p:tag name="AS_UNIQUEID" val="21901"/>
</p:tagLst>
</file>

<file path=ppt/tags/tag632.xml><?xml version="1.0" encoding="utf-8"?>
<p:tagLst xmlns:p="http://schemas.openxmlformats.org/presentationml/2006/main">
  <p:tag name="AS_UNIQUEID" val="21902"/>
</p:tagLst>
</file>

<file path=ppt/tags/tag633.xml><?xml version="1.0" encoding="utf-8"?>
<p:tagLst xmlns:p="http://schemas.openxmlformats.org/presentationml/2006/main">
  <p:tag name="AS_UNIQUEID" val="21903"/>
</p:tagLst>
</file>

<file path=ppt/tags/tag634.xml><?xml version="1.0" encoding="utf-8"?>
<p:tagLst xmlns:p="http://schemas.openxmlformats.org/presentationml/2006/main">
  <p:tag name="AS_UNIQUEID" val="21904"/>
</p:tagLst>
</file>

<file path=ppt/tags/tag635.xml><?xml version="1.0" encoding="utf-8"?>
<p:tagLst xmlns:p="http://schemas.openxmlformats.org/presentationml/2006/main">
  <p:tag name="AS_UNIQUEID" val="21905"/>
</p:tagLst>
</file>

<file path=ppt/tags/tag636.xml><?xml version="1.0" encoding="utf-8"?>
<p:tagLst xmlns:p="http://schemas.openxmlformats.org/presentationml/2006/main">
  <p:tag name="AS_UNIQUEID" val="21906"/>
</p:tagLst>
</file>

<file path=ppt/tags/tag637.xml><?xml version="1.0" encoding="utf-8"?>
<p:tagLst xmlns:p="http://schemas.openxmlformats.org/presentationml/2006/main">
  <p:tag name="AS_UNIQUEID" val="21907"/>
</p:tagLst>
</file>

<file path=ppt/tags/tag638.xml><?xml version="1.0" encoding="utf-8"?>
<p:tagLst xmlns:p="http://schemas.openxmlformats.org/presentationml/2006/main">
  <p:tag name="AS_UNIQUEID" val="21908"/>
</p:tagLst>
</file>

<file path=ppt/tags/tag639.xml><?xml version="1.0" encoding="utf-8"?>
<p:tagLst xmlns:p="http://schemas.openxmlformats.org/presentationml/2006/main">
  <p:tag name="AS_UNIQUEID" val="21909"/>
</p:tagLst>
</file>

<file path=ppt/tags/tag64.xml><?xml version="1.0" encoding="utf-8"?>
<p:tagLst xmlns:p="http://schemas.openxmlformats.org/presentationml/2006/main">
  <p:tag name="AS_UNIQUEID" val="1565"/>
</p:tagLst>
</file>

<file path=ppt/tags/tag640.xml><?xml version="1.0" encoding="utf-8"?>
<p:tagLst xmlns:p="http://schemas.openxmlformats.org/presentationml/2006/main">
  <p:tag name="AS_UNIQUEID" val="21910"/>
</p:tagLst>
</file>

<file path=ppt/tags/tag641.xml><?xml version="1.0" encoding="utf-8"?>
<p:tagLst xmlns:p="http://schemas.openxmlformats.org/presentationml/2006/main">
  <p:tag name="AS_UNIQUEID" val="21911"/>
</p:tagLst>
</file>

<file path=ppt/tags/tag642.xml><?xml version="1.0" encoding="utf-8"?>
<p:tagLst xmlns:p="http://schemas.openxmlformats.org/presentationml/2006/main">
  <p:tag name="AS_UNIQUEID" val="21912"/>
</p:tagLst>
</file>

<file path=ppt/tags/tag643.xml><?xml version="1.0" encoding="utf-8"?>
<p:tagLst xmlns:p="http://schemas.openxmlformats.org/presentationml/2006/main">
  <p:tag name="AS_UNIQUEID" val="21913"/>
  <p:tag name="KSO_WM_BEAUTIFY_FLAG" val=""/>
</p:tagLst>
</file>

<file path=ppt/tags/tag644.xml><?xml version="1.0" encoding="utf-8"?>
<p:tagLst xmlns:p="http://schemas.openxmlformats.org/presentationml/2006/main">
  <p:tag name="AS_UNIQUEID" val="327"/>
  <p:tag name="KSO_WM_BEAUTIFY_FLAG" val=""/>
</p:tagLst>
</file>

<file path=ppt/tags/tag645.xml><?xml version="1.0" encoding="utf-8"?>
<p:tagLst xmlns:p="http://schemas.openxmlformats.org/presentationml/2006/main">
  <p:tag name="AS_UNIQUEID" val="21914"/>
</p:tagLst>
</file>

<file path=ppt/tags/tag646.xml><?xml version="1.0" encoding="utf-8"?>
<p:tagLst xmlns:p="http://schemas.openxmlformats.org/presentationml/2006/main">
  <p:tag name="AS_UNIQUEID" val="19194"/>
</p:tagLst>
</file>

<file path=ppt/tags/tag647.xml><?xml version="1.0" encoding="utf-8"?>
<p:tagLst xmlns:p="http://schemas.openxmlformats.org/presentationml/2006/main">
  <p:tag name="AS_UNIQUEID" val="1695"/>
</p:tagLst>
</file>

<file path=ppt/tags/tag648.xml><?xml version="1.0" encoding="utf-8"?>
<p:tagLst xmlns:p="http://schemas.openxmlformats.org/presentationml/2006/main">
  <p:tag name="AS_UNIQUEID" val="1697"/>
</p:tagLst>
</file>

<file path=ppt/tags/tag649.xml><?xml version="1.0" encoding="utf-8"?>
<p:tagLst xmlns:p="http://schemas.openxmlformats.org/presentationml/2006/main">
  <p:tag name="AS_UNIQUEID" val="1699"/>
</p:tagLst>
</file>

<file path=ppt/tags/tag65.xml><?xml version="1.0" encoding="utf-8"?>
<p:tagLst xmlns:p="http://schemas.openxmlformats.org/presentationml/2006/main">
  <p:tag name="AS_UNIQUEID" val="1566"/>
</p:tagLst>
</file>

<file path=ppt/tags/tag650.xml><?xml version="1.0" encoding="utf-8"?>
<p:tagLst xmlns:p="http://schemas.openxmlformats.org/presentationml/2006/main">
  <p:tag name="AS_UNIQUEID" val="1696"/>
</p:tagLst>
</file>

<file path=ppt/tags/tag651.xml><?xml version="1.0" encoding="utf-8"?>
<p:tagLst xmlns:p="http://schemas.openxmlformats.org/presentationml/2006/main">
  <p:tag name="AS_UNIQUEID" val="1698"/>
</p:tagLst>
</file>

<file path=ppt/tags/tag652.xml><?xml version="1.0" encoding="utf-8"?>
<p:tagLst xmlns:p="http://schemas.openxmlformats.org/presentationml/2006/main">
  <p:tag name="AS_UNIQUEID" val="21915"/>
</p:tagLst>
</file>

<file path=ppt/tags/tag653.xml><?xml version="1.0" encoding="utf-8"?>
<p:tagLst xmlns:p="http://schemas.openxmlformats.org/presentationml/2006/main">
  <p:tag name="KSO_WM_BEAUTIFY_FLAG" val="#wm#"/>
  <p:tag name="KSO_WM_SLIDE_BACKGROUND_TYPE" val="general"/>
  <p:tag name="KSO_WM_SLIDE_BK_DARK_LIGHT" val="2"/>
  <p:tag name="KSO_WM_SLIDE_ID" val="diagram20200481_1"/>
  <p:tag name="KSO_WM_SLIDE_INDEX" val="1"/>
  <p:tag name="KSO_WM_SLIDE_ITEM_CNT" val="0"/>
  <p:tag name="KSO_WM_SLIDE_LAYOUT" val="a_f"/>
  <p:tag name="KSO_WM_SLIDE_LAYOUT_CNT" val="1_1"/>
  <p:tag name="KSO_WM_SLIDE_POSITION" val="41*74"/>
  <p:tag name="KSO_WM_SLIDE_SIZE" val="841*391"/>
  <p:tag name="KSO_WM_SLIDE_SUBTYPE" val="pureTxt"/>
  <p:tag name="KSO_WM_SLIDE_TYPE" val="text"/>
  <p:tag name="KSO_WM_TAG_VERSION" val="1.0"/>
  <p:tag name="KSO_WM_TEMPLATE_CATEGORY" val="diagram"/>
  <p:tag name="KSO_WM_TEMPLATE_COLOR_TYPE" val="1"/>
  <p:tag name="KSO_WM_TEMPLATE_INDEX" val="20200481"/>
  <p:tag name="KSO_WM_TEMPLATE_MASTER_TYPE" val="0"/>
  <p:tag name="KSO_WM_TEMPLATE_SUBCATEGORY" val="0"/>
</p:tagLst>
</file>

<file path=ppt/tags/tag654.xml><?xml version="1.0" encoding="utf-8"?>
<p:tagLst xmlns:p="http://schemas.openxmlformats.org/presentationml/2006/main">
  <p:tag name="AS_UNIQUEID" val="21917"/>
</p:tagLst>
</file>

<file path=ppt/tags/tag655.xml><?xml version="1.0" encoding="utf-8"?>
<p:tagLst xmlns:p="http://schemas.openxmlformats.org/presentationml/2006/main">
  <p:tag name="AS_UNIQUEID" val="21918"/>
</p:tagLst>
</file>

<file path=ppt/tags/tag656.xml><?xml version="1.0" encoding="utf-8"?>
<p:tagLst xmlns:p="http://schemas.openxmlformats.org/presentationml/2006/main">
  <p:tag name="AS_UNIQUEID" val="21919"/>
</p:tagLst>
</file>

<file path=ppt/tags/tag657.xml><?xml version="1.0" encoding="utf-8"?>
<p:tagLst xmlns:p="http://schemas.openxmlformats.org/presentationml/2006/main">
  <p:tag name="AS_UNIQUEID" val="21920"/>
  <p:tag name="KSO_WM_BEAUTIFY_FLAG" val="#wm#"/>
  <p:tag name="KSO_WM_TAG_VERSION" val="1.0"/>
  <p:tag name="KSO_WM_TEMPLATE_CATEGORY" val="diagram"/>
  <p:tag name="KSO_WM_TEMPLATE_INDEX" val="20202571"/>
  <p:tag name="KSO_WM_UNIT_COMPATIBLE" val="0"/>
  <p:tag name="KSO_WM_UNIT_DIAGRAM_ISNUMVISUAL" val="0"/>
  <p:tag name="KSO_WM_UNIT_DIAGRAM_ISREFERUNIT" val="0"/>
  <p:tag name="KSO_WM_UNIT_HIGHLIGHT" val="0"/>
  <p:tag name="KSO_WM_UNIT_ID" val="diagram20202571_1*f*1"/>
  <p:tag name="KSO_WM_UNIT_INDEX" val="1"/>
  <p:tag name="KSO_WM_UNIT_LAYERLEVEL" val="1"/>
  <p:tag name="KSO_WM_UNIT_NOCLEAR" val="1"/>
  <p:tag name="KSO_WM_UNIT_PRESET_TEXT" val="点击此处添加正文，文字是您思想的提炼，请言简意赅的阐述您的观点。&#13;根据需要您可以酌情增减文字，以便观者可以准确的理解您所传达的完整信息。为了最终演示发布的良好效果，请您尽量提炼思想的精髓。&#13;点击此处添加正文，文字是您思想的提炼，请言简意赅的阐述您的观点。"/>
  <p:tag name="KSO_WM_UNIT_SUBTYPE" val="a"/>
  <p:tag name="KSO_WM_UNIT_TEXT_PART_ID_V2" val="d-5-1"/>
  <p:tag name="KSO_WM_UNIT_TYPE" val="f"/>
  <p:tag name="KSO_WM_UNIT_VALUE" val="147"/>
</p:tagLst>
</file>

<file path=ppt/tags/tag658.xml><?xml version="1.0" encoding="utf-8"?>
<p:tagLst xmlns:p="http://schemas.openxmlformats.org/presentationml/2006/main">
  <p:tag name="AS_UNIQUEID" val="21921"/>
</p:tagLst>
</file>

<file path=ppt/tags/tag659.xml><?xml version="1.0" encoding="utf-8"?>
<p:tagLst xmlns:p="http://schemas.openxmlformats.org/presentationml/2006/main">
  <p:tag name="AS_UNIQUEID" val="21922"/>
  <p:tag name="KSO_WM_BEAUTIFY_FLAG" val=""/>
</p:tagLst>
</file>

<file path=ppt/tags/tag66.xml><?xml version="1.0" encoding="utf-8"?>
<p:tagLst xmlns:p="http://schemas.openxmlformats.org/presentationml/2006/main">
  <p:tag name="AS_UNIQUEID" val="1567"/>
</p:tagLst>
</file>

<file path=ppt/tags/tag660.xml><?xml version="1.0" encoding="utf-8"?>
<p:tagLst xmlns:p="http://schemas.openxmlformats.org/presentationml/2006/main">
  <p:tag name="AS_UNIQUEID" val="767"/>
</p:tagLst>
</file>

<file path=ppt/tags/tag661.xml><?xml version="1.0" encoding="utf-8"?>
<p:tagLst xmlns:p="http://schemas.openxmlformats.org/presentationml/2006/main">
  <p:tag name="AS_UNIQUEID" val="21923"/>
</p:tagLst>
</file>

<file path=ppt/tags/tag662.xml><?xml version="1.0" encoding="utf-8"?>
<p:tagLst xmlns:p="http://schemas.openxmlformats.org/presentationml/2006/main">
  <p:tag name="AS_UNIQUEID" val="525"/>
  <p:tag name="KSO_WM_BEAUTIFY_FLAG" val=""/>
</p:tagLst>
</file>

<file path=ppt/tags/tag663.xml><?xml version="1.0" encoding="utf-8"?>
<p:tagLst xmlns:p="http://schemas.openxmlformats.org/presentationml/2006/main">
  <p:tag name="AS_UNIQUEID" val="21924"/>
  <p:tag name="KSO_WM_BEAUTIFY_FLAG" val=""/>
</p:tagLst>
</file>

<file path=ppt/tags/tag664.xml><?xml version="1.0" encoding="utf-8"?>
<p:tagLst xmlns:p="http://schemas.openxmlformats.org/presentationml/2006/main">
  <p:tag name="AS_UNIQUEID" val="3759"/>
  <p:tag name="KSO_WM_BEAUTIFY_FLAG" val=""/>
</p:tagLst>
</file>

<file path=ppt/tags/tag665.xml><?xml version="1.0" encoding="utf-8"?>
<p:tagLst xmlns:p="http://schemas.openxmlformats.org/presentationml/2006/main">
  <p:tag name="AS_UNIQUEID" val="23"/>
  <p:tag name="KSO_WM_BEAUTIFY_FLAG" val=""/>
</p:tagLst>
</file>

<file path=ppt/tags/tag666.xml><?xml version="1.0" encoding="utf-8"?>
<p:tagLst xmlns:p="http://schemas.openxmlformats.org/presentationml/2006/main">
  <p:tag name="AS_UNIQUEID" val="21925"/>
</p:tagLst>
</file>

<file path=ppt/tags/tag667.xml><?xml version="1.0" encoding="utf-8"?>
<p:tagLst xmlns:p="http://schemas.openxmlformats.org/presentationml/2006/main">
  <p:tag name="AS_UNIQUEID" val="19194"/>
</p:tagLst>
</file>

<file path=ppt/tags/tag668.xml><?xml version="1.0" encoding="utf-8"?>
<p:tagLst xmlns:p="http://schemas.openxmlformats.org/presentationml/2006/main">
  <p:tag name="AS_UNIQUEID" val="1695"/>
</p:tagLst>
</file>

<file path=ppt/tags/tag669.xml><?xml version="1.0" encoding="utf-8"?>
<p:tagLst xmlns:p="http://schemas.openxmlformats.org/presentationml/2006/main">
  <p:tag name="AS_UNIQUEID" val="1697"/>
</p:tagLst>
</file>

<file path=ppt/tags/tag67.xml><?xml version="1.0" encoding="utf-8"?>
<p:tagLst xmlns:p="http://schemas.openxmlformats.org/presentationml/2006/main">
  <p:tag name="AS_UNIQUEID" val="1568"/>
</p:tagLst>
</file>

<file path=ppt/tags/tag670.xml><?xml version="1.0" encoding="utf-8"?>
<p:tagLst xmlns:p="http://schemas.openxmlformats.org/presentationml/2006/main">
  <p:tag name="AS_UNIQUEID" val="1699"/>
</p:tagLst>
</file>

<file path=ppt/tags/tag671.xml><?xml version="1.0" encoding="utf-8"?>
<p:tagLst xmlns:p="http://schemas.openxmlformats.org/presentationml/2006/main">
  <p:tag name="AS_UNIQUEID" val="1696"/>
</p:tagLst>
</file>

<file path=ppt/tags/tag672.xml><?xml version="1.0" encoding="utf-8"?>
<p:tagLst xmlns:p="http://schemas.openxmlformats.org/presentationml/2006/main">
  <p:tag name="AS_UNIQUEID" val="1698"/>
</p:tagLst>
</file>

<file path=ppt/tags/tag673.xml><?xml version="1.0" encoding="utf-8"?>
<p:tagLst xmlns:p="http://schemas.openxmlformats.org/presentationml/2006/main">
  <p:tag name="AS_UNIQUEID" val="21926"/>
</p:tagLst>
</file>

<file path=ppt/tags/tag674.xml><?xml version="1.0" encoding="utf-8"?>
<p:tagLst xmlns:p="http://schemas.openxmlformats.org/presentationml/2006/main">
  <p:tag name="KSO_WM_BEAUTIFY_FLAG" val="#wm#"/>
  <p:tag name="KSO_WM_SLIDE_BACKGROUND_TYPE" val="general"/>
  <p:tag name="KSO_WM_SLIDE_BK_DARK_LIGHT" val="2"/>
  <p:tag name="KSO_WM_SLIDE_ID" val="diagram20200481_1"/>
  <p:tag name="KSO_WM_SLIDE_INDEX" val="1"/>
  <p:tag name="KSO_WM_SLIDE_ITEM_CNT" val="0"/>
  <p:tag name="KSO_WM_SLIDE_LAYOUT" val="a_f"/>
  <p:tag name="KSO_WM_SLIDE_LAYOUT_CNT" val="1_1"/>
  <p:tag name="KSO_WM_SLIDE_POSITION" val="41*74"/>
  <p:tag name="KSO_WM_SLIDE_SIZE" val="841*391"/>
  <p:tag name="KSO_WM_SLIDE_SUBTYPE" val="pureTxt"/>
  <p:tag name="KSO_WM_SLIDE_TYPE" val="text"/>
  <p:tag name="KSO_WM_TAG_VERSION" val="1.0"/>
  <p:tag name="KSO_WM_TEMPLATE_CATEGORY" val="diagram"/>
  <p:tag name="KSO_WM_TEMPLATE_COLOR_TYPE" val="1"/>
  <p:tag name="KSO_WM_TEMPLATE_INDEX" val="20200481"/>
  <p:tag name="KSO_WM_TEMPLATE_MASTER_TYPE" val="0"/>
  <p:tag name="KSO_WM_TEMPLATE_SUBCATEGORY" val="0"/>
</p:tagLst>
</file>

<file path=ppt/tags/tag675.xml><?xml version="1.0" encoding="utf-8"?>
<p:tagLst xmlns:p="http://schemas.openxmlformats.org/presentationml/2006/main">
  <p:tag name="AS_UNIQUEID" val="21928"/>
</p:tagLst>
</file>

<file path=ppt/tags/tag676.xml><?xml version="1.0" encoding="utf-8"?>
<p:tagLst xmlns:p="http://schemas.openxmlformats.org/presentationml/2006/main">
  <p:tag name="AS_UNIQUEID" val="21929"/>
</p:tagLst>
</file>

<file path=ppt/tags/tag677.xml><?xml version="1.0" encoding="utf-8"?>
<p:tagLst xmlns:p="http://schemas.openxmlformats.org/presentationml/2006/main">
  <p:tag name="AS_UNIQUEID" val="21930"/>
  <p:tag name="KSO_WM_BEAUTIFY_FLAG" val="#wm#"/>
  <p:tag name="KSO_WM_TAG_VERSION" val="1.0"/>
  <p:tag name="KSO_WM_TEMPLATE_CATEGORY" val="diagram"/>
  <p:tag name="KSO_WM_TEMPLATE_INDEX" val="20202568"/>
  <p:tag name="KSO_WM_UNIT_COMPATIBLE" val="0"/>
  <p:tag name="KSO_WM_UNIT_DIAGRAM_ISNUMVISUAL" val="0"/>
  <p:tag name="KSO_WM_UNIT_DIAGRAM_ISREFERUNIT" val="0"/>
  <p:tag name="KSO_WM_UNIT_HIGHLIGHT" val="0"/>
  <p:tag name="KSO_WM_UNIT_ID" val="diagram20202568_1*f*1"/>
  <p:tag name="KSO_WM_UNIT_INDEX" val="1"/>
  <p:tag name="KSO_WM_UNIT_LAYERLEVEL" val="1"/>
  <p:tag name="KSO_WM_UNIT_NOCLEAR" val="1"/>
  <p:tag name="KSO_WM_UNIT_PRESET_TEXT" val="点击此处添加正文，文字是您思想的提炼，请言简意赅的阐述您的观点。&#13;根据需要您可以酌情增减文字，以便观者可以准确的理解您所传达的完整信息。为了最终演示发布的良好效果，请您尽量提炼思想的精髓。&#13;点击此处添加正文，文字是您思想的提炼，请言简意赅的阐述您的观点。&#13;根据需要您可以酌情增减文字，以便观者可以准确的理解您所传达的完整信息。为了最终演示发布的良好效果，请您尽量提炼思想的精髓。"/>
  <p:tag name="KSO_WM_UNIT_TEXT_PART_ID_V2" val="d-5-1"/>
  <p:tag name="KSO_WM_UNIT_TYPE" val="f"/>
  <p:tag name="KSO_WM_UNIT_VALUE" val="147"/>
</p:tagLst>
</file>

<file path=ppt/tags/tag678.xml><?xml version="1.0" encoding="utf-8"?>
<p:tagLst xmlns:p="http://schemas.openxmlformats.org/presentationml/2006/main">
  <p:tag name="AS_UNIQUEID" val="21931"/>
  <p:tag name="KSO_WM_BEAUTIFY_FLAG" val=""/>
</p:tagLst>
</file>

<file path=ppt/tags/tag679.xml><?xml version="1.0" encoding="utf-8"?>
<p:tagLst xmlns:p="http://schemas.openxmlformats.org/presentationml/2006/main">
  <p:tag name="AS_UNIQUEID" val="21932"/>
  <p:tag name="KSO_WM_BEAUTIFY_FLAG" val=""/>
</p:tagLst>
</file>

<file path=ppt/tags/tag68.xml><?xml version="1.0" encoding="utf-8"?>
<p:tagLst xmlns:p="http://schemas.openxmlformats.org/presentationml/2006/main">
  <p:tag name="AS_UNIQUEID" val="1569"/>
</p:tagLst>
</file>

<file path=ppt/tags/tag680.xml><?xml version="1.0" encoding="utf-8"?>
<p:tagLst xmlns:p="http://schemas.openxmlformats.org/presentationml/2006/main">
  <p:tag name="AS_UNIQUEID" val="1094"/>
</p:tagLst>
</file>

<file path=ppt/tags/tag681.xml><?xml version="1.0" encoding="utf-8"?>
<p:tagLst xmlns:p="http://schemas.openxmlformats.org/presentationml/2006/main">
  <p:tag name="AS_UNIQUEID" val="21933"/>
  <p:tag name="KSO_WM_BEAUTIFY_FLAG" val=""/>
  <p:tag name="KSO_WM_TAG_VERSION" val="1.0"/>
  <p:tag name="KSO_WM_TEMPLATE_CATEGORY" val="diagram"/>
  <p:tag name="KSO_WM_TEMPLATE_INDEX" val="20202568"/>
  <p:tag name="KSO_WM_UNIT_COMPATIBLE" val="0"/>
  <p:tag name="KSO_WM_UNIT_DIAGRAM_ISNUMVISUAL" val="0"/>
  <p:tag name="KSO_WM_UNIT_DIAGRAM_ISREFERUNIT" val="0"/>
  <p:tag name="KSO_WM_UNIT_HIGHLIGHT" val="0"/>
  <p:tag name="KSO_WM_UNIT_ID" val="diagram20202568_1*f*1"/>
  <p:tag name="KSO_WM_UNIT_INDEX" val="1"/>
  <p:tag name="KSO_WM_UNIT_LAYERLEVEL" val="1"/>
  <p:tag name="KSO_WM_UNIT_NOCLEAR" val="1"/>
  <p:tag name="KSO_WM_UNIT_PRESET_TEXT" val="点击此处添加正文，文字是您思想的提炼，请言简意赅的阐述您的观点。&#13;根据需要您可以酌情增减文字，以便观者可以准确的理解您所传达的完整信息。为了最终演示发布的良好效果，请您尽量提炼思想的精髓。&#13;点击此处添加正文，文字是您思想的提炼，请言简意赅的阐述您的观点。&#13;根据需要您可以酌情增减文字，以便观者可以准确的理解您所传达的完整信息。为了最终演示发布的良好效果，请您尽量提炼思想的精髓。"/>
  <p:tag name="KSO_WM_UNIT_TEXT_PART_ID_V2" val="d-5-1"/>
  <p:tag name="KSO_WM_UNIT_TYPE" val="f"/>
  <p:tag name="KSO_WM_UNIT_VALUE" val="147"/>
</p:tagLst>
</file>

<file path=ppt/tags/tag682.xml><?xml version="1.0" encoding="utf-8"?>
<p:tagLst xmlns:p="http://schemas.openxmlformats.org/presentationml/2006/main">
  <p:tag name="AS_UNIQUEID" val="21934"/>
</p:tagLst>
</file>

<file path=ppt/tags/tag683.xml><?xml version="1.0" encoding="utf-8"?>
<p:tagLst xmlns:p="http://schemas.openxmlformats.org/presentationml/2006/main">
  <p:tag name="AS_UNIQUEID" val="19194"/>
</p:tagLst>
</file>

<file path=ppt/tags/tag684.xml><?xml version="1.0" encoding="utf-8"?>
<p:tagLst xmlns:p="http://schemas.openxmlformats.org/presentationml/2006/main">
  <p:tag name="AS_UNIQUEID" val="1695"/>
</p:tagLst>
</file>

<file path=ppt/tags/tag685.xml><?xml version="1.0" encoding="utf-8"?>
<p:tagLst xmlns:p="http://schemas.openxmlformats.org/presentationml/2006/main">
  <p:tag name="AS_UNIQUEID" val="1697"/>
</p:tagLst>
</file>

<file path=ppt/tags/tag686.xml><?xml version="1.0" encoding="utf-8"?>
<p:tagLst xmlns:p="http://schemas.openxmlformats.org/presentationml/2006/main">
  <p:tag name="AS_UNIQUEID" val="1699"/>
</p:tagLst>
</file>

<file path=ppt/tags/tag687.xml><?xml version="1.0" encoding="utf-8"?>
<p:tagLst xmlns:p="http://schemas.openxmlformats.org/presentationml/2006/main">
  <p:tag name="AS_UNIQUEID" val="1696"/>
</p:tagLst>
</file>

<file path=ppt/tags/tag688.xml><?xml version="1.0" encoding="utf-8"?>
<p:tagLst xmlns:p="http://schemas.openxmlformats.org/presentationml/2006/main">
  <p:tag name="AS_UNIQUEID" val="1698"/>
</p:tagLst>
</file>

<file path=ppt/tags/tag689.xml><?xml version="1.0" encoding="utf-8"?>
<p:tagLst xmlns:p="http://schemas.openxmlformats.org/presentationml/2006/main">
  <p:tag name="AS_UNIQUEID" val="21935"/>
</p:tagLst>
</file>

<file path=ppt/tags/tag69.xml><?xml version="1.0" encoding="utf-8"?>
<p:tagLst xmlns:p="http://schemas.openxmlformats.org/presentationml/2006/main">
  <p:tag name="AS_UNIQUEID" val="1570"/>
</p:tagLst>
</file>

<file path=ppt/tags/tag690.xml><?xml version="1.0" encoding="utf-8"?>
<p:tagLst xmlns:p="http://schemas.openxmlformats.org/presentationml/2006/main">
  <p:tag name="KSO_WM_BEAUTIFY_FLAG" val="#wm#"/>
  <p:tag name="KSO_WM_SLIDE_BACKGROUND_TYPE" val="general"/>
  <p:tag name="KSO_WM_SLIDE_BK_DARK_LIGHT" val="2"/>
  <p:tag name="KSO_WM_SLIDE_ID" val="diagram20200481_1"/>
  <p:tag name="KSO_WM_SLIDE_INDEX" val="1"/>
  <p:tag name="KSO_WM_SLIDE_ITEM_CNT" val="0"/>
  <p:tag name="KSO_WM_SLIDE_LAYOUT" val="a_f"/>
  <p:tag name="KSO_WM_SLIDE_LAYOUT_CNT" val="1_1"/>
  <p:tag name="KSO_WM_SLIDE_POSITION" val="41*74"/>
  <p:tag name="KSO_WM_SLIDE_SIZE" val="841*391"/>
  <p:tag name="KSO_WM_SLIDE_SUBTYPE" val="pureTxt"/>
  <p:tag name="KSO_WM_SLIDE_TYPE" val="text"/>
  <p:tag name="KSO_WM_TAG_VERSION" val="1.0"/>
  <p:tag name="KSO_WM_TEMPLATE_CATEGORY" val="diagram"/>
  <p:tag name="KSO_WM_TEMPLATE_COLOR_TYPE" val="1"/>
  <p:tag name="KSO_WM_TEMPLATE_INDEX" val="20200481"/>
  <p:tag name="KSO_WM_TEMPLATE_MASTER_TYPE" val="0"/>
  <p:tag name="KSO_WM_TEMPLATE_SUBCATEGORY" val="0"/>
</p:tagLst>
</file>

<file path=ppt/tags/tag691.xml><?xml version="1.0" encoding="utf-8"?>
<p:tagLst xmlns:p="http://schemas.openxmlformats.org/presentationml/2006/main">
  <p:tag name="AS_UNIQUEID" val="21937"/>
</p:tagLst>
</file>

<file path=ppt/tags/tag692.xml><?xml version="1.0" encoding="utf-8"?>
<p:tagLst xmlns:p="http://schemas.openxmlformats.org/presentationml/2006/main">
  <p:tag name="AS_UNIQUEID" val="21938"/>
</p:tagLst>
</file>

<file path=ppt/tags/tag693.xml><?xml version="1.0" encoding="utf-8"?>
<p:tagLst xmlns:p="http://schemas.openxmlformats.org/presentationml/2006/main">
  <p:tag name="AS_UNIQUEID" val="21939"/>
  <p:tag name="KSO_WM_BEAUTIFY_FLAG" val=""/>
</p:tagLst>
</file>

<file path=ppt/tags/tag694.xml><?xml version="1.0" encoding="utf-8"?>
<p:tagLst xmlns:p="http://schemas.openxmlformats.org/presentationml/2006/main">
  <p:tag name="AS_UNIQUEID" val="21940"/>
  <p:tag name="KSO_WM_BEAUTIFY_FLAG" val=""/>
  <p:tag name="KSO_WM_TAG_VERSION" val="1.0"/>
  <p:tag name="KSO_WM_TEMPLATE_CATEGORY" val="diagram"/>
  <p:tag name="KSO_WM_TEMPLATE_INDEX" val="20202568"/>
  <p:tag name="KSO_WM_UNIT_COMPATIBLE" val="0"/>
  <p:tag name="KSO_WM_UNIT_DIAGRAM_ISNUMVISUAL" val="0"/>
  <p:tag name="KSO_WM_UNIT_DIAGRAM_ISREFERUNIT" val="0"/>
  <p:tag name="KSO_WM_UNIT_HIGHLIGHT" val="0"/>
  <p:tag name="KSO_WM_UNIT_ID" val="diagram20202568_1*f*1"/>
  <p:tag name="KSO_WM_UNIT_INDEX" val="1"/>
  <p:tag name="KSO_WM_UNIT_LAYERLEVEL" val="1"/>
  <p:tag name="KSO_WM_UNIT_NOCLEAR" val="1"/>
  <p:tag name="KSO_WM_UNIT_PRESET_TEXT" val="点击此处添加正文，文字是您思想的提炼，请言简意赅的阐述您的观点。&#13;根据需要您可以酌情增减文字，以便观者可以准确的理解您所传达的完整信息。为了最终演示发布的良好效果，请您尽量提炼思想的精髓。&#13;点击此处添加正文，文字是您思想的提炼，请言简意赅的阐述您的观点。&#13;根据需要您可以酌情增减文字，以便观者可以准确的理解您所传达的完整信息。为了最终演示发布的良好效果，请您尽量提炼思想的精髓。"/>
  <p:tag name="KSO_WM_UNIT_TEXT_PART_ID_V2" val="d-5-1"/>
  <p:tag name="KSO_WM_UNIT_TYPE" val="f"/>
  <p:tag name="KSO_WM_UNIT_VALUE" val="147"/>
</p:tagLst>
</file>

<file path=ppt/tags/tag695.xml><?xml version="1.0" encoding="utf-8"?>
<p:tagLst xmlns:p="http://schemas.openxmlformats.org/presentationml/2006/main">
  <p:tag name="AS_UNIQUEID" val="21941"/>
</p:tagLst>
</file>

<file path=ppt/tags/tag696.xml><?xml version="1.0" encoding="utf-8"?>
<p:tagLst xmlns:p="http://schemas.openxmlformats.org/presentationml/2006/main">
  <p:tag name="AS_UNIQUEID" val="19194"/>
</p:tagLst>
</file>

<file path=ppt/tags/tag697.xml><?xml version="1.0" encoding="utf-8"?>
<p:tagLst xmlns:p="http://schemas.openxmlformats.org/presentationml/2006/main">
  <p:tag name="AS_UNIQUEID" val="1695"/>
</p:tagLst>
</file>

<file path=ppt/tags/tag698.xml><?xml version="1.0" encoding="utf-8"?>
<p:tagLst xmlns:p="http://schemas.openxmlformats.org/presentationml/2006/main">
  <p:tag name="AS_UNIQUEID" val="1697"/>
</p:tagLst>
</file>

<file path=ppt/tags/tag699.xml><?xml version="1.0" encoding="utf-8"?>
<p:tagLst xmlns:p="http://schemas.openxmlformats.org/presentationml/2006/main">
  <p:tag name="AS_UNIQUEID" val="1699"/>
</p:tagLst>
</file>

<file path=ppt/tags/tag7.xml><?xml version="1.0" encoding="utf-8"?>
<p:tagLst xmlns:p="http://schemas.openxmlformats.org/presentationml/2006/main">
  <p:tag name="AS_UNIQUEID" val="1505"/>
</p:tagLst>
</file>

<file path=ppt/tags/tag70.xml><?xml version="1.0" encoding="utf-8"?>
<p:tagLst xmlns:p="http://schemas.openxmlformats.org/presentationml/2006/main">
  <p:tag name="AS_UNIQUEID" val="1571"/>
</p:tagLst>
</file>

<file path=ppt/tags/tag700.xml><?xml version="1.0" encoding="utf-8"?>
<p:tagLst xmlns:p="http://schemas.openxmlformats.org/presentationml/2006/main">
  <p:tag name="AS_UNIQUEID" val="1696"/>
</p:tagLst>
</file>

<file path=ppt/tags/tag701.xml><?xml version="1.0" encoding="utf-8"?>
<p:tagLst xmlns:p="http://schemas.openxmlformats.org/presentationml/2006/main">
  <p:tag name="AS_UNIQUEID" val="1698"/>
</p:tagLst>
</file>

<file path=ppt/tags/tag702.xml><?xml version="1.0" encoding="utf-8"?>
<p:tagLst xmlns:p="http://schemas.openxmlformats.org/presentationml/2006/main">
  <p:tag name="AS_UNIQUEID" val="21942"/>
</p:tagLst>
</file>

<file path=ppt/tags/tag703.xml><?xml version="1.0" encoding="utf-8"?>
<p:tagLst xmlns:p="http://schemas.openxmlformats.org/presentationml/2006/main">
  <p:tag name="AS_UNIQUEID" val="21943"/>
</p:tagLst>
</file>

<file path=ppt/tags/tag704.xml><?xml version="1.0" encoding="utf-8"?>
<p:tagLst xmlns:p="http://schemas.openxmlformats.org/presentationml/2006/main">
  <p:tag name="KSO_WM_BEAUTIFY_FLAG" val="#wm#"/>
  <p:tag name="KSO_WM_SLIDE_BACKGROUND_TYPE" val="general"/>
  <p:tag name="KSO_WM_SLIDE_BK_DARK_LIGHT" val="2"/>
  <p:tag name="KSO_WM_SLIDE_ID" val="diagram20200481_1"/>
  <p:tag name="KSO_WM_SLIDE_INDEX" val="1"/>
  <p:tag name="KSO_WM_SLIDE_ITEM_CNT" val="0"/>
  <p:tag name="KSO_WM_SLIDE_LAYOUT" val="a_f"/>
  <p:tag name="KSO_WM_SLIDE_LAYOUT_CNT" val="1_1"/>
  <p:tag name="KSO_WM_SLIDE_POSITION" val="41*74"/>
  <p:tag name="KSO_WM_SLIDE_SIZE" val="841*391"/>
  <p:tag name="KSO_WM_SLIDE_SUBTYPE" val="pureTxt"/>
  <p:tag name="KSO_WM_SLIDE_TYPE" val="text"/>
  <p:tag name="KSO_WM_TAG_VERSION" val="1.0"/>
  <p:tag name="KSO_WM_TEMPLATE_CATEGORY" val="diagram"/>
  <p:tag name="KSO_WM_TEMPLATE_COLOR_TYPE" val="1"/>
  <p:tag name="KSO_WM_TEMPLATE_INDEX" val="20200481"/>
  <p:tag name="KSO_WM_TEMPLATE_MASTER_TYPE" val="0"/>
  <p:tag name="KSO_WM_TEMPLATE_SUBCATEGORY" val="0"/>
</p:tagLst>
</file>

<file path=ppt/tags/tag705.xml><?xml version="1.0" encoding="utf-8"?>
<p:tagLst xmlns:p="http://schemas.openxmlformats.org/presentationml/2006/main">
  <p:tag name="AS_UNIQUEID" val="21946"/>
</p:tagLst>
</file>

<file path=ppt/tags/tag706.xml><?xml version="1.0" encoding="utf-8"?>
<p:tagLst xmlns:p="http://schemas.openxmlformats.org/presentationml/2006/main">
  <p:tag name="AS_UNIQUEID" val="19194"/>
</p:tagLst>
</file>

<file path=ppt/tags/tag707.xml><?xml version="1.0" encoding="utf-8"?>
<p:tagLst xmlns:p="http://schemas.openxmlformats.org/presentationml/2006/main">
  <p:tag name="AS_UNIQUEID" val="1695"/>
</p:tagLst>
</file>

<file path=ppt/tags/tag708.xml><?xml version="1.0" encoding="utf-8"?>
<p:tagLst xmlns:p="http://schemas.openxmlformats.org/presentationml/2006/main">
  <p:tag name="AS_UNIQUEID" val="1697"/>
</p:tagLst>
</file>

<file path=ppt/tags/tag709.xml><?xml version="1.0" encoding="utf-8"?>
<p:tagLst xmlns:p="http://schemas.openxmlformats.org/presentationml/2006/main">
  <p:tag name="AS_UNIQUEID" val="1699"/>
</p:tagLst>
</file>

<file path=ppt/tags/tag71.xml><?xml version="1.0" encoding="utf-8"?>
<p:tagLst xmlns:p="http://schemas.openxmlformats.org/presentationml/2006/main">
  <p:tag name="AS_UNIQUEID" val="1572"/>
</p:tagLst>
</file>

<file path=ppt/tags/tag710.xml><?xml version="1.0" encoding="utf-8"?>
<p:tagLst xmlns:p="http://schemas.openxmlformats.org/presentationml/2006/main">
  <p:tag name="AS_UNIQUEID" val="1696"/>
</p:tagLst>
</file>

<file path=ppt/tags/tag711.xml><?xml version="1.0" encoding="utf-8"?>
<p:tagLst xmlns:p="http://schemas.openxmlformats.org/presentationml/2006/main">
  <p:tag name="AS_UNIQUEID" val="1698"/>
</p:tagLst>
</file>

<file path=ppt/tags/tag712.xml><?xml version="1.0" encoding="utf-8"?>
<p:tagLst xmlns:p="http://schemas.openxmlformats.org/presentationml/2006/main">
  <p:tag name="AS_UNIQUEID" val="21947"/>
</p:tagLst>
</file>

<file path=ppt/tags/tag713.xml><?xml version="1.0" encoding="utf-8"?>
<p:tagLst xmlns:p="http://schemas.openxmlformats.org/presentationml/2006/main">
  <p:tag name="AS_UNIQUEID" val="1555"/>
  <p:tag name="KSO_WM_BEAUTIFY_FLAG" val=""/>
  <p:tag name="KSO_WM_UNIT_TABLE_BEAUTIFY" val="smartTable{b2e58d70-45cc-45c4-87b6-94a50e3b6bb7}"/>
  <p:tag name="TABLE_ENDDRAG_ORIGIN_RECT" val="828*181"/>
  <p:tag name="TABLE_ENDDRAG_RECT" val="87*59*828*181"/>
</p:tagLst>
</file>

<file path=ppt/tags/tag714.xml><?xml version="1.0" encoding="utf-8"?>
<p:tagLst xmlns:p="http://schemas.openxmlformats.org/presentationml/2006/main">
  <p:tag name="AS_UNIQUEID" val="1462"/>
  <p:tag name="KSO_WM_BEAUTIFY_FLAG" val=""/>
</p:tagLst>
</file>

<file path=ppt/tags/tag715.xml><?xml version="1.0" encoding="utf-8"?>
<p:tagLst xmlns:p="http://schemas.openxmlformats.org/presentationml/2006/main">
  <p:tag name="AS_UNIQUEID" val="1463"/>
  <p:tag name="KSO_WM_BEAUTIFY_FLAG" val=""/>
</p:tagLst>
</file>

<file path=ppt/tags/tag716.xml><?xml version="1.0" encoding="utf-8"?>
<p:tagLst xmlns:p="http://schemas.openxmlformats.org/presentationml/2006/main">
  <p:tag name="AS_UNIQUEID" val="1464"/>
  <p:tag name="KSO_WM_BEAUTIFY_FLAG" val=""/>
</p:tagLst>
</file>

<file path=ppt/tags/tag717.xml><?xml version="1.0" encoding="utf-8"?>
<p:tagLst xmlns:p="http://schemas.openxmlformats.org/presentationml/2006/main">
  <p:tag name="AS_UNIQUEID" val="4638"/>
  <p:tag name="KSO_WM_BEAUTIFY_FLAG" val=""/>
</p:tagLst>
</file>

<file path=ppt/tags/tag718.xml><?xml version="1.0" encoding="utf-8"?>
<p:tagLst xmlns:p="http://schemas.openxmlformats.org/presentationml/2006/main">
  <p:tag name="AS_UNIQUEID" val="4639"/>
  <p:tag name="KSO_WM_BEAUTIFY_FLAG" val=""/>
</p:tagLst>
</file>

<file path=ppt/tags/tag719.xml><?xml version="1.0" encoding="utf-8"?>
<p:tagLst xmlns:p="http://schemas.openxmlformats.org/presentationml/2006/main">
  <p:tag name="AS_UNIQUEID" val="19501"/>
</p:tagLst>
</file>

<file path=ppt/tags/tag72.xml><?xml version="1.0" encoding="utf-8"?>
<p:tagLst xmlns:p="http://schemas.openxmlformats.org/presentationml/2006/main">
  <p:tag name="AS_UNIQUEID" val="1573"/>
</p:tagLst>
</file>

<file path=ppt/tags/tag720.xml><?xml version="1.0" encoding="utf-8"?>
<p:tagLst xmlns:p="http://schemas.openxmlformats.org/presentationml/2006/main">
  <p:tag name="AS_UNIQUEID" val="8428"/>
</p:tagLst>
</file>

<file path=ppt/tags/tag721.xml><?xml version="1.0" encoding="utf-8"?>
<p:tagLst xmlns:p="http://schemas.openxmlformats.org/presentationml/2006/main">
  <p:tag name="AS_UNIQUEID" val="8429"/>
  <p:tag name="KSO_WM_BEAUTIFY_FLAG" val=""/>
</p:tagLst>
</file>

<file path=ppt/tags/tag722.xml><?xml version="1.0" encoding="utf-8"?>
<p:tagLst xmlns:p="http://schemas.openxmlformats.org/presentationml/2006/main">
  <p:tag name="AS_UNIQUEID" val="8430"/>
  <p:tag name="KSO_WM_BEAUTIFY_FLAG" val=""/>
</p:tagLst>
</file>

<file path=ppt/tags/tag723.xml><?xml version="1.0" encoding="utf-8"?>
<p:tagLst xmlns:p="http://schemas.openxmlformats.org/presentationml/2006/main">
  <p:tag name="AS_UNIQUEID" val="8431"/>
  <p:tag name="KSO_WM_BEAUTIFY_FLAG" val=""/>
</p:tagLst>
</file>

<file path=ppt/tags/tag724.xml><?xml version="1.0" encoding="utf-8"?>
<p:tagLst xmlns:p="http://schemas.openxmlformats.org/presentationml/2006/main">
  <p:tag name="AS_UNIQUEID" val="832"/>
  <p:tag name="KSO_WM_BEAUTIFY_FLAG" val=""/>
</p:tagLst>
</file>

<file path=ppt/tags/tag725.xml><?xml version="1.0" encoding="utf-8"?>
<p:tagLst xmlns:p="http://schemas.openxmlformats.org/presentationml/2006/main">
  <p:tag name="AS_UNIQUEID" val="832"/>
  <p:tag name="KSO_WM_BEAUTIFY_FLAG" val=""/>
</p:tagLst>
</file>

<file path=ppt/tags/tag726.xml><?xml version="1.0" encoding="utf-8"?>
<p:tagLst xmlns:p="http://schemas.openxmlformats.org/presentationml/2006/main">
  <p:tag name="AS_UNIQUEID" val="1466"/>
  <p:tag name="KSO_WM_BEAUTIFY_FLAG" val=""/>
</p:tagLst>
</file>

<file path=ppt/tags/tag727.xml><?xml version="1.0" encoding="utf-8"?>
<p:tagLst xmlns:p="http://schemas.openxmlformats.org/presentationml/2006/main">
  <p:tag name="AS_UNIQUEID" val="19502"/>
</p:tagLst>
</file>

<file path=ppt/tags/tag728.xml><?xml version="1.0" encoding="utf-8"?>
<p:tagLst xmlns:p="http://schemas.openxmlformats.org/presentationml/2006/main">
  <p:tag name="AS_UNIQUEID" val="19503"/>
</p:tagLst>
</file>

<file path=ppt/tags/tag729.xml><?xml version="1.0" encoding="utf-8"?>
<p:tagLst xmlns:p="http://schemas.openxmlformats.org/presentationml/2006/main">
  <p:tag name="AS_UNIQUEID" val="19504"/>
</p:tagLst>
</file>

<file path=ppt/tags/tag73.xml><?xml version="1.0" encoding="utf-8"?>
<p:tagLst xmlns:p="http://schemas.openxmlformats.org/presentationml/2006/main">
  <p:tag name="AS_UNIQUEID" val="1574"/>
</p:tagLst>
</file>

<file path=ppt/tags/tag730.xml><?xml version="1.0" encoding="utf-8"?>
<p:tagLst xmlns:p="http://schemas.openxmlformats.org/presentationml/2006/main">
  <p:tag name="AS_UNIQUEID" val="21948"/>
  <p:tag name="KSO_WM_BEAUTIFY_FLAG" val=""/>
</p:tagLst>
</file>

<file path=ppt/tags/tag731.xml><?xml version="1.0" encoding="utf-8"?>
<p:tagLst xmlns:p="http://schemas.openxmlformats.org/presentationml/2006/main">
  <p:tag name="AS_UNIQUEID" val="19493"/>
</p:tagLst>
</file>

<file path=ppt/tags/tag732.xml><?xml version="1.0" encoding="utf-8"?>
<p:tagLst xmlns:p="http://schemas.openxmlformats.org/presentationml/2006/main">
  <p:tag name="AS_UNIQUEID" val="19494"/>
</p:tagLst>
</file>

<file path=ppt/tags/tag733.xml><?xml version="1.0" encoding="utf-8"?>
<p:tagLst xmlns:p="http://schemas.openxmlformats.org/presentationml/2006/main">
  <p:tag name="AS_UNIQUEID" val="19495"/>
</p:tagLst>
</file>

<file path=ppt/tags/tag734.xml><?xml version="1.0" encoding="utf-8"?>
<p:tagLst xmlns:p="http://schemas.openxmlformats.org/presentationml/2006/main">
  <p:tag name="AS_UNIQUEID" val="21950"/>
</p:tagLst>
</file>

<file path=ppt/tags/tag735.xml><?xml version="1.0" encoding="utf-8"?>
<p:tagLst xmlns:p="http://schemas.openxmlformats.org/presentationml/2006/main">
  <p:tag name="AS_UNIQUEID" val="19194"/>
</p:tagLst>
</file>

<file path=ppt/tags/tag736.xml><?xml version="1.0" encoding="utf-8"?>
<p:tagLst xmlns:p="http://schemas.openxmlformats.org/presentationml/2006/main">
  <p:tag name="AS_UNIQUEID" val="1695"/>
</p:tagLst>
</file>

<file path=ppt/tags/tag737.xml><?xml version="1.0" encoding="utf-8"?>
<p:tagLst xmlns:p="http://schemas.openxmlformats.org/presentationml/2006/main">
  <p:tag name="AS_UNIQUEID" val="1697"/>
</p:tagLst>
</file>

<file path=ppt/tags/tag738.xml><?xml version="1.0" encoding="utf-8"?>
<p:tagLst xmlns:p="http://schemas.openxmlformats.org/presentationml/2006/main">
  <p:tag name="AS_UNIQUEID" val="1699"/>
</p:tagLst>
</file>

<file path=ppt/tags/tag739.xml><?xml version="1.0" encoding="utf-8"?>
<p:tagLst xmlns:p="http://schemas.openxmlformats.org/presentationml/2006/main">
  <p:tag name="AS_UNIQUEID" val="1696"/>
</p:tagLst>
</file>

<file path=ppt/tags/tag74.xml><?xml version="1.0" encoding="utf-8"?>
<p:tagLst xmlns:p="http://schemas.openxmlformats.org/presentationml/2006/main">
  <p:tag name="AS_UNIQUEID" val="1575"/>
</p:tagLst>
</file>

<file path=ppt/tags/tag740.xml><?xml version="1.0" encoding="utf-8"?>
<p:tagLst xmlns:p="http://schemas.openxmlformats.org/presentationml/2006/main">
  <p:tag name="AS_UNIQUEID" val="1698"/>
</p:tagLst>
</file>

<file path=ppt/tags/tag741.xml><?xml version="1.0" encoding="utf-8"?>
<p:tagLst xmlns:p="http://schemas.openxmlformats.org/presentationml/2006/main">
  <p:tag name="AS_UNIQUEID" val="21951"/>
</p:tagLst>
</file>

<file path=ppt/tags/tag742.xml><?xml version="1.0" encoding="utf-8"?>
<p:tagLst xmlns:p="http://schemas.openxmlformats.org/presentationml/2006/main">
  <p:tag name="AS_UNIQUEID" val="7239"/>
</p:tagLst>
</file>

<file path=ppt/tags/tag743.xml><?xml version="1.0" encoding="utf-8"?>
<p:tagLst xmlns:p="http://schemas.openxmlformats.org/presentationml/2006/main">
  <p:tag name="AS_UNIQUEID" val="7240"/>
</p:tagLst>
</file>

<file path=ppt/tags/tag744.xml><?xml version="1.0" encoding="utf-8"?>
<p:tagLst xmlns:p="http://schemas.openxmlformats.org/presentationml/2006/main">
  <p:tag name="AS_UNIQUEID" val="19469"/>
</p:tagLst>
</file>

<file path=ppt/tags/tag745.xml><?xml version="1.0" encoding="utf-8"?>
<p:tagLst xmlns:p="http://schemas.openxmlformats.org/presentationml/2006/main">
  <p:tag name="AS_UNIQUEID" val="3381"/>
  <p:tag name="KSO_WM_BEAUTIFY_FLAG" val=""/>
</p:tagLst>
</file>

<file path=ppt/tags/tag746.xml><?xml version="1.0" encoding="utf-8"?>
<p:tagLst xmlns:p="http://schemas.openxmlformats.org/presentationml/2006/main">
  <p:tag name="AS_UNIQUEID" val="7238"/>
  <p:tag name="KSO_WM_BEAUTIFY_FLAG" val=""/>
</p:tagLst>
</file>

<file path=ppt/tags/tag747.xml><?xml version="1.0" encoding="utf-8"?>
<p:tagLst xmlns:p="http://schemas.openxmlformats.org/presentationml/2006/main">
  <p:tag name="AS_UNIQUEID" val="575"/>
  <p:tag name="KSO_WM_BEAUTIFY_FLAG" val=""/>
</p:tagLst>
</file>

<file path=ppt/tags/tag748.xml><?xml version="1.0" encoding="utf-8"?>
<p:tagLst xmlns:p="http://schemas.openxmlformats.org/presentationml/2006/main">
  <p:tag name="AS_UNIQUEID" val="7716"/>
</p:tagLst>
</file>

<file path=ppt/tags/tag749.xml><?xml version="1.0" encoding="utf-8"?>
<p:tagLst xmlns:p="http://schemas.openxmlformats.org/presentationml/2006/main">
  <p:tag name="AS_UNIQUEID" val="7717"/>
</p:tagLst>
</file>

<file path=ppt/tags/tag75.xml><?xml version="1.0" encoding="utf-8"?>
<p:tagLst xmlns:p="http://schemas.openxmlformats.org/presentationml/2006/main">
  <p:tag name="AS_UNIQUEID" val="1577"/>
</p:tagLst>
</file>

<file path=ppt/tags/tag750.xml><?xml version="1.0" encoding="utf-8"?>
<p:tagLst xmlns:p="http://schemas.openxmlformats.org/presentationml/2006/main">
  <p:tag name="AS_UNIQUEID" val="573"/>
  <p:tag name="KSO_WM_BEAUTIFY_FLAG" val=""/>
</p:tagLst>
</file>

<file path=ppt/tags/tag751.xml><?xml version="1.0" encoding="utf-8"?>
<p:tagLst xmlns:p="http://schemas.openxmlformats.org/presentationml/2006/main">
  <p:tag name="AS_UNIQUEID" val="574"/>
  <p:tag name="KSO_WM_BEAUTIFY_FLAG" val=""/>
</p:tagLst>
</file>

<file path=ppt/tags/tag752.xml><?xml version="1.0" encoding="utf-8"?>
<p:tagLst xmlns:p="http://schemas.openxmlformats.org/presentationml/2006/main">
  <p:tag name="AS_UNIQUEID" val="7718"/>
</p:tagLst>
</file>

<file path=ppt/tags/tag753.xml><?xml version="1.0" encoding="utf-8"?>
<p:tagLst xmlns:p="http://schemas.openxmlformats.org/presentationml/2006/main">
  <p:tag name="AS_UNIQUEID" val="7237"/>
  <p:tag name="KSO_WM_BEAUTIFY_FLAG" val=""/>
</p:tagLst>
</file>

<file path=ppt/tags/tag754.xml><?xml version="1.0" encoding="utf-8"?>
<p:tagLst xmlns:p="http://schemas.openxmlformats.org/presentationml/2006/main">
  <p:tag name="AS_UNIQUEID" val="7719"/>
  <p:tag name="KSO_WM_BEAUTIFY_FLAG" val=""/>
</p:tagLst>
</file>

<file path=ppt/tags/tag755.xml><?xml version="1.0" encoding="utf-8"?>
<p:tagLst xmlns:p="http://schemas.openxmlformats.org/presentationml/2006/main">
  <p:tag name="AS_UNIQUEID" val="3381"/>
  <p:tag name="KSO_WM_BEAUTIFY_FLAG" val=""/>
</p:tagLst>
</file>

<file path=ppt/tags/tag756.xml><?xml version="1.0" encoding="utf-8"?>
<p:tagLst xmlns:p="http://schemas.openxmlformats.org/presentationml/2006/main">
  <p:tag name="AS_UNIQUEID" val="21952"/>
  <p:tag name="KSO_WM_BEAUTIFY_FLAG" val=""/>
</p:tagLst>
</file>

<file path=ppt/tags/tag757.xml><?xml version="1.0" encoding="utf-8"?>
<p:tagLst xmlns:p="http://schemas.openxmlformats.org/presentationml/2006/main">
  <p:tag name="AS_UNIQUEID" val="21954"/>
</p:tagLst>
</file>

<file path=ppt/tags/tag758.xml><?xml version="1.0" encoding="utf-8"?>
<p:tagLst xmlns:p="http://schemas.openxmlformats.org/presentationml/2006/main">
  <p:tag name="AS_UNIQUEID" val="21955"/>
  <p:tag name="KSO_WM_BEAUTIFY_FLAG" val="#wm#"/>
  <p:tag name="KSO_WM_TAG_VERSION" val="1.0"/>
  <p:tag name="KSO_WM_TEMPLATE_CATEGORY" val="diagram"/>
  <p:tag name="KSO_WM_TEMPLATE_INDEX" val="20202572"/>
  <p:tag name="KSO_WM_UNIT_COMPATIBLE" val="0"/>
  <p:tag name="KSO_WM_UNIT_DIAGRAM_ISNUMVISUAL" val="0"/>
  <p:tag name="KSO_WM_UNIT_DIAGRAM_ISREFERUNIT" val="0"/>
  <p:tag name="KSO_WM_UNIT_HIGHLIGHT" val="0"/>
  <p:tag name="KSO_WM_UNIT_ID" val="diagram20202572_1*f*1"/>
  <p:tag name="KSO_WM_UNIT_INDEX" val="1"/>
  <p:tag name="KSO_WM_UNIT_LAYERLEVEL" val="1"/>
  <p:tag name="KSO_WM_UNIT_NOCLEAR" val="1"/>
  <p:tag name="KSO_WM_UNIT_PRESET_TEXT" val="点击此处添加正文，文字是您思想的提炼，请言简意赅的阐述您的观点。&#13;根据需要您可以酌情增减文字，以便观者可以准确的理解您所传达的完整信息。为了最终演示发布的良好效果，请您尽量提炼思想的精髓。&#13;根据需要您可以酌情增减文字，以便观者可以准确的理解您所传达的完整信息。为了最终演示发布的良好效果，请您尽量提炼思想的精髓。"/>
  <p:tag name="KSO_WM_UNIT_SUBTYPE" val="a"/>
  <p:tag name="KSO_WM_UNIT_TEXT_PART_ID_V2" val="d-5-1"/>
  <p:tag name="KSO_WM_UNIT_TYPE" val="f"/>
  <p:tag name="KSO_WM_UNIT_VALUE" val="147"/>
</p:tagLst>
</file>

<file path=ppt/tags/tag759.xml><?xml version="1.0" encoding="utf-8"?>
<p:tagLst xmlns:p="http://schemas.openxmlformats.org/presentationml/2006/main">
  <p:tag name="AS_UNIQUEID" val="21956"/>
</p:tagLst>
</file>

<file path=ppt/tags/tag76.xml><?xml version="1.0" encoding="utf-8"?>
<p:tagLst xmlns:p="http://schemas.openxmlformats.org/presentationml/2006/main">
  <p:tag name="AS_UNIQUEID" val="1578"/>
</p:tagLst>
</file>

<file path=ppt/tags/tag760.xml><?xml version="1.0" encoding="utf-8"?>
<p:tagLst xmlns:p="http://schemas.openxmlformats.org/presentationml/2006/main">
  <p:tag name="AS_UNIQUEID" val="21957"/>
  <p:tag name="KSO_WM_BEAUTIFY_FLAG" val=""/>
</p:tagLst>
</file>

<file path=ppt/tags/tag761.xml><?xml version="1.0" encoding="utf-8"?>
<p:tagLst xmlns:p="http://schemas.openxmlformats.org/presentationml/2006/main">
  <p:tag name="AS_UNIQUEID" val="6347"/>
  <p:tag name="KSO_WM_BEAUTIFY_FLAG" val=""/>
  <p:tag name="KSO_WM_UNIT_PLACING_PICTURE_USER_VIEWPORT" val="{&quot;height&quot;:4774.897637795276,&quot;width&quot;:8504.88188976378}"/>
</p:tagLst>
</file>

<file path=ppt/tags/tag762.xml><?xml version="1.0" encoding="utf-8"?>
<p:tagLst xmlns:p="http://schemas.openxmlformats.org/presentationml/2006/main">
  <p:tag name="AS_UNIQUEID" val="21958"/>
</p:tagLst>
</file>

<file path=ppt/tags/tag763.xml><?xml version="1.0" encoding="utf-8"?>
<p:tagLst xmlns:p="http://schemas.openxmlformats.org/presentationml/2006/main">
  <p:tag name="AS_UNIQUEID" val="1263"/>
  <p:tag name="KSO_WM_BEAUTIFY_FLAG" val=""/>
</p:tagLst>
</file>

<file path=ppt/tags/tag764.xml><?xml version="1.0" encoding="utf-8"?>
<p:tagLst xmlns:p="http://schemas.openxmlformats.org/presentationml/2006/main">
  <p:tag name="AS_UNIQUEID" val="21959"/>
</p:tagLst>
</file>

<file path=ppt/tags/tag765.xml><?xml version="1.0" encoding="utf-8"?>
<p:tagLst xmlns:p="http://schemas.openxmlformats.org/presentationml/2006/main">
  <p:tag name="AS_UNIQUEID" val="19194"/>
</p:tagLst>
</file>

<file path=ppt/tags/tag766.xml><?xml version="1.0" encoding="utf-8"?>
<p:tagLst xmlns:p="http://schemas.openxmlformats.org/presentationml/2006/main">
  <p:tag name="AS_UNIQUEID" val="1695"/>
</p:tagLst>
</file>

<file path=ppt/tags/tag767.xml><?xml version="1.0" encoding="utf-8"?>
<p:tagLst xmlns:p="http://schemas.openxmlformats.org/presentationml/2006/main">
  <p:tag name="AS_UNIQUEID" val="1697"/>
</p:tagLst>
</file>

<file path=ppt/tags/tag768.xml><?xml version="1.0" encoding="utf-8"?>
<p:tagLst xmlns:p="http://schemas.openxmlformats.org/presentationml/2006/main">
  <p:tag name="AS_UNIQUEID" val="1699"/>
</p:tagLst>
</file>

<file path=ppt/tags/tag769.xml><?xml version="1.0" encoding="utf-8"?>
<p:tagLst xmlns:p="http://schemas.openxmlformats.org/presentationml/2006/main">
  <p:tag name="AS_UNIQUEID" val="1696"/>
</p:tagLst>
</file>

<file path=ppt/tags/tag77.xml><?xml version="1.0" encoding="utf-8"?>
<p:tagLst xmlns:p="http://schemas.openxmlformats.org/presentationml/2006/main">
  <p:tag name="AS_UNIQUEID" val="1579"/>
</p:tagLst>
</file>

<file path=ppt/tags/tag770.xml><?xml version="1.0" encoding="utf-8"?>
<p:tagLst xmlns:p="http://schemas.openxmlformats.org/presentationml/2006/main">
  <p:tag name="AS_UNIQUEID" val="1698"/>
</p:tagLst>
</file>

<file path=ppt/tags/tag771.xml><?xml version="1.0" encoding="utf-8"?>
<p:tagLst xmlns:p="http://schemas.openxmlformats.org/presentationml/2006/main">
  <p:tag name="AS_UNIQUEID" val="21960"/>
</p:tagLst>
</file>

<file path=ppt/tags/tag772.xml><?xml version="1.0" encoding="utf-8"?>
<p:tagLst xmlns:p="http://schemas.openxmlformats.org/presentationml/2006/main">
  <p:tag name="AS_UNIQUEID" val="4283"/>
</p:tagLst>
</file>

<file path=ppt/tags/tag773.xml><?xml version="1.0" encoding="utf-8"?>
<p:tagLst xmlns:p="http://schemas.openxmlformats.org/presentationml/2006/main">
  <p:tag name="KSO_WM_BEAUTIFY_FLAG" val="#wm#"/>
  <p:tag name="KSO_WM_SLIDE_BACKGROUND_TYPE" val="general"/>
  <p:tag name="KSO_WM_SLIDE_BK_DARK_LIGHT" val="2"/>
  <p:tag name="KSO_WM_SLIDE_ID" val="diagram20200481_1"/>
  <p:tag name="KSO_WM_SLIDE_INDEX" val="1"/>
  <p:tag name="KSO_WM_SLIDE_ITEM_CNT" val="0"/>
  <p:tag name="KSO_WM_SLIDE_LAYOUT" val="a_f"/>
  <p:tag name="KSO_WM_SLIDE_LAYOUT_CNT" val="1_1"/>
  <p:tag name="KSO_WM_SLIDE_POSITION" val="41*74"/>
  <p:tag name="KSO_WM_SLIDE_SIZE" val="841*391"/>
  <p:tag name="KSO_WM_SLIDE_SUBTYPE" val="pureTxt"/>
  <p:tag name="KSO_WM_SLIDE_TYPE" val="text"/>
  <p:tag name="KSO_WM_TAG_VERSION" val="1.0"/>
  <p:tag name="KSO_WM_TEMPLATE_CATEGORY" val="diagram"/>
  <p:tag name="KSO_WM_TEMPLATE_COLOR_TYPE" val="1"/>
  <p:tag name="KSO_WM_TEMPLATE_INDEX" val="20200481"/>
  <p:tag name="KSO_WM_TEMPLATE_MASTER_TYPE" val="0"/>
  <p:tag name="KSO_WM_TEMPLATE_SUBCATEGORY" val="0"/>
</p:tagLst>
</file>

<file path=ppt/tags/tag774.xml><?xml version="1.0" encoding="utf-8"?>
<p:tagLst xmlns:p="http://schemas.openxmlformats.org/presentationml/2006/main">
  <p:tag name="AS_UNIQUEID" val="7215"/>
  <p:tag name="KSO_WM_BEAUTIFY_FLAG" val=""/>
</p:tagLst>
</file>

<file path=ppt/tags/tag775.xml><?xml version="1.0" encoding="utf-8"?>
<p:tagLst xmlns:p="http://schemas.openxmlformats.org/presentationml/2006/main">
  <p:tag name="AS_UNIQUEID" val="21965"/>
</p:tagLst>
</file>

<file path=ppt/tags/tag776.xml><?xml version="1.0" encoding="utf-8"?>
<p:tagLst xmlns:p="http://schemas.openxmlformats.org/presentationml/2006/main">
  <p:tag name="AS_UNIQUEID" val="21966"/>
</p:tagLst>
</file>

<file path=ppt/tags/tag777.xml><?xml version="1.0" encoding="utf-8"?>
<p:tagLst xmlns:p="http://schemas.openxmlformats.org/presentationml/2006/main">
  <p:tag name="AS_UNIQUEID" val="21967"/>
  <p:tag name="KSO_WM_BEAUTIFY_FLAG" val=""/>
</p:tagLst>
</file>

<file path=ppt/tags/tag778.xml><?xml version="1.0" encoding="utf-8"?>
<p:tagLst xmlns:p="http://schemas.openxmlformats.org/presentationml/2006/main">
  <p:tag name="AS_UNIQUEID" val="21968"/>
</p:tagLst>
</file>

<file path=ppt/tags/tag779.xml><?xml version="1.0" encoding="utf-8"?>
<p:tagLst xmlns:p="http://schemas.openxmlformats.org/presentationml/2006/main">
  <p:tag name="AS_UNIQUEID" val="21969"/>
</p:tagLst>
</file>

<file path=ppt/tags/tag78.xml><?xml version="1.0" encoding="utf-8"?>
<p:tagLst xmlns:p="http://schemas.openxmlformats.org/presentationml/2006/main">
  <p:tag name="AS_UNIQUEID" val="1580"/>
</p:tagLst>
</file>

<file path=ppt/tags/tag780.xml><?xml version="1.0" encoding="utf-8"?>
<p:tagLst xmlns:p="http://schemas.openxmlformats.org/presentationml/2006/main">
  <p:tag name="AS_UNIQUEID" val="21970"/>
  <p:tag name="KSO_WM_BEAUTIFY_FLAG" val=""/>
</p:tagLst>
</file>

<file path=ppt/tags/tag781.xml><?xml version="1.0" encoding="utf-8"?>
<p:tagLst xmlns:p="http://schemas.openxmlformats.org/presentationml/2006/main">
  <p:tag name="AS_UNIQUEID" val="21971"/>
  <p:tag name="KSO_WM_BEAUTIFY_FLAG" val=""/>
</p:tagLst>
</file>

<file path=ppt/tags/tag782.xml><?xml version="1.0" encoding="utf-8"?>
<p:tagLst xmlns:p="http://schemas.openxmlformats.org/presentationml/2006/main">
  <p:tag name="AS_UNIQUEID" val="21972"/>
  <p:tag name="KSO_WM_BEAUTIFY_FLAG" val=""/>
</p:tagLst>
</file>

<file path=ppt/tags/tag783.xml><?xml version="1.0" encoding="utf-8"?>
<p:tagLst xmlns:p="http://schemas.openxmlformats.org/presentationml/2006/main">
  <p:tag name="AS_UNIQUEID" val="21973"/>
</p:tagLst>
</file>

<file path=ppt/tags/tag784.xml><?xml version="1.0" encoding="utf-8"?>
<p:tagLst xmlns:p="http://schemas.openxmlformats.org/presentationml/2006/main">
  <p:tag name="AS_UNIQUEID" val="21974"/>
</p:tagLst>
</file>

<file path=ppt/tags/tag785.xml><?xml version="1.0" encoding="utf-8"?>
<p:tagLst xmlns:p="http://schemas.openxmlformats.org/presentationml/2006/main">
  <p:tag name="AS_UNIQUEID" val="19194"/>
</p:tagLst>
</file>

<file path=ppt/tags/tag786.xml><?xml version="1.0" encoding="utf-8"?>
<p:tagLst xmlns:p="http://schemas.openxmlformats.org/presentationml/2006/main">
  <p:tag name="AS_UNIQUEID" val="1695"/>
</p:tagLst>
</file>

<file path=ppt/tags/tag787.xml><?xml version="1.0" encoding="utf-8"?>
<p:tagLst xmlns:p="http://schemas.openxmlformats.org/presentationml/2006/main">
  <p:tag name="AS_UNIQUEID" val="1697"/>
</p:tagLst>
</file>

<file path=ppt/tags/tag788.xml><?xml version="1.0" encoding="utf-8"?>
<p:tagLst xmlns:p="http://schemas.openxmlformats.org/presentationml/2006/main">
  <p:tag name="AS_UNIQUEID" val="1699"/>
</p:tagLst>
</file>

<file path=ppt/tags/tag789.xml><?xml version="1.0" encoding="utf-8"?>
<p:tagLst xmlns:p="http://schemas.openxmlformats.org/presentationml/2006/main">
  <p:tag name="AS_UNIQUEID" val="1696"/>
</p:tagLst>
</file>

<file path=ppt/tags/tag79.xml><?xml version="1.0" encoding="utf-8"?>
<p:tagLst xmlns:p="http://schemas.openxmlformats.org/presentationml/2006/main">
  <p:tag name="AS_UNIQUEID" val="1581"/>
</p:tagLst>
</file>

<file path=ppt/tags/tag790.xml><?xml version="1.0" encoding="utf-8"?>
<p:tagLst xmlns:p="http://schemas.openxmlformats.org/presentationml/2006/main">
  <p:tag name="AS_UNIQUEID" val="1698"/>
</p:tagLst>
</file>

<file path=ppt/tags/tag791.xml><?xml version="1.0" encoding="utf-8"?>
<p:tagLst xmlns:p="http://schemas.openxmlformats.org/presentationml/2006/main">
  <p:tag name="AS_UNIQUEID" val="21975"/>
</p:tagLst>
</file>

<file path=ppt/tags/tag792.xml><?xml version="1.0" encoding="utf-8"?>
<p:tagLst xmlns:p="http://schemas.openxmlformats.org/presentationml/2006/main">
  <p:tag name="AS_UNIQUEID" val="3761"/>
</p:tagLst>
</file>

<file path=ppt/tags/tag793.xml><?xml version="1.0" encoding="utf-8"?>
<p:tagLst xmlns:p="http://schemas.openxmlformats.org/presentationml/2006/main">
  <p:tag name="AS_UNIQUEID" val="3762"/>
</p:tagLst>
</file>

<file path=ppt/tags/tag794.xml><?xml version="1.0" encoding="utf-8"?>
<p:tagLst xmlns:p="http://schemas.openxmlformats.org/presentationml/2006/main">
  <p:tag name="AS_UNIQUEID" val="3763"/>
</p:tagLst>
</file>

<file path=ppt/tags/tag795.xml><?xml version="1.0" encoding="utf-8"?>
<p:tagLst xmlns:p="http://schemas.openxmlformats.org/presentationml/2006/main">
  <p:tag name="AS_UNIQUEID" val="3764"/>
</p:tagLst>
</file>

<file path=ppt/tags/tag796.xml><?xml version="1.0" encoding="utf-8"?>
<p:tagLst xmlns:p="http://schemas.openxmlformats.org/presentationml/2006/main">
  <p:tag name="AS_UNIQUEID" val="3765"/>
</p:tagLst>
</file>

<file path=ppt/tags/tag797.xml><?xml version="1.0" encoding="utf-8"?>
<p:tagLst xmlns:p="http://schemas.openxmlformats.org/presentationml/2006/main">
  <p:tag name="AS_UNIQUEID" val="3766"/>
</p:tagLst>
</file>

<file path=ppt/tags/tag798.xml><?xml version="1.0" encoding="utf-8"?>
<p:tagLst xmlns:p="http://schemas.openxmlformats.org/presentationml/2006/main">
  <p:tag name="AS_UNIQUEID" val="3767"/>
</p:tagLst>
</file>

<file path=ppt/tags/tag799.xml><?xml version="1.0" encoding="utf-8"?>
<p:tagLst xmlns:p="http://schemas.openxmlformats.org/presentationml/2006/main">
  <p:tag name="AS_UNIQUEID" val="3768"/>
</p:tagLst>
</file>

<file path=ppt/tags/tag8.xml><?xml version="1.0" encoding="utf-8"?>
<p:tagLst xmlns:p="http://schemas.openxmlformats.org/presentationml/2006/main">
  <p:tag name="AS_UNIQUEID" val="1506"/>
</p:tagLst>
</file>

<file path=ppt/tags/tag80.xml><?xml version="1.0" encoding="utf-8"?>
<p:tagLst xmlns:p="http://schemas.openxmlformats.org/presentationml/2006/main">
  <p:tag name="AS_UNIQUEID" val="1582"/>
</p:tagLst>
</file>

<file path=ppt/tags/tag800.xml><?xml version="1.0" encoding="utf-8"?>
<p:tagLst xmlns:p="http://schemas.openxmlformats.org/presentationml/2006/main">
  <p:tag name="AS_UNIQUEID" val="3769"/>
</p:tagLst>
</file>

<file path=ppt/tags/tag801.xml><?xml version="1.0" encoding="utf-8"?>
<p:tagLst xmlns:p="http://schemas.openxmlformats.org/presentationml/2006/main">
  <p:tag name="KSO_WM_BEAUTIFY_FLAG" val="#wm#"/>
  <p:tag name="KSO_WM_SLIDE_BACKGROUND_TYPE" val="general"/>
  <p:tag name="KSO_WM_SLIDE_BK_DARK_LIGHT" val="2"/>
  <p:tag name="KSO_WM_SLIDE_ID" val="diagram20200481_1"/>
  <p:tag name="KSO_WM_SLIDE_INDEX" val="1"/>
  <p:tag name="KSO_WM_SLIDE_ITEM_CNT" val="0"/>
  <p:tag name="KSO_WM_SLIDE_LAYOUT" val="a_f"/>
  <p:tag name="KSO_WM_SLIDE_LAYOUT_CNT" val="1_1"/>
  <p:tag name="KSO_WM_SLIDE_POSITION" val="41*74"/>
  <p:tag name="KSO_WM_SLIDE_SIZE" val="841*391"/>
  <p:tag name="KSO_WM_SLIDE_SUBTYPE" val="pureTxt"/>
  <p:tag name="KSO_WM_SLIDE_TYPE" val="text"/>
  <p:tag name="KSO_WM_TAG_VERSION" val="1.0"/>
  <p:tag name="KSO_WM_TEMPLATE_CATEGORY" val="diagram"/>
  <p:tag name="KSO_WM_TEMPLATE_COLOR_TYPE" val="1"/>
  <p:tag name="KSO_WM_TEMPLATE_INDEX" val="20200481"/>
  <p:tag name="KSO_WM_TEMPLATE_MASTER_TYPE" val="0"/>
  <p:tag name="KSO_WM_TEMPLATE_SUBCATEGORY" val="0"/>
</p:tagLst>
</file>

<file path=ppt/tags/tag802.xml><?xml version="1.0" encoding="utf-8"?>
<p:tagLst xmlns:p="http://schemas.openxmlformats.org/presentationml/2006/main">
  <p:tag name="AS_UNIQUEID" val="21962"/>
</p:tagLst>
</file>

<file path=ppt/tags/tag803.xml><?xml version="1.0" encoding="utf-8"?>
<p:tagLst xmlns:p="http://schemas.openxmlformats.org/presentationml/2006/main">
  <p:tag name="AS_UNIQUEID" val="21963"/>
</p:tagLst>
</file>

<file path=ppt/tags/tag804.xml><?xml version="1.0" encoding="utf-8"?>
<p:tagLst xmlns:p="http://schemas.openxmlformats.org/presentationml/2006/main">
  <p:tag name="AS_UNIQUEID" val="21980"/>
</p:tagLst>
</file>

<file path=ppt/tags/tag805.xml><?xml version="1.0" encoding="utf-8"?>
<p:tagLst xmlns:p="http://schemas.openxmlformats.org/presentationml/2006/main">
  <p:tag name="AS_UNIQUEID" val="21981"/>
  <p:tag name="KSO_WM_BEAUTIFY_FLAG" val=""/>
</p:tagLst>
</file>

<file path=ppt/tags/tag806.xml><?xml version="1.0" encoding="utf-8"?>
<p:tagLst xmlns:p="http://schemas.openxmlformats.org/presentationml/2006/main">
  <p:tag name="AS_UNIQUEID" val="21982"/>
</p:tagLst>
</file>

<file path=ppt/tags/tag807.xml><?xml version="1.0" encoding="utf-8"?>
<p:tagLst xmlns:p="http://schemas.openxmlformats.org/presentationml/2006/main">
  <p:tag name="AS_UNIQUEID" val="21983"/>
</p:tagLst>
</file>

<file path=ppt/tags/tag808.xml><?xml version="1.0" encoding="utf-8"?>
<p:tagLst xmlns:p="http://schemas.openxmlformats.org/presentationml/2006/main">
  <p:tag name="AS_UNIQUEID" val="21984"/>
  <p:tag name="KSO_WM_BEAUTIFY_FLAG" val=""/>
</p:tagLst>
</file>

<file path=ppt/tags/tag809.xml><?xml version="1.0" encoding="utf-8"?>
<p:tagLst xmlns:p="http://schemas.openxmlformats.org/presentationml/2006/main">
  <p:tag name="AS_UNIQUEID" val="21985"/>
</p:tagLst>
</file>

<file path=ppt/tags/tag81.xml><?xml version="1.0" encoding="utf-8"?>
<p:tagLst xmlns:p="http://schemas.openxmlformats.org/presentationml/2006/main">
  <p:tag name="AS_UNIQUEID" val="1583"/>
</p:tagLst>
</file>

<file path=ppt/tags/tag810.xml><?xml version="1.0" encoding="utf-8"?>
<p:tagLst xmlns:p="http://schemas.openxmlformats.org/presentationml/2006/main">
  <p:tag name="AS_UNIQUEID" val="21986"/>
  <p:tag name="KSO_WM_BEAUTIFY_FLAG" val=""/>
</p:tagLst>
</file>

<file path=ppt/tags/tag811.xml><?xml version="1.0" encoding="utf-8"?>
<p:tagLst xmlns:p="http://schemas.openxmlformats.org/presentationml/2006/main">
  <p:tag name="AS_UNIQUEID" val="21987"/>
</p:tagLst>
</file>

<file path=ppt/tags/tag812.xml><?xml version="1.0" encoding="utf-8"?>
<p:tagLst xmlns:p="http://schemas.openxmlformats.org/presentationml/2006/main">
  <p:tag name="AS_UNIQUEID" val="19194"/>
</p:tagLst>
</file>

<file path=ppt/tags/tag813.xml><?xml version="1.0" encoding="utf-8"?>
<p:tagLst xmlns:p="http://schemas.openxmlformats.org/presentationml/2006/main">
  <p:tag name="AS_UNIQUEID" val="1695"/>
</p:tagLst>
</file>

<file path=ppt/tags/tag814.xml><?xml version="1.0" encoding="utf-8"?>
<p:tagLst xmlns:p="http://schemas.openxmlformats.org/presentationml/2006/main">
  <p:tag name="AS_UNIQUEID" val="1697"/>
</p:tagLst>
</file>

<file path=ppt/tags/tag815.xml><?xml version="1.0" encoding="utf-8"?>
<p:tagLst xmlns:p="http://schemas.openxmlformats.org/presentationml/2006/main">
  <p:tag name="AS_UNIQUEID" val="1699"/>
</p:tagLst>
</file>

<file path=ppt/tags/tag816.xml><?xml version="1.0" encoding="utf-8"?>
<p:tagLst xmlns:p="http://schemas.openxmlformats.org/presentationml/2006/main">
  <p:tag name="AS_UNIQUEID" val="1696"/>
</p:tagLst>
</file>

<file path=ppt/tags/tag817.xml><?xml version="1.0" encoding="utf-8"?>
<p:tagLst xmlns:p="http://schemas.openxmlformats.org/presentationml/2006/main">
  <p:tag name="AS_UNIQUEID" val="1698"/>
</p:tagLst>
</file>

<file path=ppt/tags/tag818.xml><?xml version="1.0" encoding="utf-8"?>
<p:tagLst xmlns:p="http://schemas.openxmlformats.org/presentationml/2006/main">
  <p:tag name="AS_UNIQUEID" val="21988"/>
</p:tagLst>
</file>

<file path=ppt/tags/tag819.xml><?xml version="1.0" encoding="utf-8"?>
<p:tagLst xmlns:p="http://schemas.openxmlformats.org/presentationml/2006/main">
  <p:tag name="AS_UNIQUEID" val="21989"/>
  <p:tag name="KSO_WM_BEAUTIFY_FLAG" val=""/>
</p:tagLst>
</file>

<file path=ppt/tags/tag82.xml><?xml version="1.0" encoding="utf-8"?>
<p:tagLst xmlns:p="http://schemas.openxmlformats.org/presentationml/2006/main">
  <p:tag name="AS_UNIQUEID" val="1584"/>
</p:tagLst>
</file>

<file path=ppt/tags/tag820.xml><?xml version="1.0" encoding="utf-8"?>
<p:tagLst xmlns:p="http://schemas.openxmlformats.org/presentationml/2006/main">
  <p:tag name="AS_UNIQUEID" val="2020"/>
</p:tagLst>
</file>

<file path=ppt/tags/tag821.xml><?xml version="1.0" encoding="utf-8"?>
<p:tagLst xmlns:p="http://schemas.openxmlformats.org/presentationml/2006/main">
  <p:tag name="AS_UNIQUEID" val="2021"/>
  <p:tag name="KSO_WM_BEAUTIFY_FLAG" val=""/>
</p:tagLst>
</file>

<file path=ppt/tags/tag822.xml><?xml version="1.0" encoding="utf-8"?>
<p:tagLst xmlns:p="http://schemas.openxmlformats.org/presentationml/2006/main">
  <p:tag name="AS_UNIQUEID" val="2022"/>
</p:tagLst>
</file>

<file path=ppt/tags/tag823.xml><?xml version="1.0" encoding="utf-8"?>
<p:tagLst xmlns:p="http://schemas.openxmlformats.org/presentationml/2006/main">
  <p:tag name="AS_UNIQUEID" val="2023"/>
  <p:tag name="KSO_WM_BEAUTIFY_FLAG" val=""/>
</p:tagLst>
</file>

<file path=ppt/tags/tag824.xml><?xml version="1.0" encoding="utf-8"?>
<p:tagLst xmlns:p="http://schemas.openxmlformats.org/presentationml/2006/main">
  <p:tag name="AS_UNIQUEID" val="2024"/>
  <p:tag name="KSO_WM_BEAUTIFY_FLAG" val=""/>
</p:tagLst>
</file>

<file path=ppt/tags/tag825.xml><?xml version="1.0" encoding="utf-8"?>
<p:tagLst xmlns:p="http://schemas.openxmlformats.org/presentationml/2006/main">
  <p:tag name="AS_UNIQUEID" val="2025"/>
</p:tagLst>
</file>

<file path=ppt/tags/tag826.xml><?xml version="1.0" encoding="utf-8"?>
<p:tagLst xmlns:p="http://schemas.openxmlformats.org/presentationml/2006/main">
  <p:tag name="AS_UNIQUEID" val="2026"/>
  <p:tag name="KSO_WM_BEAUTIFY_FLAG" val=""/>
</p:tagLst>
</file>

<file path=ppt/tags/tag827.xml><?xml version="1.0" encoding="utf-8"?>
<p:tagLst xmlns:p="http://schemas.openxmlformats.org/presentationml/2006/main">
  <p:tag name="AS_UNIQUEID" val="2027"/>
  <p:tag name="KSO_WM_BEAUTIFY_FLAG" val=""/>
</p:tagLst>
</file>

<file path=ppt/tags/tag828.xml><?xml version="1.0" encoding="utf-8"?>
<p:tagLst xmlns:p="http://schemas.openxmlformats.org/presentationml/2006/main">
  <p:tag name="AS_UNIQUEID" val="2028"/>
  <p:tag name="KSO_WM_BEAUTIFY_FLAG" val=""/>
</p:tagLst>
</file>

<file path=ppt/tags/tag829.xml><?xml version="1.0" encoding="utf-8"?>
<p:tagLst xmlns:p="http://schemas.openxmlformats.org/presentationml/2006/main">
  <p:tag name="AS_UNIQUEID" val="2029"/>
</p:tagLst>
</file>

<file path=ppt/tags/tag83.xml><?xml version="1.0" encoding="utf-8"?>
<p:tagLst xmlns:p="http://schemas.openxmlformats.org/presentationml/2006/main">
  <p:tag name="AS_UNIQUEID" val="1585"/>
</p:tagLst>
</file>

<file path=ppt/tags/tag830.xml><?xml version="1.0" encoding="utf-8"?>
<p:tagLst xmlns:p="http://schemas.openxmlformats.org/presentationml/2006/main">
  <p:tag name="AS_UNIQUEID" val="2030"/>
  <p:tag name="KSO_WM_BEAUTIFY_FLAG" val=""/>
</p:tagLst>
</file>

<file path=ppt/tags/tag831.xml><?xml version="1.0" encoding="utf-8"?>
<p:tagLst xmlns:p="http://schemas.openxmlformats.org/presentationml/2006/main">
  <p:tag name="AS_UNIQUEID" val="2031"/>
  <p:tag name="KSO_WM_BEAUTIFY_FLAG" val=""/>
</p:tagLst>
</file>

<file path=ppt/tags/tag832.xml><?xml version="1.0" encoding="utf-8"?>
<p:tagLst xmlns:p="http://schemas.openxmlformats.org/presentationml/2006/main">
  <p:tag name="KSO_WM_BEAUTIFY_FLAG" val="#wm#"/>
  <p:tag name="KSO_WM_SLIDE_BACKGROUND_TYPE" val="general"/>
  <p:tag name="KSO_WM_SLIDE_BK_DARK_LIGHT" val="2"/>
  <p:tag name="KSO_WM_SLIDE_ID" val="diagram20200481_1"/>
  <p:tag name="KSO_WM_SLIDE_INDEX" val="1"/>
  <p:tag name="KSO_WM_SLIDE_ITEM_CNT" val="0"/>
  <p:tag name="KSO_WM_SLIDE_LAYOUT" val="a_f"/>
  <p:tag name="KSO_WM_SLIDE_LAYOUT_CNT" val="1_1"/>
  <p:tag name="KSO_WM_SLIDE_POSITION" val="41*74"/>
  <p:tag name="KSO_WM_SLIDE_SIZE" val="841*391"/>
  <p:tag name="KSO_WM_SLIDE_SUBTYPE" val="pureTxt"/>
  <p:tag name="KSO_WM_SLIDE_TYPE" val="text"/>
  <p:tag name="KSO_WM_TAG_VERSION" val="1.0"/>
  <p:tag name="KSO_WM_TEMPLATE_CATEGORY" val="diagram"/>
  <p:tag name="KSO_WM_TEMPLATE_COLOR_TYPE" val="1"/>
  <p:tag name="KSO_WM_TEMPLATE_INDEX" val="20200481"/>
  <p:tag name="KSO_WM_TEMPLATE_MASTER_TYPE" val="0"/>
  <p:tag name="KSO_WM_TEMPLATE_SUBCATEGORY" val="0"/>
</p:tagLst>
</file>

<file path=ppt/tags/tag833.xml><?xml version="1.0" encoding="utf-8"?>
<p:tagLst xmlns:p="http://schemas.openxmlformats.org/presentationml/2006/main">
  <p:tag name="AS_UNIQUEID" val="21977"/>
</p:tagLst>
</file>

<file path=ppt/tags/tag834.xml><?xml version="1.0" encoding="utf-8"?>
<p:tagLst xmlns:p="http://schemas.openxmlformats.org/presentationml/2006/main">
  <p:tag name="AS_UNIQUEID" val="21978"/>
</p:tagLst>
</file>

<file path=ppt/tags/tag835.xml><?xml version="1.0" encoding="utf-8"?>
<p:tagLst xmlns:p="http://schemas.openxmlformats.org/presentationml/2006/main">
  <p:tag name="AS_UNIQUEID" val="1379"/>
</p:tagLst>
</file>

<file path=ppt/tags/tag836.xml><?xml version="1.0" encoding="utf-8"?>
<p:tagLst xmlns:p="http://schemas.openxmlformats.org/presentationml/2006/main">
  <p:tag name="AS_UNIQUEID" val="1380"/>
</p:tagLst>
</file>

<file path=ppt/tags/tag837.xml><?xml version="1.0" encoding="utf-8"?>
<p:tagLst xmlns:p="http://schemas.openxmlformats.org/presentationml/2006/main">
  <p:tag name="AS_UNIQUEID" val="1381"/>
</p:tagLst>
</file>

<file path=ppt/tags/tag838.xml><?xml version="1.0" encoding="utf-8"?>
<p:tagLst xmlns:p="http://schemas.openxmlformats.org/presentationml/2006/main">
  <p:tag name="AS_UNIQUEID" val="1382"/>
</p:tagLst>
</file>

<file path=ppt/tags/tag839.xml><?xml version="1.0" encoding="utf-8"?>
<p:tagLst xmlns:p="http://schemas.openxmlformats.org/presentationml/2006/main">
  <p:tag name="AS_UNIQUEID" val="1383"/>
</p:tagLst>
</file>

<file path=ppt/tags/tag84.xml><?xml version="1.0" encoding="utf-8"?>
<p:tagLst xmlns:p="http://schemas.openxmlformats.org/presentationml/2006/main">
  <p:tag name="AS_UNIQUEID" val="1586"/>
</p:tagLst>
</file>

<file path=ppt/tags/tag840.xml><?xml version="1.0" encoding="utf-8"?>
<p:tagLst xmlns:p="http://schemas.openxmlformats.org/presentationml/2006/main">
  <p:tag name="AS_UNIQUEID" val="1385"/>
</p:tagLst>
</file>

<file path=ppt/tags/tag841.xml><?xml version="1.0" encoding="utf-8"?>
<p:tagLst xmlns:p="http://schemas.openxmlformats.org/presentationml/2006/main">
  <p:tag name="AS_UNIQUEID" val="1386"/>
</p:tagLst>
</file>

<file path=ppt/tags/tag842.xml><?xml version="1.0" encoding="utf-8"?>
<p:tagLst xmlns:p="http://schemas.openxmlformats.org/presentationml/2006/main">
  <p:tag name="AS_UNIQUEID" val="1387"/>
</p:tagLst>
</file>

<file path=ppt/tags/tag843.xml><?xml version="1.0" encoding="utf-8"?>
<p:tagLst xmlns:p="http://schemas.openxmlformats.org/presentationml/2006/main">
  <p:tag name="AS_UNIQUEID" val="1388"/>
</p:tagLst>
</file>

<file path=ppt/tags/tag844.xml><?xml version="1.0" encoding="utf-8"?>
<p:tagLst xmlns:p="http://schemas.openxmlformats.org/presentationml/2006/main">
  <p:tag name="AS_UNIQUEID" val="7536"/>
</p:tagLst>
</file>

<file path=ppt/tags/tag845.xml><?xml version="1.0" encoding="utf-8"?>
<p:tagLst xmlns:p="http://schemas.openxmlformats.org/presentationml/2006/main">
  <p:tag name="AS_UNIQUEID" val="7537"/>
</p:tagLst>
</file>

<file path=ppt/tags/tag846.xml><?xml version="1.0" encoding="utf-8"?>
<p:tagLst xmlns:p="http://schemas.openxmlformats.org/presentationml/2006/main">
  <p:tag name="AS_UNIQUEID" val="73"/>
</p:tagLst>
</file>

<file path=ppt/tags/tag847.xml><?xml version="1.0" encoding="utf-8"?>
<p:tagLst xmlns:p="http://schemas.openxmlformats.org/presentationml/2006/main">
  <p:tag name="AS_UNIQUEID" val="668"/>
  <p:tag name="KSO_WM_BEAUTIFY_FLAG" val=""/>
  <p:tag name="KSO_WM_MEDIACOVER_FLAG" val="1"/>
  <p:tag name="KSO_WM_UNIT_MEDIACOVER_BTN_POS" val="c"/>
  <p:tag name="KSO_WM_UNIT_MEDIACOVER_BTN_STATE" val="1"/>
  <p:tag name="KSO_WM_UNIT_MEDIACOVER_BTN_STYLE" val="ee0bc779c1f3d7f3e90c96344320e69a"/>
  <p:tag name="KSO_WM_UNIT_MEDIACOVER_BTNRECT" val="1924*1043*726*726"/>
  <p:tag name="KSO_WM_UNIT_MEDIACOVER_RGB" val="000000"/>
  <p:tag name="KSO_WM_UNIT_MEDIACOVER_STYLEID" val="1"/>
  <p:tag name="KSO_WM_UNIT_MEDIACOVER_TEXTSTATE" val="0"/>
  <p:tag name="KSO_WM_UNIT_MEDIACOVER_TRANSPARENCY" val="0.5"/>
</p:tagLst>
</file>

<file path=ppt/tags/tag848.xml><?xml version="1.0" encoding="utf-8"?>
<p:tagLst xmlns:p="http://schemas.openxmlformats.org/presentationml/2006/main">
  <p:tag name="AS_UNIQUEID" val="21991"/>
</p:tagLst>
</file>

<file path=ppt/tags/tag849.xml><?xml version="1.0" encoding="utf-8"?>
<p:tagLst xmlns:p="http://schemas.openxmlformats.org/presentationml/2006/main">
  <p:tag name="AS_UNIQUEID" val="19194"/>
</p:tagLst>
</file>

<file path=ppt/tags/tag85.xml><?xml version="1.0" encoding="utf-8"?>
<p:tagLst xmlns:p="http://schemas.openxmlformats.org/presentationml/2006/main">
  <p:tag name="AS_UNIQUEID" val="1587"/>
</p:tagLst>
</file>

<file path=ppt/tags/tag850.xml><?xml version="1.0" encoding="utf-8"?>
<p:tagLst xmlns:p="http://schemas.openxmlformats.org/presentationml/2006/main">
  <p:tag name="AS_UNIQUEID" val="1695"/>
</p:tagLst>
</file>

<file path=ppt/tags/tag851.xml><?xml version="1.0" encoding="utf-8"?>
<p:tagLst xmlns:p="http://schemas.openxmlformats.org/presentationml/2006/main">
  <p:tag name="AS_UNIQUEID" val="1697"/>
</p:tagLst>
</file>

<file path=ppt/tags/tag852.xml><?xml version="1.0" encoding="utf-8"?>
<p:tagLst xmlns:p="http://schemas.openxmlformats.org/presentationml/2006/main">
  <p:tag name="AS_UNIQUEID" val="1699"/>
</p:tagLst>
</file>

<file path=ppt/tags/tag853.xml><?xml version="1.0" encoding="utf-8"?>
<p:tagLst xmlns:p="http://schemas.openxmlformats.org/presentationml/2006/main">
  <p:tag name="AS_UNIQUEID" val="1696"/>
</p:tagLst>
</file>

<file path=ppt/tags/tag854.xml><?xml version="1.0" encoding="utf-8"?>
<p:tagLst xmlns:p="http://schemas.openxmlformats.org/presentationml/2006/main">
  <p:tag name="AS_UNIQUEID" val="1698"/>
</p:tagLst>
</file>

<file path=ppt/tags/tag855.xml><?xml version="1.0" encoding="utf-8"?>
<p:tagLst xmlns:p="http://schemas.openxmlformats.org/presentationml/2006/main">
  <p:tag name="AS_UNIQUEID" val="21992"/>
</p:tagLst>
</file>

<file path=ppt/tags/tag856.xml><?xml version="1.0" encoding="utf-8"?>
<p:tagLst xmlns:p="http://schemas.openxmlformats.org/presentationml/2006/main">
  <p:tag name="AS_UNIQUEID" val="21997"/>
</p:tagLst>
</file>

<file path=ppt/tags/tag857.xml><?xml version="1.0" encoding="utf-8"?>
<p:tagLst xmlns:p="http://schemas.openxmlformats.org/presentationml/2006/main">
  <p:tag name="AS_UNIQUEID" val="21998"/>
  <p:tag name="KSO_WM_BEAUTIFY_FLAG" val=""/>
</p:tagLst>
</file>

<file path=ppt/tags/tag858.xml><?xml version="1.0" encoding="utf-8"?>
<p:tagLst xmlns:p="http://schemas.openxmlformats.org/presentationml/2006/main">
  <p:tag name="AS_UNIQUEID" val="21999"/>
  <p:tag name="KSO_WM_BEAUTIFY_FLAG" val=""/>
</p:tagLst>
</file>

<file path=ppt/tags/tag859.xml><?xml version="1.0" encoding="utf-8"?>
<p:tagLst xmlns:p="http://schemas.openxmlformats.org/presentationml/2006/main">
  <p:tag name="AS_UNIQUEID" val="22000"/>
  <p:tag name="KSO_WM_BEAUTIFY_FLAG" val=""/>
</p:tagLst>
</file>

<file path=ppt/tags/tag86.xml><?xml version="1.0" encoding="utf-8"?>
<p:tagLst xmlns:p="http://schemas.openxmlformats.org/presentationml/2006/main">
  <p:tag name="AS_UNIQUEID" val="1588"/>
</p:tagLst>
</file>

<file path=ppt/tags/tag860.xml><?xml version="1.0" encoding="utf-8"?>
<p:tagLst xmlns:p="http://schemas.openxmlformats.org/presentationml/2006/main">
  <p:tag name="AS_UNIQUEID" val="22001"/>
  <p:tag name="KSO_WM_BEAUTIFY_FLAG" val=""/>
</p:tagLst>
</file>

<file path=ppt/tags/tag861.xml><?xml version="1.0" encoding="utf-8"?>
<p:tagLst xmlns:p="http://schemas.openxmlformats.org/presentationml/2006/main">
  <p:tag name="AS_UNIQUEID" val="22002"/>
  <p:tag name="KSO_WM_BEAUTIFY_FLAG" val=""/>
</p:tagLst>
</file>

<file path=ppt/tags/tag862.xml><?xml version="1.0" encoding="utf-8"?>
<p:tagLst xmlns:p="http://schemas.openxmlformats.org/presentationml/2006/main">
  <p:tag name="AS_UNIQUEID" val="22003"/>
  <p:tag name="KSO_WM_BEAUTIFY_FLAG" val=""/>
</p:tagLst>
</file>

<file path=ppt/tags/tag863.xml><?xml version="1.0" encoding="utf-8"?>
<p:tagLst xmlns:p="http://schemas.openxmlformats.org/presentationml/2006/main">
  <p:tag name="AS_UNIQUEID" val="6863"/>
  <p:tag name="KSO_WM_BEAUTIFY_FLAG" val=""/>
</p:tagLst>
</file>

<file path=ppt/tags/tag864.xml><?xml version="1.0" encoding="utf-8"?>
<p:tagLst xmlns:p="http://schemas.openxmlformats.org/presentationml/2006/main">
  <p:tag name="AS_UNIQUEID" val="22004"/>
</p:tagLst>
</file>

<file path=ppt/tags/tag865.xml><?xml version="1.0" encoding="utf-8"?>
<p:tagLst xmlns:p="http://schemas.openxmlformats.org/presentationml/2006/main">
  <p:tag name="AS_UNIQUEID" val="19194"/>
</p:tagLst>
</file>

<file path=ppt/tags/tag866.xml><?xml version="1.0" encoding="utf-8"?>
<p:tagLst xmlns:p="http://schemas.openxmlformats.org/presentationml/2006/main">
  <p:tag name="AS_UNIQUEID" val="1695"/>
</p:tagLst>
</file>

<file path=ppt/tags/tag867.xml><?xml version="1.0" encoding="utf-8"?>
<p:tagLst xmlns:p="http://schemas.openxmlformats.org/presentationml/2006/main">
  <p:tag name="AS_UNIQUEID" val="1697"/>
</p:tagLst>
</file>

<file path=ppt/tags/tag868.xml><?xml version="1.0" encoding="utf-8"?>
<p:tagLst xmlns:p="http://schemas.openxmlformats.org/presentationml/2006/main">
  <p:tag name="AS_UNIQUEID" val="1699"/>
</p:tagLst>
</file>

<file path=ppt/tags/tag869.xml><?xml version="1.0" encoding="utf-8"?>
<p:tagLst xmlns:p="http://schemas.openxmlformats.org/presentationml/2006/main">
  <p:tag name="AS_UNIQUEID" val="1696"/>
</p:tagLst>
</file>

<file path=ppt/tags/tag87.xml><?xml version="1.0" encoding="utf-8"?>
<p:tagLst xmlns:p="http://schemas.openxmlformats.org/presentationml/2006/main">
  <p:tag name="AS_UNIQUEID" val="1589"/>
</p:tagLst>
</file>

<file path=ppt/tags/tag870.xml><?xml version="1.0" encoding="utf-8"?>
<p:tagLst xmlns:p="http://schemas.openxmlformats.org/presentationml/2006/main">
  <p:tag name="AS_UNIQUEID" val="1698"/>
</p:tagLst>
</file>

<file path=ppt/tags/tag871.xml><?xml version="1.0" encoding="utf-8"?>
<p:tagLst xmlns:p="http://schemas.openxmlformats.org/presentationml/2006/main">
  <p:tag name="AS_UNIQUEID" val="22005"/>
</p:tagLst>
</file>

<file path=ppt/tags/tag872.xml><?xml version="1.0" encoding="utf-8"?>
<p:tagLst xmlns:p="http://schemas.openxmlformats.org/presentationml/2006/main">
  <p:tag name="KSO_WM_BEAUTIFY_FLAG" val="#wm#"/>
  <p:tag name="KSO_WM_SLIDE_BACKGROUND_TYPE" val="general"/>
  <p:tag name="KSO_WM_SLIDE_BK_DARK_LIGHT" val="2"/>
  <p:tag name="KSO_WM_SLIDE_ID" val="diagram20200481_1"/>
  <p:tag name="KSO_WM_SLIDE_INDEX" val="1"/>
  <p:tag name="KSO_WM_SLIDE_ITEM_CNT" val="0"/>
  <p:tag name="KSO_WM_SLIDE_LAYOUT" val="a_f"/>
  <p:tag name="KSO_WM_SLIDE_LAYOUT_CNT" val="1_1"/>
  <p:tag name="KSO_WM_SLIDE_POSITION" val="41*74"/>
  <p:tag name="KSO_WM_SLIDE_SIZE" val="841*391"/>
  <p:tag name="KSO_WM_SLIDE_SUBTYPE" val="pureTxt"/>
  <p:tag name="KSO_WM_SLIDE_TYPE" val="text"/>
  <p:tag name="KSO_WM_TAG_VERSION" val="1.0"/>
  <p:tag name="KSO_WM_TEMPLATE_CATEGORY" val="diagram"/>
  <p:tag name="KSO_WM_TEMPLATE_COLOR_TYPE" val="1"/>
  <p:tag name="KSO_WM_TEMPLATE_INDEX" val="20200481"/>
  <p:tag name="KSO_WM_TEMPLATE_MASTER_TYPE" val="0"/>
  <p:tag name="KSO_WM_TEMPLATE_SUBCATEGORY" val="0"/>
</p:tagLst>
</file>

<file path=ppt/tags/tag873.xml><?xml version="1.0" encoding="utf-8"?>
<p:tagLst xmlns:p="http://schemas.openxmlformats.org/presentationml/2006/main">
  <p:tag name="AS_UNIQUEID" val="21994"/>
</p:tagLst>
</file>

<file path=ppt/tags/tag874.xml><?xml version="1.0" encoding="utf-8"?>
<p:tagLst xmlns:p="http://schemas.openxmlformats.org/presentationml/2006/main">
  <p:tag name="AS_UNIQUEID" val="21995"/>
</p:tagLst>
</file>

<file path=ppt/tags/tag875.xml><?xml version="1.0" encoding="utf-8"?>
<p:tagLst xmlns:p="http://schemas.openxmlformats.org/presentationml/2006/main">
  <p:tag name="AS_UNIQUEID" val="380"/>
</p:tagLst>
</file>

<file path=ppt/tags/tag876.xml><?xml version="1.0" encoding="utf-8"?>
<p:tagLst xmlns:p="http://schemas.openxmlformats.org/presentationml/2006/main">
  <p:tag name="AS_UNIQUEID" val="381"/>
</p:tagLst>
</file>

<file path=ppt/tags/tag877.xml><?xml version="1.0" encoding="utf-8"?>
<p:tagLst xmlns:p="http://schemas.openxmlformats.org/presentationml/2006/main">
  <p:tag name="AS_UNIQUEID" val="382"/>
</p:tagLst>
</file>

<file path=ppt/tags/tag878.xml><?xml version="1.0" encoding="utf-8"?>
<p:tagLst xmlns:p="http://schemas.openxmlformats.org/presentationml/2006/main">
  <p:tag name="AS_UNIQUEID" val="383"/>
</p:tagLst>
</file>

<file path=ppt/tags/tag879.xml><?xml version="1.0" encoding="utf-8"?>
<p:tagLst xmlns:p="http://schemas.openxmlformats.org/presentationml/2006/main">
  <p:tag name="AS_UNIQUEID" val="384"/>
</p:tagLst>
</file>

<file path=ppt/tags/tag88.xml><?xml version="1.0" encoding="utf-8"?>
<p:tagLst xmlns:p="http://schemas.openxmlformats.org/presentationml/2006/main">
  <p:tag name="AS_UNIQUEID" val="1590"/>
</p:tagLst>
</file>

<file path=ppt/tags/tag880.xml><?xml version="1.0" encoding="utf-8"?>
<p:tagLst xmlns:p="http://schemas.openxmlformats.org/presentationml/2006/main">
  <p:tag name="AS_UNIQUEID" val="385"/>
</p:tagLst>
</file>

<file path=ppt/tags/tag881.xml><?xml version="1.0" encoding="utf-8"?>
<p:tagLst xmlns:p="http://schemas.openxmlformats.org/presentationml/2006/main">
  <p:tag name="AS_UNIQUEID" val="386"/>
</p:tagLst>
</file>

<file path=ppt/tags/tag882.xml><?xml version="1.0" encoding="utf-8"?>
<p:tagLst xmlns:p="http://schemas.openxmlformats.org/presentationml/2006/main">
  <p:tag name="AS_UNIQUEID" val="387"/>
</p:tagLst>
</file>

<file path=ppt/tags/tag883.xml><?xml version="1.0" encoding="utf-8"?>
<p:tagLst xmlns:p="http://schemas.openxmlformats.org/presentationml/2006/main">
  <p:tag name="AS_UNIQUEID" val="388"/>
</p:tagLst>
</file>

<file path=ppt/tags/tag884.xml><?xml version="1.0" encoding="utf-8"?>
<p:tagLst xmlns:p="http://schemas.openxmlformats.org/presentationml/2006/main">
  <p:tag name="AS_UNIQUEID" val="389"/>
</p:tagLst>
</file>

<file path=ppt/tags/tag885.xml><?xml version="1.0" encoding="utf-8"?>
<p:tagLst xmlns:p="http://schemas.openxmlformats.org/presentationml/2006/main">
  <p:tag name="AS_UNIQUEID" val="390"/>
</p:tagLst>
</file>

<file path=ppt/tags/tag886.xml><?xml version="1.0" encoding="utf-8"?>
<p:tagLst xmlns:p="http://schemas.openxmlformats.org/presentationml/2006/main">
  <p:tag name="AS_UNIQUEID" val="391"/>
</p:tagLst>
</file>

<file path=ppt/tags/tag887.xml><?xml version="1.0" encoding="utf-8"?>
<p:tagLst xmlns:p="http://schemas.openxmlformats.org/presentationml/2006/main">
  <p:tag name="AS_UNIQUEID" val="392"/>
</p:tagLst>
</file>

<file path=ppt/tags/tag888.xml><?xml version="1.0" encoding="utf-8"?>
<p:tagLst xmlns:p="http://schemas.openxmlformats.org/presentationml/2006/main">
  <p:tag name="AS_UNIQUEID" val="393"/>
</p:tagLst>
</file>

<file path=ppt/tags/tag889.xml><?xml version="1.0" encoding="utf-8"?>
<p:tagLst xmlns:p="http://schemas.openxmlformats.org/presentationml/2006/main">
  <p:tag name="AS_UNIQUEID" val="394"/>
</p:tagLst>
</file>

<file path=ppt/tags/tag89.xml><?xml version="1.0" encoding="utf-8"?>
<p:tagLst xmlns:p="http://schemas.openxmlformats.org/presentationml/2006/main">
  <p:tag name="AS_UNIQUEID" val="1591"/>
</p:tagLst>
</file>

<file path=ppt/tags/tag890.xml><?xml version="1.0" encoding="utf-8"?>
<p:tagLst xmlns:p="http://schemas.openxmlformats.org/presentationml/2006/main">
  <p:tag name="AS_UNIQUEID" val="395"/>
</p:tagLst>
</file>

<file path=ppt/tags/tag891.xml><?xml version="1.0" encoding="utf-8"?>
<p:tagLst xmlns:p="http://schemas.openxmlformats.org/presentationml/2006/main">
  <p:tag name="AS_UNIQUEID" val="396"/>
</p:tagLst>
</file>

<file path=ppt/tags/tag892.xml><?xml version="1.0" encoding="utf-8"?>
<p:tagLst xmlns:p="http://schemas.openxmlformats.org/presentationml/2006/main">
  <p:tag name="AS_UNIQUEID" val="397"/>
</p:tagLst>
</file>

<file path=ppt/tags/tag893.xml><?xml version="1.0" encoding="utf-8"?>
<p:tagLst xmlns:p="http://schemas.openxmlformats.org/presentationml/2006/main">
  <p:tag name="AS_UNIQUEID" val="398"/>
</p:tagLst>
</file>

<file path=ppt/tags/tag894.xml><?xml version="1.0" encoding="utf-8"?>
<p:tagLst xmlns:p="http://schemas.openxmlformats.org/presentationml/2006/main">
  <p:tag name="AS_UNIQUEID" val="399"/>
</p:tagLst>
</file>

<file path=ppt/tags/tag895.xml><?xml version="1.0" encoding="utf-8"?>
<p:tagLst xmlns:p="http://schemas.openxmlformats.org/presentationml/2006/main">
  <p:tag name="AS_UNIQUEID" val="400"/>
</p:tagLst>
</file>

<file path=ppt/tags/tag896.xml><?xml version="1.0" encoding="utf-8"?>
<p:tagLst xmlns:p="http://schemas.openxmlformats.org/presentationml/2006/main">
  <p:tag name="AS_UNIQUEID" val="401"/>
</p:tagLst>
</file>

<file path=ppt/tags/tag897.xml><?xml version="1.0" encoding="utf-8"?>
<p:tagLst xmlns:p="http://schemas.openxmlformats.org/presentationml/2006/main">
  <p:tag name="AS_UNIQUEID" val="402"/>
</p:tagLst>
</file>

<file path=ppt/tags/tag898.xml><?xml version="1.0" encoding="utf-8"?>
<p:tagLst xmlns:p="http://schemas.openxmlformats.org/presentationml/2006/main">
  <p:tag name="AS_UNIQUEID" val="403"/>
</p:tagLst>
</file>

<file path=ppt/tags/tag899.xml><?xml version="1.0" encoding="utf-8"?>
<p:tagLst xmlns:p="http://schemas.openxmlformats.org/presentationml/2006/main">
  <p:tag name="AS_UNIQUEID" val="404"/>
</p:tagLst>
</file>

<file path=ppt/tags/tag9.xml><?xml version="1.0" encoding="utf-8"?>
<p:tagLst xmlns:p="http://schemas.openxmlformats.org/presentationml/2006/main">
  <p:tag name="AS_UNIQUEID" val="1507"/>
</p:tagLst>
</file>

<file path=ppt/tags/tag90.xml><?xml version="1.0" encoding="utf-8"?>
<p:tagLst xmlns:p="http://schemas.openxmlformats.org/presentationml/2006/main">
  <p:tag name="AS_UNIQUEID" val="1592"/>
</p:tagLst>
</file>

<file path=ppt/tags/tag900.xml><?xml version="1.0" encoding="utf-8"?>
<p:tagLst xmlns:p="http://schemas.openxmlformats.org/presentationml/2006/main">
  <p:tag name="AS_UNIQUEID" val="405"/>
</p:tagLst>
</file>

<file path=ppt/tags/tag901.xml><?xml version="1.0" encoding="utf-8"?>
<p:tagLst xmlns:p="http://schemas.openxmlformats.org/presentationml/2006/main">
  <p:tag name="AS_UNIQUEID" val="406"/>
</p:tagLst>
</file>

<file path=ppt/tags/tag902.xml><?xml version="1.0" encoding="utf-8"?>
<p:tagLst xmlns:p="http://schemas.openxmlformats.org/presentationml/2006/main">
  <p:tag name="AS_UNIQUEID" val="407"/>
</p:tagLst>
</file>

<file path=ppt/tags/tag903.xml><?xml version="1.0" encoding="utf-8"?>
<p:tagLst xmlns:p="http://schemas.openxmlformats.org/presentationml/2006/main">
  <p:tag name="AS_UNIQUEID" val="408"/>
</p:tagLst>
</file>

<file path=ppt/tags/tag904.xml><?xml version="1.0" encoding="utf-8"?>
<p:tagLst xmlns:p="http://schemas.openxmlformats.org/presentationml/2006/main">
  <p:tag name="AS_UNIQUEID" val="409"/>
</p:tagLst>
</file>

<file path=ppt/tags/tag905.xml><?xml version="1.0" encoding="utf-8"?>
<p:tagLst xmlns:p="http://schemas.openxmlformats.org/presentationml/2006/main">
  <p:tag name="AS_UNIQUEID" val="410"/>
</p:tagLst>
</file>

<file path=ppt/tags/tag906.xml><?xml version="1.0" encoding="utf-8"?>
<p:tagLst xmlns:p="http://schemas.openxmlformats.org/presentationml/2006/main">
  <p:tag name="AS_UNIQUEID" val="411"/>
</p:tagLst>
</file>

<file path=ppt/tags/tag907.xml><?xml version="1.0" encoding="utf-8"?>
<p:tagLst xmlns:p="http://schemas.openxmlformats.org/presentationml/2006/main">
  <p:tag name="AS_UNIQUEID" val="412"/>
</p:tagLst>
</file>

<file path=ppt/tags/tag908.xml><?xml version="1.0" encoding="utf-8"?>
<p:tagLst xmlns:p="http://schemas.openxmlformats.org/presentationml/2006/main">
  <p:tag name="AS_UNIQUEID" val="413"/>
</p:tagLst>
</file>

<file path=ppt/tags/tag909.xml><?xml version="1.0" encoding="utf-8"?>
<p:tagLst xmlns:p="http://schemas.openxmlformats.org/presentationml/2006/main">
  <p:tag name="AS_UNIQUEID" val="414"/>
</p:tagLst>
</file>

<file path=ppt/tags/tag91.xml><?xml version="1.0" encoding="utf-8"?>
<p:tagLst xmlns:p="http://schemas.openxmlformats.org/presentationml/2006/main">
  <p:tag name="AS_UNIQUEID" val="1593"/>
</p:tagLst>
</file>

<file path=ppt/tags/tag910.xml><?xml version="1.0" encoding="utf-8"?>
<p:tagLst xmlns:p="http://schemas.openxmlformats.org/presentationml/2006/main">
  <p:tag name="AS_UNIQUEID" val="415"/>
</p:tagLst>
</file>

<file path=ppt/tags/tag911.xml><?xml version="1.0" encoding="utf-8"?>
<p:tagLst xmlns:p="http://schemas.openxmlformats.org/presentationml/2006/main">
  <p:tag name="AS_UNIQUEID" val="416"/>
</p:tagLst>
</file>

<file path=ppt/tags/tag912.xml><?xml version="1.0" encoding="utf-8"?>
<p:tagLst xmlns:p="http://schemas.openxmlformats.org/presentationml/2006/main">
  <p:tag name="AS_UNIQUEID" val="131"/>
</p:tagLst>
</file>

<file path=ppt/tags/tag913.xml><?xml version="1.0" encoding="utf-8"?>
<p:tagLst xmlns:p="http://schemas.openxmlformats.org/presentationml/2006/main">
  <p:tag name="AS_UNIQUEID" val="132"/>
</p:tagLst>
</file>

<file path=ppt/tags/tag914.xml><?xml version="1.0" encoding="utf-8"?>
<p:tagLst xmlns:p="http://schemas.openxmlformats.org/presentationml/2006/main">
  <p:tag name="AS_UNIQUEID" val="133"/>
</p:tagLst>
</file>

<file path=ppt/tags/tag915.xml><?xml version="1.0" encoding="utf-8"?>
<p:tagLst xmlns:p="http://schemas.openxmlformats.org/presentationml/2006/main">
  <p:tag name="AS_UNIQUEID" val="134"/>
</p:tagLst>
</file>

<file path=ppt/tags/tag916.xml><?xml version="1.0" encoding="utf-8"?>
<p:tagLst xmlns:p="http://schemas.openxmlformats.org/presentationml/2006/main">
  <p:tag name="AS_UNIQUEID" val="135"/>
</p:tagLst>
</file>

<file path=ppt/tags/tag917.xml><?xml version="1.0" encoding="utf-8"?>
<p:tagLst xmlns:p="http://schemas.openxmlformats.org/presentationml/2006/main">
  <p:tag name="AS_UNIQUEID" val="136"/>
</p:tagLst>
</file>

<file path=ppt/tags/tag918.xml><?xml version="1.0" encoding="utf-8"?>
<p:tagLst xmlns:p="http://schemas.openxmlformats.org/presentationml/2006/main">
  <p:tag name="AS_UNIQUEID" val="137"/>
</p:tagLst>
</file>

<file path=ppt/tags/tag919.xml><?xml version="1.0" encoding="utf-8"?>
<p:tagLst xmlns:p="http://schemas.openxmlformats.org/presentationml/2006/main">
  <p:tag name="AS_UNIQUEID" val="138"/>
</p:tagLst>
</file>

<file path=ppt/tags/tag92.xml><?xml version="1.0" encoding="utf-8"?>
<p:tagLst xmlns:p="http://schemas.openxmlformats.org/presentationml/2006/main">
  <p:tag name="AS_UNIQUEID" val="1594"/>
</p:tagLst>
</file>

<file path=ppt/tags/tag920.xml><?xml version="1.0" encoding="utf-8"?>
<p:tagLst xmlns:p="http://schemas.openxmlformats.org/presentationml/2006/main">
  <p:tag name="AS_UNIQUEID" val="139"/>
</p:tagLst>
</file>

<file path=ppt/tags/tag921.xml><?xml version="1.0" encoding="utf-8"?>
<p:tagLst xmlns:p="http://schemas.openxmlformats.org/presentationml/2006/main">
  <p:tag name="AS_UNIQUEID" val="140"/>
</p:tagLst>
</file>

<file path=ppt/tags/tag922.xml><?xml version="1.0" encoding="utf-8"?>
<p:tagLst xmlns:p="http://schemas.openxmlformats.org/presentationml/2006/main">
  <p:tag name="AS_UNIQUEID" val="141"/>
</p:tagLst>
</file>

<file path=ppt/tags/tag923.xml><?xml version="1.0" encoding="utf-8"?>
<p:tagLst xmlns:p="http://schemas.openxmlformats.org/presentationml/2006/main">
  <p:tag name="AS_UNIQUEID" val="142"/>
</p:tagLst>
</file>

<file path=ppt/tags/tag924.xml><?xml version="1.0" encoding="utf-8"?>
<p:tagLst xmlns:p="http://schemas.openxmlformats.org/presentationml/2006/main">
  <p:tag name="AS_UNIQUEID" val="143"/>
</p:tagLst>
</file>

<file path=ppt/tags/tag925.xml><?xml version="1.0" encoding="utf-8"?>
<p:tagLst xmlns:p="http://schemas.openxmlformats.org/presentationml/2006/main">
  <p:tag name="AS_UNIQUEID" val="144"/>
</p:tagLst>
</file>

<file path=ppt/tags/tag926.xml><?xml version="1.0" encoding="utf-8"?>
<p:tagLst xmlns:p="http://schemas.openxmlformats.org/presentationml/2006/main">
  <p:tag name="AS_UNIQUEID" val="145"/>
</p:tagLst>
</file>

<file path=ppt/tags/tag927.xml><?xml version="1.0" encoding="utf-8"?>
<p:tagLst xmlns:p="http://schemas.openxmlformats.org/presentationml/2006/main">
  <p:tag name="AS_UNIQUEID" val="146"/>
</p:tagLst>
</file>

<file path=ppt/tags/tag928.xml><?xml version="1.0" encoding="utf-8"?>
<p:tagLst xmlns:p="http://schemas.openxmlformats.org/presentationml/2006/main">
  <p:tag name="AS_UNIQUEID" val="147"/>
</p:tagLst>
</file>

<file path=ppt/tags/tag929.xml><?xml version="1.0" encoding="utf-8"?>
<p:tagLst xmlns:p="http://schemas.openxmlformats.org/presentationml/2006/main">
  <p:tag name="AS_UNIQUEID" val="148"/>
</p:tagLst>
</file>

<file path=ppt/tags/tag93.xml><?xml version="1.0" encoding="utf-8"?>
<p:tagLst xmlns:p="http://schemas.openxmlformats.org/presentationml/2006/main">
  <p:tag name="AS_UNIQUEID" val="1595"/>
</p:tagLst>
</file>

<file path=ppt/tags/tag930.xml><?xml version="1.0" encoding="utf-8"?>
<p:tagLst xmlns:p="http://schemas.openxmlformats.org/presentationml/2006/main">
  <p:tag name="AS_UNIQUEID" val="149"/>
</p:tagLst>
</file>

<file path=ppt/tags/tag931.xml><?xml version="1.0" encoding="utf-8"?>
<p:tagLst xmlns:p="http://schemas.openxmlformats.org/presentationml/2006/main">
  <p:tag name="AS_UNIQUEID" val="150"/>
</p:tagLst>
</file>

<file path=ppt/tags/tag932.xml><?xml version="1.0" encoding="utf-8"?>
<p:tagLst xmlns:p="http://schemas.openxmlformats.org/presentationml/2006/main">
  <p:tag name="AS_UNIQUEID" val="151"/>
</p:tagLst>
</file>

<file path=ppt/tags/tag933.xml><?xml version="1.0" encoding="utf-8"?>
<p:tagLst xmlns:p="http://schemas.openxmlformats.org/presentationml/2006/main">
  <p:tag name="AS_UNIQUEID" val="152"/>
</p:tagLst>
</file>

<file path=ppt/tags/tag934.xml><?xml version="1.0" encoding="utf-8"?>
<p:tagLst xmlns:p="http://schemas.openxmlformats.org/presentationml/2006/main">
  <p:tag name="AS_UNIQUEID" val="153"/>
</p:tagLst>
</file>

<file path=ppt/tags/tag935.xml><?xml version="1.0" encoding="utf-8"?>
<p:tagLst xmlns:p="http://schemas.openxmlformats.org/presentationml/2006/main">
  <p:tag name="AS_UNIQUEID" val="154"/>
</p:tagLst>
</file>

<file path=ppt/tags/tag936.xml><?xml version="1.0" encoding="utf-8"?>
<p:tagLst xmlns:p="http://schemas.openxmlformats.org/presentationml/2006/main">
  <p:tag name="AS_UNIQUEID" val="155"/>
</p:tagLst>
</file>

<file path=ppt/tags/tag937.xml><?xml version="1.0" encoding="utf-8"?>
<p:tagLst xmlns:p="http://schemas.openxmlformats.org/presentationml/2006/main">
  <p:tag name="AS_UNIQUEID" val="156"/>
</p:tagLst>
</file>

<file path=ppt/tags/tag938.xml><?xml version="1.0" encoding="utf-8"?>
<p:tagLst xmlns:p="http://schemas.openxmlformats.org/presentationml/2006/main">
  <p:tag name="AS_UNIQUEID" val="157"/>
</p:tagLst>
</file>

<file path=ppt/tags/tag939.xml><?xml version="1.0" encoding="utf-8"?>
<p:tagLst xmlns:p="http://schemas.openxmlformats.org/presentationml/2006/main">
  <p:tag name="AS_UNIQUEID" val="158"/>
</p:tagLst>
</file>

<file path=ppt/tags/tag94.xml><?xml version="1.0" encoding="utf-8"?>
<p:tagLst xmlns:p="http://schemas.openxmlformats.org/presentationml/2006/main">
  <p:tag name="AS_UNIQUEID" val="1596"/>
</p:tagLst>
</file>

<file path=ppt/tags/tag940.xml><?xml version="1.0" encoding="utf-8"?>
<p:tagLst xmlns:p="http://schemas.openxmlformats.org/presentationml/2006/main">
  <p:tag name="AS_UNIQUEID" val="159"/>
</p:tagLst>
</file>

<file path=ppt/tags/tag941.xml><?xml version="1.0" encoding="utf-8"?>
<p:tagLst xmlns:p="http://schemas.openxmlformats.org/presentationml/2006/main">
  <p:tag name="AS_UNIQUEID" val="160"/>
</p:tagLst>
</file>

<file path=ppt/tags/tag942.xml><?xml version="1.0" encoding="utf-8"?>
<p:tagLst xmlns:p="http://schemas.openxmlformats.org/presentationml/2006/main">
  <p:tag name="AS_UNIQUEID" val="161"/>
</p:tagLst>
</file>

<file path=ppt/tags/tag943.xml><?xml version="1.0" encoding="utf-8"?>
<p:tagLst xmlns:p="http://schemas.openxmlformats.org/presentationml/2006/main">
  <p:tag name="AS_UNIQUEID" val="162"/>
</p:tagLst>
</file>

<file path=ppt/tags/tag944.xml><?xml version="1.0" encoding="utf-8"?>
<p:tagLst xmlns:p="http://schemas.openxmlformats.org/presentationml/2006/main">
  <p:tag name="AS_UNIQUEID" val="163"/>
</p:tagLst>
</file>

<file path=ppt/tags/tag945.xml><?xml version="1.0" encoding="utf-8"?>
<p:tagLst xmlns:p="http://schemas.openxmlformats.org/presentationml/2006/main">
  <p:tag name="AS_UNIQUEID" val="164"/>
</p:tagLst>
</file>

<file path=ppt/tags/tag946.xml><?xml version="1.0" encoding="utf-8"?>
<p:tagLst xmlns:p="http://schemas.openxmlformats.org/presentationml/2006/main">
  <p:tag name="AS_UNIQUEID" val="165"/>
</p:tagLst>
</file>

<file path=ppt/tags/tag947.xml><?xml version="1.0" encoding="utf-8"?>
<p:tagLst xmlns:p="http://schemas.openxmlformats.org/presentationml/2006/main">
  <p:tag name="AS_UNIQUEID" val="166"/>
</p:tagLst>
</file>

<file path=ppt/tags/tag948.xml><?xml version="1.0" encoding="utf-8"?>
<p:tagLst xmlns:p="http://schemas.openxmlformats.org/presentationml/2006/main">
  <p:tag name="AS_UNIQUEID" val="167"/>
</p:tagLst>
</file>

<file path=ppt/tags/tag949.xml><?xml version="1.0" encoding="utf-8"?>
<p:tagLst xmlns:p="http://schemas.openxmlformats.org/presentationml/2006/main">
  <p:tag name="AS_UNIQUEID" val="168"/>
</p:tagLst>
</file>

<file path=ppt/tags/tag95.xml><?xml version="1.0" encoding="utf-8"?>
<p:tagLst xmlns:p="http://schemas.openxmlformats.org/presentationml/2006/main">
  <p:tag name="AS_UNIQUEID" val="1597"/>
</p:tagLst>
</file>

<file path=ppt/tags/tag950.xml><?xml version="1.0" encoding="utf-8"?>
<p:tagLst xmlns:p="http://schemas.openxmlformats.org/presentationml/2006/main">
  <p:tag name="AS_UNIQUEID" val="169"/>
</p:tagLst>
</file>

<file path=ppt/tags/tag951.xml><?xml version="1.0" encoding="utf-8"?>
<p:tagLst xmlns:p="http://schemas.openxmlformats.org/presentationml/2006/main">
  <p:tag name="AS_UNIQUEID" val="170"/>
</p:tagLst>
</file>

<file path=ppt/tags/tag952.xml><?xml version="1.0" encoding="utf-8"?>
<p:tagLst xmlns:p="http://schemas.openxmlformats.org/presentationml/2006/main">
  <p:tag name="AS_UNIQUEID" val="171"/>
</p:tagLst>
</file>

<file path=ppt/tags/tag953.xml><?xml version="1.0" encoding="utf-8"?>
<p:tagLst xmlns:p="http://schemas.openxmlformats.org/presentationml/2006/main">
  <p:tag name="AS_UNIQUEID" val="172"/>
</p:tagLst>
</file>

<file path=ppt/tags/tag954.xml><?xml version="1.0" encoding="utf-8"?>
<p:tagLst xmlns:p="http://schemas.openxmlformats.org/presentationml/2006/main">
  <p:tag name="AS_UNIQUEID" val="173"/>
</p:tagLst>
</file>

<file path=ppt/tags/tag955.xml><?xml version="1.0" encoding="utf-8"?>
<p:tagLst xmlns:p="http://schemas.openxmlformats.org/presentationml/2006/main">
  <p:tag name="AS_UNIQUEID" val="174"/>
</p:tagLst>
</file>

<file path=ppt/tags/tag956.xml><?xml version="1.0" encoding="utf-8"?>
<p:tagLst xmlns:p="http://schemas.openxmlformats.org/presentationml/2006/main">
  <p:tag name="AS_UNIQUEID" val="175"/>
</p:tagLst>
</file>

<file path=ppt/tags/tag957.xml><?xml version="1.0" encoding="utf-8"?>
<p:tagLst xmlns:p="http://schemas.openxmlformats.org/presentationml/2006/main">
  <p:tag name="AS_UNIQUEID" val="176"/>
</p:tagLst>
</file>

<file path=ppt/tags/tag958.xml><?xml version="1.0" encoding="utf-8"?>
<p:tagLst xmlns:p="http://schemas.openxmlformats.org/presentationml/2006/main">
  <p:tag name="AS_UNIQUEID" val="177"/>
</p:tagLst>
</file>

<file path=ppt/tags/tag959.xml><?xml version="1.0" encoding="utf-8"?>
<p:tagLst xmlns:p="http://schemas.openxmlformats.org/presentationml/2006/main">
  <p:tag name="AS_UNIQUEID" val="178"/>
</p:tagLst>
</file>

<file path=ppt/tags/tag96.xml><?xml version="1.0" encoding="utf-8"?>
<p:tagLst xmlns:p="http://schemas.openxmlformats.org/presentationml/2006/main">
  <p:tag name="AS_UNIQUEID" val="1599"/>
</p:tagLst>
</file>

<file path=ppt/tags/tag960.xml><?xml version="1.0" encoding="utf-8"?>
<p:tagLst xmlns:p="http://schemas.openxmlformats.org/presentationml/2006/main">
  <p:tag name="AS_UNIQUEID" val="179"/>
</p:tagLst>
</file>

<file path=ppt/tags/tag961.xml><?xml version="1.0" encoding="utf-8"?>
<p:tagLst xmlns:p="http://schemas.openxmlformats.org/presentationml/2006/main">
  <p:tag name="AS_UNIQUEID" val="180"/>
</p:tagLst>
</file>

<file path=ppt/tags/tag962.xml><?xml version="1.0" encoding="utf-8"?>
<p:tagLst xmlns:p="http://schemas.openxmlformats.org/presentationml/2006/main">
  <p:tag name="AS_UNIQUEID" val="181"/>
</p:tagLst>
</file>

<file path=ppt/tags/tag963.xml><?xml version="1.0" encoding="utf-8"?>
<p:tagLst xmlns:p="http://schemas.openxmlformats.org/presentationml/2006/main">
  <p:tag name="AS_UNIQUEID" val="182"/>
</p:tagLst>
</file>

<file path=ppt/tags/tag964.xml><?xml version="1.0" encoding="utf-8"?>
<p:tagLst xmlns:p="http://schemas.openxmlformats.org/presentationml/2006/main">
  <p:tag name="AS_UNIQUEID" val="183"/>
</p:tagLst>
</file>

<file path=ppt/tags/tag965.xml><?xml version="1.0" encoding="utf-8"?>
<p:tagLst xmlns:p="http://schemas.openxmlformats.org/presentationml/2006/main">
  <p:tag name="AS_UNIQUEID" val="184"/>
</p:tagLst>
</file>

<file path=ppt/tags/tag966.xml><?xml version="1.0" encoding="utf-8"?>
<p:tagLst xmlns:p="http://schemas.openxmlformats.org/presentationml/2006/main">
  <p:tag name="AS_UNIQUEID" val="185"/>
</p:tagLst>
</file>

<file path=ppt/tags/tag967.xml><?xml version="1.0" encoding="utf-8"?>
<p:tagLst xmlns:p="http://schemas.openxmlformats.org/presentationml/2006/main">
  <p:tag name="AS_UNIQUEID" val="186"/>
</p:tagLst>
</file>

<file path=ppt/tags/tag968.xml><?xml version="1.0" encoding="utf-8"?>
<p:tagLst xmlns:p="http://schemas.openxmlformats.org/presentationml/2006/main">
  <p:tag name="AS_UNIQUEID" val="187"/>
</p:tagLst>
</file>

<file path=ppt/tags/tag969.xml><?xml version="1.0" encoding="utf-8"?>
<p:tagLst xmlns:p="http://schemas.openxmlformats.org/presentationml/2006/main">
  <p:tag name="AS_UNIQUEID" val="188"/>
</p:tagLst>
</file>

<file path=ppt/tags/tag97.xml><?xml version="1.0" encoding="utf-8"?>
<p:tagLst xmlns:p="http://schemas.openxmlformats.org/presentationml/2006/main">
  <p:tag name="AS_UNIQUEID" val="1600"/>
</p:tagLst>
</file>

<file path=ppt/tags/tag970.xml><?xml version="1.0" encoding="utf-8"?>
<p:tagLst xmlns:p="http://schemas.openxmlformats.org/presentationml/2006/main">
  <p:tag name="AS_UNIQUEID" val="189"/>
</p:tagLst>
</file>

<file path=ppt/tags/tag971.xml><?xml version="1.0" encoding="utf-8"?>
<p:tagLst xmlns:p="http://schemas.openxmlformats.org/presentationml/2006/main">
  <p:tag name="AS_UNIQUEID" val="190"/>
</p:tagLst>
</file>

<file path=ppt/tags/tag972.xml><?xml version="1.0" encoding="utf-8"?>
<p:tagLst xmlns:p="http://schemas.openxmlformats.org/presentationml/2006/main">
  <p:tag name="AS_UNIQUEID" val="191"/>
</p:tagLst>
</file>

<file path=ppt/tags/tag973.xml><?xml version="1.0" encoding="utf-8"?>
<p:tagLst xmlns:p="http://schemas.openxmlformats.org/presentationml/2006/main">
  <p:tag name="AS_UNIQUEID" val="192"/>
</p:tagLst>
</file>

<file path=ppt/tags/tag974.xml><?xml version="1.0" encoding="utf-8"?>
<p:tagLst xmlns:p="http://schemas.openxmlformats.org/presentationml/2006/main">
  <p:tag name="AS_UNIQUEID" val="193"/>
</p:tagLst>
</file>

<file path=ppt/tags/tag975.xml><?xml version="1.0" encoding="utf-8"?>
<p:tagLst xmlns:p="http://schemas.openxmlformats.org/presentationml/2006/main">
  <p:tag name="AS_UNIQUEID" val="194"/>
</p:tagLst>
</file>

<file path=ppt/tags/tag976.xml><?xml version="1.0" encoding="utf-8"?>
<p:tagLst xmlns:p="http://schemas.openxmlformats.org/presentationml/2006/main">
  <p:tag name="AS_UNIQUEID" val="195"/>
</p:tagLst>
</file>

<file path=ppt/tags/tag977.xml><?xml version="1.0" encoding="utf-8"?>
<p:tagLst xmlns:p="http://schemas.openxmlformats.org/presentationml/2006/main">
  <p:tag name="AS_UNIQUEID" val="196"/>
</p:tagLst>
</file>

<file path=ppt/tags/tag978.xml><?xml version="1.0" encoding="utf-8"?>
<p:tagLst xmlns:p="http://schemas.openxmlformats.org/presentationml/2006/main">
  <p:tag name="AS_UNIQUEID" val="197"/>
</p:tagLst>
</file>

<file path=ppt/tags/tag979.xml><?xml version="1.0" encoding="utf-8"?>
<p:tagLst xmlns:p="http://schemas.openxmlformats.org/presentationml/2006/main">
  <p:tag name="AS_UNIQUEID" val="198"/>
</p:tagLst>
</file>

<file path=ppt/tags/tag98.xml><?xml version="1.0" encoding="utf-8"?>
<p:tagLst xmlns:p="http://schemas.openxmlformats.org/presentationml/2006/main">
  <p:tag name="AS_UNIQUEID" val="1601"/>
</p:tagLst>
</file>

<file path=ppt/tags/tag980.xml><?xml version="1.0" encoding="utf-8"?>
<p:tagLst xmlns:p="http://schemas.openxmlformats.org/presentationml/2006/main">
  <p:tag name="AS_UNIQUEID" val="199"/>
</p:tagLst>
</file>

<file path=ppt/tags/tag981.xml><?xml version="1.0" encoding="utf-8"?>
<p:tagLst xmlns:p="http://schemas.openxmlformats.org/presentationml/2006/main">
  <p:tag name="AS_UNIQUEID" val="200"/>
</p:tagLst>
</file>

<file path=ppt/tags/tag982.xml><?xml version="1.0" encoding="utf-8"?>
<p:tagLst xmlns:p="http://schemas.openxmlformats.org/presentationml/2006/main">
  <p:tag name="AS_UNIQUEID" val="201"/>
</p:tagLst>
</file>

<file path=ppt/tags/tag983.xml><?xml version="1.0" encoding="utf-8"?>
<p:tagLst xmlns:p="http://schemas.openxmlformats.org/presentationml/2006/main">
  <p:tag name="AS_UNIQUEID" val="202"/>
</p:tagLst>
</file>

<file path=ppt/tags/tag984.xml><?xml version="1.0" encoding="utf-8"?>
<p:tagLst xmlns:p="http://schemas.openxmlformats.org/presentationml/2006/main">
  <p:tag name="AS_UNIQUEID" val="203"/>
</p:tagLst>
</file>

<file path=ppt/tags/tag985.xml><?xml version="1.0" encoding="utf-8"?>
<p:tagLst xmlns:p="http://schemas.openxmlformats.org/presentationml/2006/main">
  <p:tag name="AS_UNIQUEID" val="204"/>
</p:tagLst>
</file>

<file path=ppt/tags/tag986.xml><?xml version="1.0" encoding="utf-8"?>
<p:tagLst xmlns:p="http://schemas.openxmlformats.org/presentationml/2006/main">
  <p:tag name="AS_UNIQUEID" val="205"/>
</p:tagLst>
</file>

<file path=ppt/tags/tag987.xml><?xml version="1.0" encoding="utf-8"?>
<p:tagLst xmlns:p="http://schemas.openxmlformats.org/presentationml/2006/main">
  <p:tag name="AS_UNIQUEID" val="206"/>
</p:tagLst>
</file>

<file path=ppt/tags/tag988.xml><?xml version="1.0" encoding="utf-8"?>
<p:tagLst xmlns:p="http://schemas.openxmlformats.org/presentationml/2006/main">
  <p:tag name="AS_UNIQUEID" val="207"/>
</p:tagLst>
</file>

<file path=ppt/tags/tag989.xml><?xml version="1.0" encoding="utf-8"?>
<p:tagLst xmlns:p="http://schemas.openxmlformats.org/presentationml/2006/main">
  <p:tag name="AS_UNIQUEID" val="208"/>
</p:tagLst>
</file>

<file path=ppt/tags/tag99.xml><?xml version="1.0" encoding="utf-8"?>
<p:tagLst xmlns:p="http://schemas.openxmlformats.org/presentationml/2006/main">
  <p:tag name="AS_UNIQUEID" val="1602"/>
</p:tagLst>
</file>

<file path=ppt/tags/tag990.xml><?xml version="1.0" encoding="utf-8"?>
<p:tagLst xmlns:p="http://schemas.openxmlformats.org/presentationml/2006/main">
  <p:tag name="AS_UNIQUEID" val="209"/>
</p:tagLst>
</file>

<file path=ppt/tags/tag991.xml><?xml version="1.0" encoding="utf-8"?>
<p:tagLst xmlns:p="http://schemas.openxmlformats.org/presentationml/2006/main">
  <p:tag name="AS_UNIQUEID" val="210"/>
</p:tagLst>
</file>

<file path=ppt/tags/tag992.xml><?xml version="1.0" encoding="utf-8"?>
<p:tagLst xmlns:p="http://schemas.openxmlformats.org/presentationml/2006/main">
  <p:tag name="AS_UNIQUEID" val="211"/>
</p:tagLst>
</file>

<file path=ppt/tags/tag993.xml><?xml version="1.0" encoding="utf-8"?>
<p:tagLst xmlns:p="http://schemas.openxmlformats.org/presentationml/2006/main">
  <p:tag name="AS_UNIQUEID" val="212"/>
</p:tagLst>
</file>

<file path=ppt/tags/tag994.xml><?xml version="1.0" encoding="utf-8"?>
<p:tagLst xmlns:p="http://schemas.openxmlformats.org/presentationml/2006/main">
  <p:tag name="AS_UNIQUEID" val="213"/>
</p:tagLst>
</file>

<file path=ppt/tags/tag995.xml><?xml version="1.0" encoding="utf-8"?>
<p:tagLst xmlns:p="http://schemas.openxmlformats.org/presentationml/2006/main">
  <p:tag name="AS_UNIQUEID" val="214"/>
</p:tagLst>
</file>

<file path=ppt/tags/tag996.xml><?xml version="1.0" encoding="utf-8"?>
<p:tagLst xmlns:p="http://schemas.openxmlformats.org/presentationml/2006/main">
  <p:tag name="AS_UNIQUEID" val="215"/>
</p:tagLst>
</file>

<file path=ppt/tags/tag997.xml><?xml version="1.0" encoding="utf-8"?>
<p:tagLst xmlns:p="http://schemas.openxmlformats.org/presentationml/2006/main">
  <p:tag name="AS_UNIQUEID" val="216"/>
</p:tagLst>
</file>

<file path=ppt/tags/tag998.xml><?xml version="1.0" encoding="utf-8"?>
<p:tagLst xmlns:p="http://schemas.openxmlformats.org/presentationml/2006/main">
  <p:tag name="AS_UNIQUEID" val="217"/>
</p:tagLst>
</file>

<file path=ppt/tags/tag999.xml><?xml version="1.0" encoding="utf-8"?>
<p:tagLst xmlns:p="http://schemas.openxmlformats.org/presentationml/2006/main">
  <p:tag name="AS_UNIQUEID" val="218"/>
</p:tagLst>
</file>

<file path=ppt/theme/theme1.xml><?xml version="1.0" encoding="utf-8"?>
<a:theme xmlns:a="http://schemas.openxmlformats.org/drawingml/2006/mai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g43ohbu">
      <a:majorFont>
        <a:latin typeface="Times New Roman"/>
        <a:ea typeface="微软雅黑"/>
        <a:cs typeface="Arial"/>
      </a:majorFont>
      <a:minorFont>
        <a:latin typeface="Times New Roman"/>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vert="eaVert" wrap="square" rtlCol="0">
        <a:noAutofit/>
      </a:bodyPr>
      <a:lstStyle>
        <a:defPPr>
          <a:defRPr lang="zh-CN" altLang="en-US" sz="2000" b="1">
            <a:latin typeface="微软雅黑" panose="020B0503020204020204" pitchFamily="34" charset="-122"/>
            <a:ea typeface="微软雅黑" panose="020B0503020204020204" pitchFamily="34" charset="-122"/>
            <a:cs typeface="微软雅黑" panose="020B0503020204020204"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a:ea typeface="等线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等线"/>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customXml/item1.xml><?xml version="1.0" encoding="utf-8"?>
<s:customData xmlns="http://www.wps.cn/officeDocument/2013/wpsCustomData" xmlns:s="http://www.wps.cn/officeDocument/2013/wpsCustomData">
  <extobjs>
    <extobj name="F35B0BEE-F18A-47BB-8FCB-E00DA2F2635D-1">
      <extobjdata type="F35B0BEE-F18A-47BB-8FCB-E00DA2F2635D" data="ewoJIkRlc2lnbklkIiA6ICJhNjc2MTQ5Zi0xMTk0LTQ0YzQtYjMzYy1jNmZiMTk4YjVkOTciCn0K"/>
    </extobj>
    <extobj name="F35B0BEE-F18A-47BB-8FCB-E00DA2F2635D-2">
      <extobjdata type="F35B0BEE-F18A-47BB-8FCB-E00DA2F2635D" data="ewoJIkRlc2lnbklkIiA6ICJhNjc2MTQ5Zi0xMTk0LTQ0YzQtYjMzYy1jNmZiMTk4YjVkOTciCn0K"/>
    </extobj>
    <extobj name="F35B0BEE-F18A-47BB-8FCB-E00DA2F2635D-3">
      <extobjdata type="F35B0BEE-F18A-47BB-8FCB-E00DA2F2635D" data="ewoJIkRlc2lnbklkIiA6ICJhNjc2MTQ5Zi0xMTk0LTQ0YzQtYjMzYy1jNmZiMTk4YjVkOTciCn0K"/>
    </extobj>
    <extobj name="F35B0BEE-F18A-47BB-8FCB-E00DA2F2635D-4">
      <extobjdata type="F35B0BEE-F18A-47BB-8FCB-E00DA2F2635D" data="ewoJIkRlc2lnbklkIiA6ICJhNjc2MTQ5Zi0xMTk0LTQ0YzQtYjMzYy1jNmZiMTk4YjVkOTciCn0K"/>
    </extobj>
    <extobj name="F35B0BEE-F18A-47BB-8FCB-E00DA2F2635D-5">
      <extobjdata type="F35B0BEE-F18A-47BB-8FCB-E00DA2F2635D" data="ewoJIkRlc2lnbklkIiA6ICJhNjc2MTQ5Zi0xMTk0LTQ0YzQtYjMzYy1jNmZiMTk4YjVkOTciCn0K"/>
    </extobj>
    <extobj name="F35B0BEE-F18A-47BB-8FCB-E00DA2F2635D-6">
      <extobjdata type="F35B0BEE-F18A-47BB-8FCB-E00DA2F2635D" data="ewoJIkRlc2lnbklkIiA6ICJhNjc2MTQ5Zi0xMTk0LTQ0YzQtYjMzYy1jNmZiMTk4YjVkOTciCn0K"/>
    </extobj>
    <extobj name="F35B0BEE-F18A-47BB-8FCB-E00DA2F2635D-7">
      <extobjdata type="F35B0BEE-F18A-47BB-8FCB-E00DA2F2635D" data="ewoJIkRlc2lnbklkIiA6ICJhNjc2MTQ5Zi0xMTk0LTQ0YzQtYjMzYy1jNmZiMTk4YjVkOTciCn0K"/>
    </extobj>
  </extobjs>
</s:customData>
</file>

<file path=customXml/itemProps2226.xml><?xml version="1.0" encoding="utf-8"?>
<ds:datastoreItem xmlns:ds="http://schemas.openxmlformats.org/officeDocument/2006/customXml" ds:itemID="s:customData">
  <ds:schemaRefs>
    <ds:schemaRef ds:uri="http://www.wps.cn/officeDocument/2013/wpsCustomData"/>
  </ds:schemaRefs>
</ds:datastoreItem>
</file>

<file path=docProps/app.xml><?xml version="1.0" encoding="utf-8"?>
<Properties xmlns="http://schemas.openxmlformats.org/officeDocument/2006/extended-properties" xmlns:vt="http://schemas.openxmlformats.org/officeDocument/2006/docPropsVTypes">
  <TotalTime>0</TotalTime>
  <Words>13162</Words>
  <Application>WPS 演示</Application>
  <PresentationFormat/>
  <Paragraphs>2045</Paragraphs>
  <Slides>64</Slides>
  <Notes>29</Notes>
  <HiddenSlides>0</HiddenSlides>
  <MMClips>2</MMClips>
  <ScaleCrop>false</ScaleCrop>
  <HeadingPairs>
    <vt:vector size="6" baseType="variant">
      <vt:variant>
        <vt:lpstr>已用的字体</vt:lpstr>
      </vt:variant>
      <vt:variant>
        <vt:i4>36</vt:i4>
      </vt:variant>
      <vt:variant>
        <vt:lpstr>主题</vt:lpstr>
      </vt:variant>
      <vt:variant>
        <vt:i4>1</vt:i4>
      </vt:variant>
      <vt:variant>
        <vt:lpstr>幻灯片标题</vt:lpstr>
      </vt:variant>
      <vt:variant>
        <vt:i4>64</vt:i4>
      </vt:variant>
    </vt:vector>
  </HeadingPairs>
  <TitlesOfParts>
    <vt:vector size="101" baseType="lpstr">
      <vt:lpstr>Arial</vt:lpstr>
      <vt:lpstr>宋体</vt:lpstr>
      <vt:lpstr>Wingdings</vt:lpstr>
      <vt:lpstr>微软雅黑</vt:lpstr>
      <vt:lpstr>Calibri</vt:lpstr>
      <vt:lpstr>Calibri</vt:lpstr>
      <vt:lpstr>Calibri</vt:lpstr>
      <vt:lpstr>微软雅黑</vt:lpstr>
      <vt:lpstr>Arial</vt:lpstr>
      <vt:lpstr>思源黑体 CN Normal</vt:lpstr>
      <vt:lpstr>黑体</vt:lpstr>
      <vt:lpstr>Calibri</vt:lpstr>
      <vt:lpstr>Times New Roman</vt:lpstr>
      <vt:lpstr>华文中宋</vt:lpstr>
      <vt:lpstr>Wingdings</vt:lpstr>
      <vt:lpstr>Franklin Gothic Book</vt:lpstr>
      <vt:lpstr>Arial Unicode MS</vt:lpstr>
      <vt:lpstr>等线</vt:lpstr>
      <vt:lpstr>幼圆</vt:lpstr>
      <vt:lpstr>楷体</vt:lpstr>
      <vt:lpstr>Arial Black</vt:lpstr>
      <vt:lpstr>仿宋</vt:lpstr>
      <vt:lpstr>Open Sans</vt:lpstr>
      <vt:lpstr>Segoe Print</vt:lpstr>
      <vt:lpstr>Garamond</vt:lpstr>
      <vt:lpstr>Times New Roman</vt:lpstr>
      <vt:lpstr>Courier New</vt:lpstr>
      <vt:lpstr>方正粗黑宋简体</vt:lpstr>
      <vt:lpstr>华文楷体</vt:lpstr>
      <vt:lpstr>Wingdings 2</vt:lpstr>
      <vt:lpstr>华文新魏</vt:lpstr>
      <vt:lpstr>隶书</vt:lpstr>
      <vt:lpstr>Times New Roman</vt:lpstr>
      <vt:lpstr>思源黑体 CN (标题)</vt:lpstr>
      <vt:lpstr>清雅黑体</vt:lpstr>
      <vt:lpstr>Saturday Sans Regular</vt:lpstr>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龙强</cp:lastModifiedBy>
  <cp:revision>3</cp:revision>
  <cp:lastPrinted>2025-07-14T11:32:00Z</cp:lastPrinted>
  <dcterms:created xsi:type="dcterms:W3CDTF">2025-07-14T11:32:00Z</dcterms:created>
  <dcterms:modified xsi:type="dcterms:W3CDTF">2026-04-26T13:07:07Z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A6EE7BFEFCE44C98A1AAA62AE4A6CE47_12</vt:lpwstr>
  </property>
  <property fmtid="{D5CDD505-2E9C-101B-9397-08002B2CF9AE}" pid="7" name="KSOProductBuildVer">
    <vt:lpwstr>2052-12.1.0.23542</vt:lpwstr>
  </property>
</Properties>
</file>