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wav" ContentType="audio/x-wav"/>
  <Default Extension="png" ContentType="image/png"/>
  <Default Extension="gif" ContentType="image/gif"/>
  <Default Extension="emf" ContentType="image/x-emf"/>
  <Default Extension="rels" ContentType="application/vnd.openxmlformats-package.relationships+xml"/>
  <Override PartName="/customXml/itemProps1530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6.svg" ContentType="image/svg+xml"/>
  <Override PartName="/ppt/media/image7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.xml" ContentType="application/vnd.openxmlformats-officedocument.presentationml.tags+xml"/>
  <Override PartName="/ppt/tags/tag1531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398" r:id="rId3"/>
    <p:sldId id="406" r:id="rId5"/>
    <p:sldId id="399" r:id="rId6"/>
    <p:sldId id="400" r:id="rId7"/>
    <p:sldId id="402" r:id="rId8"/>
    <p:sldId id="1068" r:id="rId9"/>
    <p:sldId id="405" r:id="rId10"/>
    <p:sldId id="735" r:id="rId11"/>
    <p:sldId id="1076" r:id="rId12"/>
    <p:sldId id="1069" r:id="rId13"/>
    <p:sldId id="1101" r:id="rId14"/>
    <p:sldId id="1077" r:id="rId15"/>
    <p:sldId id="1078" r:id="rId16"/>
    <p:sldId id="1091" r:id="rId17"/>
    <p:sldId id="1092" r:id="rId18"/>
    <p:sldId id="1099" r:id="rId19"/>
    <p:sldId id="1093" r:id="rId20"/>
    <p:sldId id="1115" r:id="rId21"/>
    <p:sldId id="1094" r:id="rId22"/>
    <p:sldId id="1095" r:id="rId23"/>
    <p:sldId id="1096" r:id="rId24"/>
    <p:sldId id="1098" r:id="rId25"/>
    <p:sldId id="1088" r:id="rId26"/>
    <p:sldId id="1102" r:id="rId27"/>
    <p:sldId id="1103" r:id="rId28"/>
    <p:sldId id="1104" r:id="rId29"/>
    <p:sldId id="1105" r:id="rId30"/>
    <p:sldId id="1106" r:id="rId31"/>
    <p:sldId id="940" r:id="rId32"/>
    <p:sldId id="942" r:id="rId33"/>
    <p:sldId id="1048" r:id="rId34"/>
    <p:sldId id="1113" r:id="rId35"/>
    <p:sldId id="1114" r:id="rId36"/>
    <p:sldId id="1116" r:id="rId37"/>
    <p:sldId id="1108" r:id="rId38"/>
    <p:sldId id="1109" r:id="rId39"/>
    <p:sldId id="1117" r:id="rId40"/>
    <p:sldId id="1118" r:id="rId41"/>
    <p:sldId id="656" r:id="rId42"/>
    <p:sldId id="1112" r:id="rId43"/>
    <p:sldId id="453" r:id="rId44"/>
    <p:sldId id="549" r:id="rId45"/>
    <p:sldId id="454" r:id="rId46"/>
    <p:sldId id="555" r:id="rId47"/>
    <p:sldId id="639" r:id="rId48"/>
    <p:sldId id="640" r:id="rId49"/>
    <p:sldId id="1119" r:id="rId50"/>
    <p:sldId id="1120" r:id="rId51"/>
    <p:sldId id="1121" r:id="rId52"/>
    <p:sldId id="476" r:id="rId53"/>
    <p:sldId id="477" r:id="rId54"/>
    <p:sldId id="565" r:id="rId55"/>
    <p:sldId id="1067" r:id="rId56"/>
    <p:sldId id="567" r:id="rId57"/>
  </p:sldIdLst>
  <p:sldSz cx="12192000" cy="6858000"/>
  <p:notesSz cx="6858000" cy="12192000"/>
  <p:custDataLst>
    <p:tags r:id="rId64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87" userDrawn="1">
          <p15:clr>
            <a:srgbClr val="A4A3A4"/>
          </p15:clr>
        </p15:guide>
        <p15:guide id="2" pos="3839" userDrawn="1">
          <p15:clr>
            <a:srgbClr val="A4A3A4"/>
          </p15:clr>
        </p15:guide>
        <p15:guide id="3" orient="horz" pos="541" userDrawn="1">
          <p15:clr>
            <a:srgbClr val="A4A3A4"/>
          </p15:clr>
        </p15:guide>
        <p15:guide id="4" pos="244" userDrawn="1">
          <p15:clr>
            <a:srgbClr val="A4A3A4"/>
          </p15:clr>
        </p15:guide>
        <p15:guide id="5" pos="7115" userDrawn="1">
          <p15:clr>
            <a:srgbClr val="A4A3A4"/>
          </p15:clr>
        </p15:guide>
        <p15:guide id="6" orient="horz" pos="805" userDrawn="1">
          <p15:clr>
            <a:srgbClr val="A4A3A4"/>
          </p15:clr>
        </p15:guide>
        <p15:guide id="7" pos="1893" userDrawn="1">
          <p15:clr>
            <a:srgbClr val="A4A3A4"/>
          </p15:clr>
        </p15:guide>
        <p15:guide id="8" orient="horz" pos="2120" userDrawn="1">
          <p15:clr>
            <a:srgbClr val="A4A3A4"/>
          </p15:clr>
        </p15:guide>
        <p15:guide id="9" orient="horz" pos="4002" userDrawn="1">
          <p15:clr>
            <a:srgbClr val="A4A3A4"/>
          </p15:clr>
        </p15:guide>
        <p15:guide id="10" orient="horz" pos="18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道环 李" initials="道环" lastIdx="0" clrIdx="0"/>
  <p:cmAuthor id="0" name="Administrator" initials="A" lastIdx="0" clrIdx="0"/>
  <p:cmAuthor id="2" name="郭小球~" initials="郭小球~" lastIdx="0" clrIdx="1"/>
  <p:cmAuthor id="3" name="shx" initials="s" lastIdx="0" clrIdx="0"/>
  <p:cmAuthor id="4" name="Lenovo" initials="L" lastIdx="0" clrIdx="2"/>
  <p:cmAuthor id="5" name="宋洁然" initials="宋" lastIdx="0" clrIdx="1"/>
  <p:cmAuthor id="6" name="ming qiu" initials="m" lastIdx="0" clrIdx="1"/>
  <p:cmAuthor id="7" name="1206988966@qq.com" initials="1" lastIdx="0" clrIdx="2"/>
  <p:cmAuthor id="8" name="姜伟光" initials="姜" lastIdx="0" clrIdx="0"/>
  <p:cmAuthor id="9" name="作者" initials="作" lastIdx="0" clrIdx="24"/>
  <p:cmAuthor id="10" name="yyyaogd@126.com" initials="y" lastIdx="0" clrIdx="0"/>
  <p:cmAuthor id="11" name="wucj" initials="w" lastIdx="0" clrIdx="0"/>
  <p:cmAuthor id="12" name="SkyUser" initials="S" lastIdx="0" clrIdx="0"/>
  <p:cmAuthor id="13" name="54410" initials="5" lastIdx="0" clrIdx="12"/>
  <p:cmAuthor id="14" name="珠珠的电脑" initials="珠" lastIdx="0" clrIdx="13"/>
  <p:cmAuthor id="15" name="admin" initials="a" lastIdx="0" clrIdx="14"/>
  <p:cmAuthor id="17" name="86187" initials="8" lastIdx="0" clrIdx="16"/>
  <p:cmAuthor id="18" name="宁鹏鹏" initials="宁" lastIdx="0" clrIdx="17"/>
  <p:cmAuthor id="16" name="aurora" initials="a" lastIdx="0" clrIdx="15"/>
  <p:cmAuthor id="22" name="cuisyz" initials="c" lastIdx="0" clrIdx="1"/>
  <p:cmAuthor id="23" name="Hiupan" initials="H" lastIdx="0" clrIdx="2"/>
  <p:cmAuthor id="21" name="薛 华林" initials="薛" lastIdx="0" clrIdx="0"/>
  <p:cmAuthor id="76" name="朱 昌花" initials="朱" lastIdx="0" clrIdx="25"/>
  <p:cmAuthor id="25" name="林文苗" initials="林" lastIdx="0" clrIdx="24"/>
  <p:cmAuthor id="19" name="d'y" initials="d" lastIdx="0" clrIdx="18"/>
  <p:cmAuthor id="302335242" name="泡沬" initials="泡" lastIdx="0" clrIdx="21"/>
  <p:cmAuthor id="2001" name="骆倩怡_Znauj26B" initials="authorId_382814100" lastIdx="0" clrIdx="0"/>
  <p:cmAuthor id="24" name="HIAPAD" initials="H" lastIdx="0" clrIdx="23"/>
  <p:cmAuthor id="20" name="Matebook 14" initials="M" lastIdx="0" clrIdx="19"/>
  <p:cmAuthor id="191839276" name="偲" initials="偲" lastIdx="0" clrIdx="29"/>
  <p:cmAuthor id="27" name="谢丹凤" initials="谢" lastIdx="0" clrIdx="26"/>
  <p:cmAuthor id="701" name="未知用户419" initials="未" lastIdx="0" clrIdx="0"/>
  <p:cmAuthor id="702" name="未知用户425" initials="未" lastIdx="0" clrIdx="0"/>
  <p:cmAuthor id="703" name="未知用户426" initials="未" lastIdx="0" clrIdx="0"/>
  <p:cmAuthor id="704" name="未知用户427" initials="未" lastIdx="0" clrIdx="1"/>
  <p:cmAuthor id="705" name="未知用户428" initials="未" lastIdx="0" clrIdx="0"/>
  <p:cmAuthor id="706" name="未知用户429" initials="未" lastIdx="0" clrIdx="0"/>
  <p:cmAuthor id="707" name="未知用户430" initials="未" lastIdx="0" clrIdx="0"/>
  <p:cmAuthor id="708" name="未知用户431" initials="未" lastIdx="0" clrIdx="0"/>
  <p:cmAuthor id="709" name="未知用户432" initials="未" lastIdx="0" clrIdx="0"/>
  <p:cmAuthor id="710" name="未知用户433" initials="未" lastIdx="0" clrIdx="0"/>
  <p:cmAuthor id="711" name="未知用户434" initials="未" lastIdx="0" clrIdx="0"/>
  <p:cmAuthor id="712" name="未知用户435" initials="未" lastIdx="0" clrIdx="0"/>
  <p:cmAuthor id="713" name="未知用户436" initials="未" lastIdx="0" clrIdx="0"/>
  <p:cmAuthor id="714" name="未知用户437" initials="未" lastIdx="0" clrIdx="0"/>
  <p:cmAuthor id="715" name="未知用户438" initials="未" lastIdx="0" clrIdx="0"/>
  <p:cmAuthor id="716" name="未知用户417" initials="未" lastIdx="0" clrIdx="0"/>
  <p:cmAuthor id="717" name="未知用户439" initials="未" lastIdx="0" clrIdx="0"/>
  <p:cmAuthor id="718" name="未知用户440" initials="未" lastIdx="0" clrIdx="0"/>
  <p:cmAuthor id="719" name="未知用户441" initials="未" lastIdx="0" clrIdx="0"/>
  <p:cmAuthor id="720" name="未知用户442" initials="未" lastIdx="0" clrIdx="0"/>
  <p:cmAuthor id="721" name="未知用户443" initials="未" lastIdx="0" clrIdx="1"/>
  <p:cmAuthor id="722" name="未知用户444" initials="未" lastIdx="0" clrIdx="0"/>
  <p:cmAuthor id="723" name="未知用户445" initials="未" lastIdx="0" clrIdx="0"/>
  <p:cmAuthor id="724" name="未知用户446" initials="未" lastIdx="0" clrIdx="0"/>
  <p:cmAuthor id="725" name="未知用户447" initials="未" lastIdx="0" clrIdx="0"/>
  <p:cmAuthor id="726" name="未知用户448" initials="未" lastIdx="0" clrIdx="0"/>
  <p:cmAuthor id="26" name="ansen emma" initials="a" lastIdx="0" clrIdx="18"/>
  <p:cmAuthor id="728" name="谢静波" initials="谢" lastIdx="0" clrIdx="727"/>
  <p:cmAuthor id="28" name="WHTP" initials="W" lastIdx="0" clrIdx="20"/>
  <p:cmAuthor id="29" name="w" initials="w" lastIdx="0" clrIdx="0"/>
  <p:cmAuthor id="730" name="zhang li" initials="z" lastIdx="0" clrIdx="138"/>
  <p:cmAuthor id="30" name="余潇迎" initials="余" lastIdx="0" clrIdx="0"/>
  <p:cmAuthor id="31" name="FrogPrince1121" initials="F" lastIdx="0" clrIdx="1"/>
  <p:cmAuthor id="32" name="未知用户12" initials="未" lastIdx="0" clrIdx="0"/>
  <p:cmAuthor id="33" name="jiansheng li" initials="j" lastIdx="0" clrIdx="0"/>
  <p:cmAuthor id="34" name="李增增" initials="李" lastIdx="0" clrIdx="2"/>
  <p:cmAuthor id="35" name="video" initials="v" lastIdx="0" clrIdx="0"/>
  <p:cmAuthor id="36" name="郭禹希" initials="郭" lastIdx="0" clrIdx="0"/>
  <p:cmAuthor id="37" name="YZB" initials="Y" lastIdx="0" clrIdx="15"/>
  <p:cmAuthor id="38" name="yiwei zhu" initials="y" lastIdx="0" clrIdx="0"/>
  <p:cmAuthor id="39" name="吕震" initials="吕" lastIdx="0" clrIdx="0"/>
  <p:cmAuthor id="40" name="吴岩" initials="吴" lastIdx="0" clrIdx="0"/>
  <p:cmAuthor id="41" name="陈 橙橙" initials="陈" lastIdx="0" clrIdx="21"/>
  <p:cmAuthor id="42" name="我" initials="我" lastIdx="0" clrIdx="32"/>
  <p:cmAuthor id="43" name="User" initials="U" lastIdx="0" clrIdx="0"/>
  <p:cmAuthor id="44" name="catlaohu" initials="c" lastIdx="0" clrIdx="0"/>
  <p:cmAuthor id="45" name="??" initials="?" lastIdx="0" clrIdx="0"/>
  <p:cmAuthor id="46" name="hy-tkyl" initials="h" lastIdx="0" clrIdx="0"/>
  <p:cmAuthor id="47" name="821375975@qq.com" initials="8" lastIdx="0" clrIdx="23"/>
  <p:cmAuthor id="748" name="殷 积波" initials="殷" lastIdx="0" clrIdx="22"/>
  <p:cmAuthor id="48" name="用户" initials="用" lastIdx="0" clrIdx="0"/>
  <p:cmAuthor id="749" name="启浩" initials="启" lastIdx="0" clrIdx="0"/>
  <p:cmAuthor id="49" name="幺以谦" initials="幺" lastIdx="0" clrIdx="1"/>
  <p:cmAuthor id="750" name="袨?嗴?傤?" initials="袨" lastIdx="0" clrIdx="0"/>
  <p:cmAuthor id="50" name="志龙 姜" initials="志" lastIdx="0" clrIdx="0"/>
  <p:cmAuthor id="751" name="林玲 郑" initials="林" lastIdx="0" clrIdx="0"/>
  <p:cmAuthor id="51" name="潈ऎ䕨அ" initials="潈" lastIdx="0" clrIdx="0"/>
  <p:cmAuthor id="752" name="554154816@qq.com" initials="5" lastIdx="0" clrIdx="0"/>
  <p:cmAuthor id="52" name="YANGS-PC" initials="Y" lastIdx="0" clrIdx="0"/>
  <p:cmAuthor id="753" name="未知用户192" initials="未" lastIdx="0" clrIdx="0"/>
  <p:cmAuthor id="53" name="庞宝国" initials="庞" lastIdx="0" clrIdx="0"/>
  <p:cmAuthor id="54" name="pangyt" initials="p" lastIdx="0" clrIdx="1"/>
  <p:cmAuthor id="55" name="apple" initials="a" lastIdx="0" clrIdx="0"/>
  <p:cmAuthor id="56" name="卫天一" initials="卫" lastIdx="0" clrIdx="0"/>
  <p:cmAuthor id="757" name="崔冶鸣（内蒙古英才管培生）" initials="崔" lastIdx="0" clrIdx="0"/>
  <p:cmAuthor id="57" name="万户网络" initials="万" lastIdx="0" clrIdx="0"/>
  <p:cmAuthor id="58" name="未知用户20" initials="未" lastIdx="0" clrIdx="0"/>
  <p:cmAuthor id="759" name="张逸晨" initials="张" lastIdx="0" clrIdx="0"/>
  <p:cmAuthor id="59" name="孙璐璐" initials="孙" lastIdx="0" clrIdx="0"/>
  <p:cmAuthor id="60" name="新萝卜家园" initials="新" lastIdx="0" clrIdx="0"/>
  <p:cmAuthor id="61" name="1003776019@qq.com" initials="1" lastIdx="0" clrIdx="33"/>
  <p:cmAuthor id="762" name="张洁01-lhq" initials="张" lastIdx="0" clrIdx="0"/>
  <p:cmAuthor id="62" name="Jinyi" initials="J" lastIdx="0" clrIdx="2"/>
  <p:cmAuthor id="763" name="池依曼" initials="池" lastIdx="0" clrIdx="72"/>
  <p:cmAuthor id="764" name="未知用户219" initials="未" lastIdx="0" clrIdx="0"/>
  <p:cmAuthor id="64" name="tkuser" initials="t" lastIdx="0" clrIdx="0"/>
  <p:cmAuthor id="765" name="未知用户230" initials="未" lastIdx="0" clrIdx="0"/>
  <p:cmAuthor id="65" name="江涛 李" initials="江" lastIdx="0" clrIdx="0"/>
  <p:cmAuthor id="766" name="未知用户231" initials="未" lastIdx="0" clrIdx="0"/>
  <p:cmAuthor id="66" name="杨国" initials="杨" lastIdx="0" clrIdx="0"/>
  <p:cmAuthor id="767" name="未知用户232" initials="未" lastIdx="0" clrIdx="0"/>
  <p:cmAuthor id="67" name="HaoshuaiWu" initials="H" lastIdx="0" clrIdx="0"/>
  <p:cmAuthor id="768" name="未知用户237" initials="未" lastIdx="0" clrIdx="0"/>
  <p:cmAuthor id="68" name="刘承刚" initials="刘" lastIdx="0" clrIdx="2"/>
  <p:cmAuthor id="769" name="未知用户226" initials="未" lastIdx="0" clrIdx="0"/>
  <p:cmAuthor id="69" name="史璐瑶" initials="史" lastIdx="0" clrIdx="23"/>
  <p:cmAuthor id="770" name="亚运 曹" initials="亚" lastIdx="0" clrIdx="2"/>
  <p:cmAuthor id="70" name="wangcz2" initials="w" lastIdx="0" clrIdx="0"/>
  <p:cmAuthor id="71" name="tianan" initials="t" lastIdx="0" clrIdx="5"/>
  <p:cmAuthor id="772" name="张正明" initials="张" lastIdx="0" clrIdx="0"/>
  <p:cmAuthor id="72" name="Microsoft" initials="M" lastIdx="0" clrIdx="0"/>
  <p:cmAuthor id="773" name="FANG SUN" initials="F" lastIdx="0" clrIdx="4"/>
  <p:cmAuthor id="73" name="未知用户14" initials="未" lastIdx="0" clrIdx="2"/>
  <p:cmAuthor id="774" name="富德生命人寿" initials="富" lastIdx="0" clrIdx="0"/>
  <p:cmAuthor id="74" name="Sky123.Org" initials="S" lastIdx="0" clrIdx="0"/>
  <p:cmAuthor id="775" name="袁缘" initials="袁" lastIdx="0" clrIdx="0"/>
  <p:cmAuthor id="75" name="zhouyiming" initials="z" lastIdx="0" clrIdx="0"/>
  <p:cmAuthor id="776" name="未知用户416" initials="未" lastIdx="0" clrIdx="0"/>
  <p:cmAuthor id="777" name="未知用户404" initials="未" lastIdx="0" clrIdx="0"/>
  <p:cmAuthor id="77" name=" " initials=" " lastIdx="0" clrIdx="1"/>
  <p:cmAuthor id="778" name="未知用户408" initials="未" lastIdx="0" clrIdx="1"/>
  <p:cmAuthor id="78" name="徐 宁" initials="徐" lastIdx="0" clrIdx="0"/>
  <p:cmAuthor id="779" name="未知用户409" initials="未" lastIdx="0" clrIdx="0"/>
  <p:cmAuthor id="79" name="QBOSSCHEN" initials="Q" lastIdx="0" clrIdx="0"/>
  <p:cmAuthor id="780" name="未知用户412" initials="未" lastIdx="0" clrIdx="1"/>
  <p:cmAuthor id="80" name="Calvin G" initials="C" lastIdx="0" clrIdx="0"/>
  <p:cmAuthor id="781" name="未知用户413" initials="未" lastIdx="0" clrIdx="0"/>
  <p:cmAuthor id="81" name="张莹" initials="张" lastIdx="0" clrIdx="0"/>
  <p:cmAuthor id="782" name="未知用户414" initials="未" lastIdx="0" clrIdx="0"/>
  <p:cmAuthor id="82" name="MC SYSTEM" initials="M" lastIdx="0" clrIdx="0"/>
  <p:cmAuthor id="783" name="未知用户415" initials="未" lastIdx="0" clrIdx="0"/>
  <p:cmAuthor id="83" name="spring_ren" initials="s" lastIdx="0" clrIdx="1"/>
  <p:cmAuthor id="784" name="未知用户215" initials="未" lastIdx="0" clrIdx="0"/>
  <p:cmAuthor id="84" name="user" initials="u" lastIdx="0" clrIdx="0"/>
  <p:cmAuthor id="785" name="未知用户217" initials="未" lastIdx="0" clrIdx="0"/>
  <p:cmAuthor id="85" name="李璐---寿险总公司营销管理部" initials="李" lastIdx="0" clrIdx="0"/>
  <p:cmAuthor id="786" name="未知用户261" initials="未" lastIdx="0" clrIdx="0"/>
  <p:cmAuthor id="86" name="xuqing" initials="x" lastIdx="0" clrIdx="0"/>
  <p:cmAuthor id="787" name="未知用户371" initials="未" lastIdx="0" clrIdx="0"/>
  <p:cmAuthor id="87" name="王顶" initials="王" lastIdx="0" clrIdx="0"/>
  <p:cmAuthor id="788" name="未知用户370" initials="未" lastIdx="0" clrIdx="0"/>
  <p:cmAuthor id="88" name="王 金谦" initials="王" lastIdx="0" clrIdx="21"/>
  <p:cmAuthor id="789" name="未知用户347" initials="未" lastIdx="0" clrIdx="0"/>
  <p:cmAuthor id="790" name="未知用户348" initials="未" lastIdx="0" clrIdx="0"/>
  <p:cmAuthor id="90" name="caoyq0624" initials="c" lastIdx="0" clrIdx="0"/>
  <p:cmAuthor id="791" name="未知用户286" initials="未" lastIdx="0" clrIdx="0"/>
  <p:cmAuthor id="91" name="wangyuan20" initials="w" lastIdx="0" clrIdx="1"/>
  <p:cmAuthor id="792" name="未知用户373" initials="未" lastIdx="0" clrIdx="0"/>
  <p:cmAuthor id="92" name="easonyoun" initials="e" lastIdx="0" clrIdx="0"/>
  <p:cmAuthor id="793" name="未知用户350" initials="未" lastIdx="0" clrIdx="0"/>
  <p:cmAuthor id="93" name="董苗苗" initials="董" lastIdx="0" clrIdx="1"/>
  <p:cmAuthor id="794" name="未知用户218" initials="未" lastIdx="0" clrIdx="0"/>
  <p:cmAuthor id="94" name="何慧丽" initials="何" lastIdx="0" clrIdx="0"/>
  <p:cmAuthor id="795" name="未知用户351" initials="未" lastIdx="0" clrIdx="0"/>
  <p:cmAuthor id="95" name="Chen" initials="C" lastIdx="0" clrIdx="94"/>
  <p:cmAuthor id="796" name="未知用户352" initials="未" lastIdx="0" clrIdx="1"/>
  <p:cmAuthor id="96" name="Mz" initials="M" lastIdx="0" clrIdx="0"/>
  <p:cmAuthor id="797" name="未知用户353" initials="未" lastIdx="0" clrIdx="0"/>
  <p:cmAuthor id="97" name="齐涛" initials="齐" lastIdx="0" clrIdx="0"/>
  <p:cmAuthor id="798" name="未知用户354" initials="未" lastIdx="0" clrIdx="0"/>
  <p:cmAuthor id="98" name="Microsoft Office 用户" initials="M" lastIdx="0" clrIdx="0"/>
  <p:cmAuthor id="799" name="未知用户355" initials="未" lastIdx="0" clrIdx="0"/>
  <p:cmAuthor id="99" name="季玉洁" initials="季" lastIdx="0" clrIdx="0"/>
  <p:cmAuthor id="800" name="未知用户356" initials="未" lastIdx="0" clrIdx="0"/>
  <p:cmAuthor id="100" name="陈树权" initials="陈" lastIdx="0" clrIdx="0"/>
  <p:cmAuthor id="801" name="未知用户378" initials="未" lastIdx="0" clrIdx="0"/>
  <p:cmAuthor id="101" name="八妹" initials="八" lastIdx="0" clrIdx="0"/>
  <p:cmAuthor id="802" name="未知用户357" initials="未" lastIdx="0" clrIdx="0"/>
  <p:cmAuthor id="102" name="方朝军/产品推动室/产品开发推广部/总公司" initials="方" lastIdx="0" clrIdx="0"/>
  <p:cmAuthor id="803" name="未知用户362" initials="未" lastIdx="0" clrIdx="0"/>
  <p:cmAuthor id="103" name="zq" initials="z" lastIdx="0" clrIdx="0"/>
  <p:cmAuthor id="804" name="未知用户363" initials="未" lastIdx="0" clrIdx="0"/>
  <p:cmAuthor id="104" name="刘 思蜀" initials="刘" lastIdx="0" clrIdx="0"/>
  <p:cmAuthor id="805" name="未知用户374" initials="未" lastIdx="0" clrIdx="0"/>
  <p:cmAuthor id="105" name="Ms" initials="M" lastIdx="0" clrIdx="0"/>
  <p:cmAuthor id="806" name="未知用户375" initials="未" lastIdx="0" clrIdx="0"/>
  <p:cmAuthor id="106" name="sdzz-syy" initials="s" lastIdx="0" clrIdx="0"/>
  <p:cmAuthor id="807" name="未知用户369" initials="未" lastIdx="0" clrIdx="0"/>
  <p:cmAuthor id="808" name="未知用户376" initials="未" lastIdx="0" clrIdx="0"/>
  <p:cmAuthor id="809" name="未知用户377" initials="未" lastIdx="0" clrIdx="0"/>
  <p:cmAuthor id="810" name="未知用户372" initials="未" lastIdx="0" clrIdx="1"/>
  <p:cmAuthor id="110" name="未知用户11" initials="未" lastIdx="0" clrIdx="0"/>
  <p:cmAuthor id="811" name="Xzjd" initials="X" lastIdx="0" clrIdx="0"/>
  <p:cmAuthor id="111" name="Lenovo User" initials="L" lastIdx="0" clrIdx="0"/>
  <p:cmAuthor id="112" name="冯炳辰/业务管理部/私人银行部/总行机关/ABC" initials="冯" lastIdx="0" clrIdx="0"/>
  <p:cmAuthor id="113" name="谢俊/技术总监室/软件开发中心/总行机关/ABC" initials="谢" lastIdx="0" clrIdx="2"/>
  <p:cmAuthor id="814" name="未知用户466" initials="未" lastIdx="0" clrIdx="0"/>
  <p:cmAuthor id="114" name="CN=谢俊/OU=技术总监室/OU=软件开发中心/OU=总行机关/O=ABC" initials="C" lastIdx="0" clrIdx="3"/>
  <p:cmAuthor id="815" name="未知用户460" initials="未" lastIdx="0" clrIdx="0"/>
  <p:cmAuthor id="115" name="赖强/技术总监室/软件开发中心/总行机关/ABC" initials="赖" lastIdx="0" clrIdx="2"/>
  <p:cmAuthor id="816" name="未知用户454" initials="未" lastIdx="0" clrIdx="0"/>
  <p:cmAuthor id="116" name="未知用户9" initials="未" lastIdx="0" clrIdx="0"/>
  <p:cmAuthor id="817" name="未知用户461" initials="未" lastIdx="0" clrIdx="0"/>
  <p:cmAuthor id="117" name="49254" initials="4" lastIdx="0" clrIdx="0"/>
  <p:cmAuthor id="818" name="未知用户455" initials="未" lastIdx="0" clrIdx="0"/>
  <p:cmAuthor id="118" name="lgp" initials="l" lastIdx="0" clrIdx="0"/>
  <p:cmAuthor id="819" name="未知用户462" initials="未" lastIdx="0" clrIdx="0"/>
  <p:cmAuthor id="119" name="沛斯 钟" initials="沛" lastIdx="0" clrIdx="2"/>
  <p:cmAuthor id="820" name="未知用户465" initials="未" lastIdx="0" clrIdx="5"/>
  <p:cmAuthor id="120" name="wangsc" initials="w" lastIdx="0" clrIdx="34"/>
  <p:cmAuthor id="821" name="未知用户457" initials="未" lastIdx="0" clrIdx="0"/>
  <p:cmAuthor id="121" name="马妍" initials="马" lastIdx="0" clrIdx="0"/>
  <p:cmAuthor id="822" name="未知用户450" initials="未" lastIdx="0" clrIdx="0"/>
  <p:cmAuthor id="122" name="yanqiqi-lgd" initials="y" lastIdx="0" clrIdx="5"/>
  <p:cmAuthor id="823" name="未知用户463" initials="未" lastIdx="0" clrIdx="18"/>
  <p:cmAuthor id="123" name="547716734@qq.com" initials="5" lastIdx="0" clrIdx="0"/>
  <p:cmAuthor id="824" name="未知用户467" initials="未" lastIdx="0" clrIdx="0"/>
  <p:cmAuthor id="124" name="shuaibing" initials="s" lastIdx="0" clrIdx="0"/>
  <p:cmAuthor id="825" name="未知用户468" initials="未" lastIdx="0" clrIdx="0"/>
  <p:cmAuthor id="125" name="贺龙" initials="贺" lastIdx="0" clrIdx="0"/>
  <p:cmAuthor id="826" name="未知用户469" initials="未" lastIdx="0" clrIdx="0"/>
  <p:cmAuthor id="126" name="个险部" initials="个" lastIdx="0" clrIdx="0"/>
  <p:cmAuthor id="827" name="未知用户458" initials="未" lastIdx="0" clrIdx="0"/>
  <p:cmAuthor id="127" name="林 声洋" initials="林" lastIdx="0" clrIdx="0"/>
  <p:cmAuthor id="828" name="未知用户470" initials="未" lastIdx="0" clrIdx="0"/>
  <p:cmAuthor id="128" name="Ray" initials="R" lastIdx="0" clrIdx="0"/>
  <p:cmAuthor id="829" name="未知用户471" initials="未" lastIdx="0" clrIdx="0"/>
  <p:cmAuthor id="129" name="zhengzhong" initials="z" lastIdx="0" clrIdx="0"/>
  <p:cmAuthor id="830" name="未知用户472" initials="未" lastIdx="0" clrIdx="0"/>
  <p:cmAuthor id="130" name="ydx2003new@163.com" initials="y" lastIdx="0" clrIdx="0"/>
  <p:cmAuthor id="831" name="未知用户473" initials="未" lastIdx="0" clrIdx="0"/>
  <p:cmAuthor id="131" name="肖 雷" initials="肖" lastIdx="0" clrIdx="0"/>
  <p:cmAuthor id="832" name="未知用户235" initials="未" lastIdx="0" clrIdx="1"/>
  <p:cmAuthor id="132" name="gongxuan" initials="g" lastIdx="0" clrIdx="0"/>
  <p:cmAuthor id="833" name="未知用户453" initials="未" lastIdx="0" clrIdx="0"/>
  <p:cmAuthor id="133" name="zhuqy3" initials="z" lastIdx="0" clrIdx="0"/>
  <p:cmAuthor id="834" name="未知用户474" initials="未" lastIdx="0" clrIdx="0"/>
  <p:cmAuthor id="134" name="雷庭" initials="雷" lastIdx="0" clrIdx="0"/>
  <p:cmAuthor id="835" name="未知用户475" initials="未" lastIdx="0" clrIdx="0"/>
  <p:cmAuthor id="135" name="未知用户10" initials="未" lastIdx="0" clrIdx="0"/>
  <p:cmAuthor id="836" name="未知用户476" initials="未" lastIdx="0" clrIdx="0"/>
  <p:cmAuthor id="136" name="wpp" initials="w" lastIdx="0" clrIdx="0"/>
  <p:cmAuthor id="837" name="未知用户459" initials="未" lastIdx="0" clrIdx="1"/>
  <p:cmAuthor id="137" name="asuse" initials="a" lastIdx="0" clrIdx="0"/>
  <p:cmAuthor id="838" name="未知用户489" initials="未" lastIdx="0" clrIdx="0"/>
  <p:cmAuthor id="138" name="lin lin" initials="l" lastIdx="0" clrIdx="0"/>
  <p:cmAuthor id="839" name="未知用户488" initials="未" lastIdx="0" clrIdx="0"/>
  <p:cmAuthor id="139" name="nieyp" initials="n" lastIdx="0" clrIdx="0"/>
  <p:cmAuthor id="840" name="未知用户490" initials="未" lastIdx="0" clrIdx="0"/>
  <p:cmAuthor id="140" name="未知用户16" initials="未" lastIdx="0" clrIdx="0"/>
  <p:cmAuthor id="841" name="未知用户477" initials="未" lastIdx="0" clrIdx="0"/>
  <p:cmAuthor id="141" name="China" initials="C" lastIdx="0" clrIdx="0"/>
  <p:cmAuthor id="842" name="未知用户478" initials="未" lastIdx="0" clrIdx="0"/>
  <p:cmAuthor id="142" name="AbuSina" initials="A" lastIdx="0" clrIdx="0"/>
  <p:cmAuthor id="843" name="未知用户479" initials="未" lastIdx="0" clrIdx="8"/>
  <p:cmAuthor id="143" name="zhengwen" initials="z" lastIdx="0" clrIdx="0"/>
  <p:cmAuthor id="844" name="未知用户480" initials="未" lastIdx="0" clrIdx="0"/>
  <p:cmAuthor id="144" name="Wanwei Liang" initials="W" lastIdx="0" clrIdx="0"/>
  <p:cmAuthor id="845" name="未知用户481" initials="未" lastIdx="0" clrIdx="0"/>
  <p:cmAuthor id="145" name="chinalife" initials="c" lastIdx="0" clrIdx="0"/>
  <p:cmAuthor id="846" name="未知用户482" initials="未" lastIdx="0" clrIdx="0"/>
  <p:cmAuthor id="146" name="刘莹" initials="刘" lastIdx="0" clrIdx="2"/>
  <p:cmAuthor id="847" name="未知用户483" initials="未" lastIdx="0" clrIdx="0"/>
  <p:cmAuthor id="147" name="彭凯" initials="彭" lastIdx="0" clrIdx="1"/>
  <p:cmAuthor id="848" name="未知用户484" initials="未" lastIdx="0" clrIdx="0"/>
  <p:cmAuthor id="148" name="Sky.Wang" initials="S" lastIdx="0" clrIdx="0"/>
  <p:cmAuthor id="849" name="未知用户485" initials="未" lastIdx="0" clrIdx="0"/>
  <p:cmAuthor id="149" name="黄元" initials="黄" lastIdx="0" clrIdx="1"/>
  <p:cmAuthor id="850" name="未知用户486" initials="未" lastIdx="0" clrIdx="0"/>
  <p:cmAuthor id="150" name="总公司培训部" initials="总" lastIdx="0" clrIdx="9"/>
  <p:cmAuthor id="851" name="未知用户452" initials="未" lastIdx="0" clrIdx="0"/>
  <p:cmAuthor id="151" name="sunxp002" initials="s" lastIdx="0" clrIdx="0"/>
  <p:cmAuthor id="852" name="未知用户456" initials="未" lastIdx="0" clrIdx="0"/>
  <p:cmAuthor id="152" name="杨姗" initials="杨" lastIdx="0" clrIdx="1"/>
  <p:cmAuthor id="853" name="未知用户464" initials="未" lastIdx="0" clrIdx="0"/>
  <p:cmAuthor id="153" name="未知用户15" initials="未" lastIdx="0" clrIdx="0"/>
  <p:cmAuthor id="854" name="未知用户487" initials="未" lastIdx="0" clrIdx="0"/>
  <p:cmAuthor id="154" name="严之" initials="严" lastIdx="0" clrIdx="0"/>
  <p:cmAuthor id="861" name="seki" initials="s" lastIdx="0" clrIdx="0"/>
  <p:cmAuthor id="161" name="未知用户17" initials="未" lastIdx="0" clrIdx="21"/>
  <p:cmAuthor id="163" name="91huhang" initials="9" lastIdx="0" clrIdx="0"/>
  <p:cmAuthor id="164" name="未知用户89" initials="未" lastIdx="0" clrIdx="0"/>
  <p:cmAuthor id="165" name="未知用户90" initials="未" lastIdx="0" clrIdx="0"/>
  <p:cmAuthor id="166" name="未知用户80" initials="未" lastIdx="0" clrIdx="0"/>
  <p:cmAuthor id="167" name="ProMedican" initials="P" lastIdx="0" clrIdx="1"/>
  <p:cmAuthor id="168" name="未知用户103" initials="未" lastIdx="0" clrIdx="0"/>
  <p:cmAuthor id="169" name="未知用户104" initials="未" lastIdx="0" clrIdx="0"/>
  <p:cmAuthor id="170" name="未知用户87" initials="未" lastIdx="0" clrIdx="0"/>
  <p:cmAuthor id="171" name="未知用户47" initials="未" lastIdx="0" clrIdx="0"/>
  <p:cmAuthor id="172" name="未知用户92" initials="未" lastIdx="0" clrIdx="0"/>
  <p:cmAuthor id="49837067" name="刘浩" initials="刘" lastIdx="0" clrIdx="0"/>
  <p:cmAuthor id="174" name="ht guo" initials="h" lastIdx="0" clrIdx="1"/>
  <p:cmAuthor id="49837068" name="Vivian Liu" initials="VL" lastIdx="0" clrIdx="1"/>
  <p:cmAuthor id="175" name="cuizijin01" initials="c" lastIdx="0" clrIdx="2"/>
  <p:cmAuthor id="49837069" name="程玉珍" initials="程" lastIdx="0" clrIdx="143"/>
  <p:cmAuthor id="49837070" name="yang" initials="y" lastIdx="0" clrIdx="144"/>
  <p:cmAuthor id="177" name="孙青川" initials="孙" lastIdx="0" clrIdx="1"/>
  <p:cmAuthor id="49837071" name="孙 澍" initials="孙" lastIdx="0" clrIdx="207"/>
  <p:cmAuthor id="178" name="未知用户52" initials="未" lastIdx="0" clrIdx="1"/>
  <p:cmAuthor id="179" name="未知用户85" initials="未" lastIdx="0" clrIdx="0"/>
  <p:cmAuthor id="180" name="Windows" initials="W" lastIdx="0" clrIdx="3"/>
  <p:cmAuthor id="181" name="松 李" initials="松" lastIdx="0" clrIdx="4"/>
  <p:cmAuthor id="182" name="b1487" initials="b" lastIdx="0" clrIdx="0"/>
  <p:cmAuthor id="183" name="郭书含" initials="郭" lastIdx="0" clrIdx="0"/>
  <p:cmAuthor id="184" name="sivaram" initials="s" lastIdx="0" clrIdx="0"/>
  <p:cmAuthor id="185" name="пользователь Microsoft Office" initials="п" lastIdx="0" clrIdx="0"/>
  <p:cmAuthor id="186" name="刘淼" initials="刘" lastIdx="0" clrIdx="6"/>
  <p:cmAuthor id="187" name="Office 365" initials="O" lastIdx="0" clrIdx="0"/>
  <p:cmAuthor id="188" name="1716266060@qq.com" initials="1" lastIdx="0" clrIdx="0"/>
  <p:cmAuthor id="189" name="程学春 cxc" initials="程" lastIdx="0" clrIdx="0"/>
  <p:cmAuthor id="190" name="chenli8" initials="c" lastIdx="0" clrIdx="0"/>
  <p:cmAuthor id="191" name="448097321@qq.com" initials="4" lastIdx="0" clrIdx="0"/>
  <p:cmAuthor id="192" name="zhumin1" initials="z" lastIdx="0" clrIdx="1"/>
  <p:cmAuthor id="193" name="FS" initials="F" lastIdx="0" clrIdx="0"/>
  <p:cmAuthor id="194" name="Temp" initials="T" lastIdx="0" clrIdx="0"/>
  <p:cmAuthor id="195" name="刘岸亮" initials="刘" lastIdx="0" clrIdx="0"/>
  <p:cmAuthor id="196" name="雍中婧" initials="雍" lastIdx="0" clrIdx="0"/>
  <p:cmAuthor id="197" name="任斐" initials="任" lastIdx="0" clrIdx="1"/>
  <p:cmAuthor id="198" name="未知用户33" initials="未" lastIdx="0" clrIdx="0"/>
  <p:cmAuthor id="199" name="未知用户34" initials="未" lastIdx="0" clrIdx="1"/>
  <p:cmAuthor id="200" name="未知用户25" initials="未" lastIdx="0" clrIdx="0"/>
  <p:cmAuthor id="201" name="未知用户26" initials="未" lastIdx="0" clrIdx="0"/>
  <p:cmAuthor id="202" name="未知用户48" initials="未" lastIdx="0" clrIdx="0"/>
  <p:cmAuthor id="203" name="未知用户27" initials="未" lastIdx="0" clrIdx="0"/>
  <p:cmAuthor id="204" name="未知用户28" initials="未" lastIdx="0" clrIdx="0"/>
  <p:cmAuthor id="205" name="未知用户29" initials="未" lastIdx="0" clrIdx="0"/>
  <p:cmAuthor id="206" name="未知用户30" initials="未" lastIdx="0" clrIdx="0"/>
  <p:cmAuthor id="207" name="未知用户31" initials="未" lastIdx="0" clrIdx="1"/>
  <p:cmAuthor id="208" name="未知用户35" initials="未" lastIdx="0" clrIdx="6"/>
  <p:cmAuthor id="209" name="未知用户39" initials="未" lastIdx="0" clrIdx="0"/>
  <p:cmAuthor id="210" name="未知用户40" initials="未" lastIdx="0" clrIdx="1"/>
  <p:cmAuthor id="211" name="未知用户41" initials="未" lastIdx="0" clrIdx="0"/>
  <p:cmAuthor id="212" name="未知用户43" initials="未" lastIdx="0" clrIdx="1"/>
  <p:cmAuthor id="213" name="未知用户44" initials="未" lastIdx="0" clrIdx="0"/>
  <p:cmAuthor id="214" name="未知用户45" initials="未" lastIdx="0" clrIdx="0"/>
  <p:cmAuthor id="215" name="王雅静" initials="王" lastIdx="0" clrIdx="0"/>
  <p:cmAuthor id="216" name="sun frank" initials="s" lastIdx="0" clrIdx="0"/>
  <p:cmAuthor id="217" name="zhao wei" initials="z" lastIdx="0" clrIdx="0"/>
  <p:cmAuthor id="218" name="徐 伟钦" initials="徐" lastIdx="0" clrIdx="0"/>
  <p:cmAuthor id="219" name="韩冰" initials="韩" lastIdx="0" clrIdx="0"/>
  <p:cmAuthor id="220" name="李昕玫" initials="李" lastIdx="0" clrIdx="0"/>
  <p:cmAuthor id="221" name="lianxing liao" initials="l" lastIdx="0" clrIdx="0"/>
  <p:cmAuthor id="222" name="未知用户" initials="未" lastIdx="0" clrIdx="0"/>
  <p:cmAuthor id="223" name="yangysh" initials="y" lastIdx="0" clrIdx="0"/>
  <p:cmAuthor id="224" name="未知用户46" initials="未" lastIdx="0" clrIdx="2"/>
  <p:cmAuthor id="226" name="JAMES 杨" initials="J" lastIdx="0" clrIdx="6"/>
  <p:cmAuthor id="227" name="闫志深" initials="闫" lastIdx="0" clrIdx="0"/>
  <p:cmAuthor id="235" name="梁潇-lhq" initials="梁" lastIdx="0" clrIdx="0"/>
  <p:cmAuthor id="236" name="未知用户21" initials="未" lastIdx="0" clrIdx="0"/>
  <p:cmAuthor id="237" name="未知用户22" initials="未" lastIdx="0" clrIdx="0"/>
  <p:cmAuthor id="238" name="未知用户18" initials="未" lastIdx="0" clrIdx="0"/>
  <p:cmAuthor id="240" name="2819264246@qq.com" initials="2" lastIdx="0" clrIdx="22"/>
  <p:cmAuthor id="243" name="Poseidon" initials="P" lastIdx="0" clrIdx="0"/>
  <p:cmAuthor id="248" name="ZZC" initials="Z" lastIdx="0" clrIdx="1"/>
  <p:cmAuthor id="249" name="李晨曦" initials="李" lastIdx="0" clrIdx="0"/>
  <p:cmAuthor id="250" name="Bonan Qi" initials="B" lastIdx="0" clrIdx="0"/>
  <p:cmAuthor id="251" name="yaoxiaojun" initials="y" lastIdx="0" clrIdx="0"/>
  <p:cmAuthor id="253" name="朱雪松" initials="朱" lastIdx="0" clrIdx="2"/>
  <p:cmAuthor id="254" name="周涛" initials="周" lastIdx="0" clrIdx="0"/>
  <p:cmAuthor id="257" name="张洲萌" initials="张" lastIdx="0" clrIdx="23"/>
  <p:cmAuthor id="259" name="Vagun Vagun" initials="V" lastIdx="0" clrIdx="0"/>
  <p:cmAuthor id="260" name="李秋静" initials="李" lastIdx="0" clrIdx="1"/>
  <p:cmAuthor id="261" name="陈林" initials="陈" lastIdx="0" clrIdx="0"/>
  <p:cmAuthor id="262" name="Author" initials="A" lastIdx="0" clrIdx="2"/>
  <p:cmAuthor id="263" name="张梦莞" initials="张" lastIdx="0" clrIdx="27"/>
  <p:cmAuthor id="265" name="程诗媛" initials="程" lastIdx="0" clrIdx="1"/>
  <p:cmAuthor id="266" name="未知用户36" initials="未" lastIdx="0" clrIdx="0"/>
  <p:cmAuthor id="267" name="未知用户148" initials="未" lastIdx="0" clrIdx="0"/>
  <p:cmAuthor id="268" name="未知用户163" initials="未" lastIdx="0" clrIdx="0"/>
  <p:cmAuthor id="269" name="未知用户151" initials="未" lastIdx="0" clrIdx="1"/>
  <p:cmAuthor id="270" name="未知用户152" initials="未" lastIdx="0" clrIdx="0"/>
  <p:cmAuthor id="271" name="未知用户164" initials="未" lastIdx="0" clrIdx="1"/>
  <p:cmAuthor id="272" name="未知用户153" initials="未" lastIdx="0" clrIdx="0"/>
  <p:cmAuthor id="273" name="未知用户154" initials="未" lastIdx="0" clrIdx="0"/>
  <p:cmAuthor id="274" name="未知用户155" initials="未" lastIdx="0" clrIdx="0"/>
  <p:cmAuthor id="275" name="未知用户156" initials="未" lastIdx="0" clrIdx="0"/>
  <p:cmAuthor id="276" name="未知用户157" initials="未" lastIdx="0" clrIdx="0"/>
  <p:cmAuthor id="277" name="未知用户158" initials="未" lastIdx="0" clrIdx="0"/>
  <p:cmAuthor id="278" name="未知用户159" initials="未" lastIdx="0" clrIdx="0"/>
  <p:cmAuthor id="279" name="未知用户160" initials="未" lastIdx="0" clrIdx="0"/>
  <p:cmAuthor id="280" name="未知用户161" initials="未" lastIdx="0" clrIdx="0"/>
  <p:cmAuthor id="281" name="未知用户162" initials="未" lastIdx="0" clrIdx="0"/>
  <p:cmAuthor id="282" name="未知用户149" initials="未" lastIdx="0" clrIdx="0"/>
  <p:cmAuthor id="283" name="未知用户146" initials="未" lastIdx="0" clrIdx="21"/>
  <p:cmAuthor id="284" name="未知用户147" initials="未" lastIdx="0" clrIdx="0"/>
  <p:cmAuthor id="285" name="未知用户37" initials="未" lastIdx="0" clrIdx="2"/>
  <p:cmAuthor id="286" name="未知用户23" initials="未" lastIdx="0" clrIdx="0"/>
  <p:cmAuthor id="287" name="未知用户19" initials="未" lastIdx="0" clrIdx="0"/>
  <p:cmAuthor id="288" name="刘仕俭" initials="刘" lastIdx="0" clrIdx="0"/>
  <p:cmAuthor id="289" name="Changing Zhuang" initials="C" lastIdx="0" clrIdx="1"/>
  <p:cmAuthor id="290" name="未知用户177" initials="未" lastIdx="0" clrIdx="0"/>
  <p:cmAuthor id="291" name="未知用户178" initials="未" lastIdx="0" clrIdx="0"/>
  <p:cmAuthor id="292" name="未知用户179" initials="未" lastIdx="0" clrIdx="0"/>
  <p:cmAuthor id="293" name="未知用户180" initials="未" lastIdx="0" clrIdx="0"/>
  <p:cmAuthor id="294" name="未知用户181" initials="未" lastIdx="0" clrIdx="1"/>
  <p:cmAuthor id="295" name="未知用户182" initials="未" lastIdx="0" clrIdx="0"/>
  <p:cmAuthor id="296" name="未知用户183" initials="未" lastIdx="0" clrIdx="0"/>
  <p:cmAuthor id="297" name="未知用户184" initials="未" lastIdx="0" clrIdx="0"/>
  <p:cmAuthor id="298" name="未知用户187" initials="未" lastIdx="0" clrIdx="0"/>
  <p:cmAuthor id="299" name="未知用户185" initials="未" lastIdx="0" clrIdx="21"/>
  <p:cmAuthor id="300" name="未知用户186" initials="未" lastIdx="0" clrIdx="0"/>
  <p:cmAuthor id="301" name="哒哒 熊猫" initials="哒" lastIdx="0" clrIdx="0"/>
  <p:cmAuthor id="302" name="Yun-Ting Tseng" initials="Y" lastIdx="0" clrIdx="0"/>
  <p:cmAuthor id="303" name="Miss 豆" initials="M" lastIdx="0" clrIdx="0"/>
  <p:cmAuthor id="304" name="G" initials="G" lastIdx="0" clrIdx="22"/>
  <p:cmAuthor id="307" name="未知用户108" initials="未" lastIdx="0" clrIdx="0"/>
  <p:cmAuthor id="308" name="未知用户72" initials="未" lastIdx="0" clrIdx="0"/>
  <p:cmAuthor id="309" name="未知用户73" initials="未" lastIdx="0" clrIdx="0"/>
  <p:cmAuthor id="310" name="未知用户74" initials="未" lastIdx="0" clrIdx="0"/>
  <p:cmAuthor id="311" name="未知用户110" initials="未" lastIdx="0" clrIdx="0"/>
  <p:cmAuthor id="312" name="未知用户77" initials="未" lastIdx="0" clrIdx="0"/>
  <p:cmAuthor id="313" name="86139" initials="8" lastIdx="0" clrIdx="0"/>
  <p:cmAuthor id="314" name="朴鹏-lhq" initials="朴" lastIdx="0" clrIdx="18"/>
  <p:cmAuthor id="315" name="吕 阔" initials="吕" lastIdx="0" clrIdx="22"/>
  <p:cmAuthor id="316" name="ozg106" initials="o" lastIdx="0" clrIdx="92"/>
  <p:cmAuthor id="317" name="冰箱" initials="冰" lastIdx="0" clrIdx="0"/>
  <p:cmAuthor id="318" name="lixun" initials="l" lastIdx="0" clrIdx="16"/>
  <p:cmAuthor id="319" name="Isabella" initials="I" lastIdx="0" clrIdx="4"/>
  <p:cmAuthor id="320" name="倚海听风" initials="倚" lastIdx="0" clrIdx="21"/>
  <p:cmAuthor id="321" name="CodonMedical" initials="C" lastIdx="0" clrIdx="2"/>
  <p:cmAuthor id="322" name="Yvonne Lin" initials="Y" lastIdx="0" clrIdx="3"/>
  <p:cmAuthor id="323" name="Gallivan, John-Paul {MDAO~Basel}" initials="G" lastIdx="0" clrIdx="4"/>
  <p:cmAuthor id="324" name="Helms, Hans-Joachim {MDBA~Basel}" initials="H" lastIdx="0" clrIdx="5"/>
  <p:cmAuthor id="325" name="Codon Medical" initials="C" lastIdx="0" clrIdx="6"/>
  <p:cmAuthor id="326" name="Petersen, Jenny {MDBD~South San Francisco}" initials="P" lastIdx="0" clrIdx="7"/>
  <p:cmAuthor id="327" name="刘风香" initials="刘" lastIdx="0" clrIdx="20"/>
  <p:cmAuthor id="328" name="feng wei" initials="f" lastIdx="0" clrIdx="0"/>
  <p:cmAuthor id="329" name="Meredith Kalish" initials="M" lastIdx="0" clrIdx="10"/>
  <p:cmAuthor id="330" name="Mary Beattie" initials="M" lastIdx="0" clrIdx="11"/>
  <p:cmAuthor id="331" name="Melanie Smitt" initials="M" lastIdx="0" clrIdx="12"/>
  <p:cmAuthor id="332" name="Andrea Michels" initials="A" lastIdx="0" clrIdx="13"/>
  <p:cmAuthor id="333" name="Daniel Clyde (HI)" initials="D" lastIdx="0" clrIdx="0"/>
  <p:cmAuthor id="334" name="Fitzpatrick, Nicole {MGAO~Basel}" initials="F" lastIdx="0" clrIdx="1"/>
  <p:cmAuthor id="335" name="Kate Rijnen" initials="K" lastIdx="0" clrIdx="2"/>
  <p:cmAuthor id="336" name="Mark McGregor (HI)" initials="M" lastIdx="0" clrIdx="3"/>
  <p:cmAuthor id="337" name="Machackova, Zuzana {MDAO~Basel}" initials="M" lastIdx="0" clrIdx="5"/>
  <p:cmAuthor id="338" name="Franca, Ryan {MDAO~Basel}" initials="F" lastIdx="0" clrIdx="6"/>
  <p:cmAuthor id="339" name="Bart Baranowski (HI)" initials="B" lastIdx="0" clrIdx="7"/>
  <p:cmAuthor id="340" name="Helen Keyworth (HI)" initials="H" lastIdx="0" clrIdx="8"/>
  <p:cmAuthor id="341" name="Louise Adamson (HI)" initials="L" lastIdx="0" clrIdx="9"/>
  <p:cmAuthor id="342" name="Andrew Moss (HI)" initials="A" lastIdx="0" clrIdx="10"/>
  <p:cmAuthor id="343" name="David Morgan (HI)" initials="D" lastIdx="0" clrIdx="11"/>
  <p:cmAuthor id="344" name="Kate Sillitoe (HI)" initials="K" lastIdx="0" clrIdx="12"/>
  <p:cmAuthor id="345" name="孟轩君" initials="孟" lastIdx="0" clrIdx="0"/>
  <p:cmAuthor id="346" name="hpguan" initials="h" lastIdx="0" clrIdx="0"/>
  <p:cmAuthor id="347" name="miaott" initials="m" lastIdx="0" clrIdx="195"/>
  <p:cmAuthor id="349" name="zhaoby01" initials="z" lastIdx="0" clrIdx="6"/>
  <p:cmAuthor id="350" name="Lydia" initials="L" lastIdx="0" clrIdx="0"/>
  <p:cmAuthor id="351" name="fengyuan03" initials="f" lastIdx="0" clrIdx="1"/>
  <p:cmAuthor id="352" name="古二蛋" initials="古" lastIdx="0" clrIdx="2"/>
  <p:cmAuthor id="353" name="xusha" initials="x" lastIdx="0" clrIdx="2"/>
  <p:cmAuthor id="354" name="李 东科" initials="李" lastIdx="0" clrIdx="35"/>
  <p:cmAuthor id="355" name="甘源" initials="甘" lastIdx="0" clrIdx="0"/>
  <p:cmAuthor id="356" name="何富军" initials="何" lastIdx="0" clrIdx="0"/>
  <p:cmAuthor id="357" name="闫秀丽" initials="闫" lastIdx="0" clrIdx="0"/>
  <p:cmAuthor id="358" name="fafa" initials="f" lastIdx="0" clrIdx="1"/>
  <p:cmAuthor id="359" name="qatr130" initials="q" lastIdx="0" clrIdx="0"/>
  <p:cmAuthor id="360" name="袁正海" initials="袁" lastIdx="0" clrIdx="0"/>
  <p:cmAuthor id="361" name="未知用户84" initials="未" lastIdx="0" clrIdx="0"/>
  <p:cmAuthor id="362" name="未知用户88" initials="未" lastIdx="0" clrIdx="0"/>
  <p:cmAuthor id="364" name="未知用户93" initials="未" lastIdx="0" clrIdx="0"/>
  <p:cmAuthor id="365" name="未知用户94" initials="未" lastIdx="0" clrIdx="0"/>
  <p:cmAuthor id="366" name="未知用户95" initials="未" lastIdx="0" clrIdx="0"/>
  <p:cmAuthor id="367" name="未知用户96" initials="未" lastIdx="0" clrIdx="1"/>
  <p:cmAuthor id="368" name="未知用户99" initials="未" lastIdx="0" clrIdx="0"/>
  <p:cmAuthor id="369" name="橙子" initials="橙" lastIdx="0" clrIdx="1"/>
  <p:cmAuthor id="370" name="加 林" initials="加" lastIdx="0" clrIdx="0"/>
  <p:cmAuthor id="371" name="wenle369@sina.com" initials="w" lastIdx="0" clrIdx="0"/>
  <p:cmAuthor id="372" name="未知用户418" initials="未" lastIdx="0" clrIdx="0"/>
  <p:cmAuthor id="373" name="未知用户271" initials="未" lastIdx="0" clrIdx="0"/>
  <p:cmAuthor id="374" name="think" initials="t" lastIdx="0" clrIdx="0"/>
  <p:cmAuthor id="375" name="过 去" initials="过" lastIdx="0" clrIdx="0"/>
  <p:cmAuthor id="376" name="ChinaUser" initials="C" lastIdx="0" clrIdx="0"/>
  <p:cmAuthor id="377" name="未知用户75" initials="未" lastIdx="0" clrIdx="0"/>
  <p:cmAuthor id="378" name="未知用户76" initials="未" lastIdx="0" clrIdx="0"/>
  <p:cmAuthor id="379" name="linkplus" initials="l" lastIdx="0" clrIdx="0"/>
  <p:cmAuthor id="380" name="未知用户118" initials="未" lastIdx="0" clrIdx="0"/>
  <p:cmAuthor id="381" name="未知用户119" initials="未" lastIdx="0" clrIdx="0"/>
  <p:cmAuthor id="382" name="未知用户120" initials="未" lastIdx="0" clrIdx="1"/>
  <p:cmAuthor id="383" name="未知用户121" initials="未" lastIdx="0" clrIdx="0"/>
  <p:cmAuthor id="384" name="未知用户122" initials="未" lastIdx="0" clrIdx="0"/>
  <p:cmAuthor id="385" name="未知用户123" initials="未" lastIdx="0" clrIdx="0"/>
  <p:cmAuthor id="386" name="未知用户124" initials="未" lastIdx="0" clrIdx="0"/>
  <p:cmAuthor id="387" name="未知用户125" initials="未" lastIdx="0" clrIdx="0"/>
  <p:cmAuthor id="388" name="未知用户126" initials="未" lastIdx="0" clrIdx="0"/>
  <p:cmAuthor id="389" name="未知用户127" initials="未" lastIdx="0" clrIdx="0"/>
  <p:cmAuthor id="390" name="未知用户128" initials="未" lastIdx="0" clrIdx="0"/>
  <p:cmAuthor id="391" name="未知用户129" initials="未" lastIdx="0" clrIdx="8"/>
  <p:cmAuthor id="392" name="未知用户130" initials="未" lastIdx="0" clrIdx="0"/>
  <p:cmAuthor id="393" name="未知用户131" initials="未" lastIdx="0" clrIdx="0"/>
  <p:cmAuthor id="394" name="未知用户132" initials="未" lastIdx="0" clrIdx="0"/>
  <p:cmAuthor id="395" name="未知用户133" initials="未" lastIdx="0" clrIdx="0"/>
  <p:cmAuthor id="396" name="未知用户134" initials="未" lastIdx="0" clrIdx="0"/>
  <p:cmAuthor id="397" name="未知用户135" initials="未" lastIdx="0" clrIdx="0"/>
  <p:cmAuthor id="398" name="未知用户136" initials="未" lastIdx="0" clrIdx="0"/>
  <p:cmAuthor id="399" name="未知用户137" initials="未" lastIdx="0" clrIdx="0"/>
  <p:cmAuthor id="400" name="未知用户138" initials="未" lastIdx="0" clrIdx="0"/>
  <p:cmAuthor id="401" name="未知用户141" initials="未" lastIdx="0" clrIdx="0"/>
  <p:cmAuthor id="402" name="未知用户142" initials="未" lastIdx="0" clrIdx="1"/>
  <p:cmAuthor id="403" name="未知用户143" initials="未" lastIdx="0" clrIdx="0"/>
  <p:cmAuthor id="404" name="未知用户144" initials="未" lastIdx="0" clrIdx="0"/>
  <p:cmAuthor id="405" name="未知用户145" initials="未" lastIdx="0" clrIdx="0"/>
  <p:cmAuthor id="406" name="未知用户114" initials="未" lastIdx="0" clrIdx="0"/>
  <p:cmAuthor id="407" name="未知用户115" initials="未" lastIdx="0" clrIdx="1"/>
  <p:cmAuthor id="408" name="未知用户116" initials="未" lastIdx="0" clrIdx="0"/>
  <p:cmAuthor id="409" name="未知用户117" initials="未" lastIdx="0" clrIdx="0"/>
  <p:cmAuthor id="410" name="未知用户139" initials="未" lastIdx="0" clrIdx="0"/>
  <p:cmAuthor id="411" name="未知用户188" initials="未" lastIdx="0" clrIdx="0"/>
  <p:cmAuthor id="412" name="未知用户189" initials="未" lastIdx="0" clrIdx="0"/>
  <p:cmAuthor id="413" name="未知用户165" initials="未" lastIdx="0" clrIdx="0"/>
  <p:cmAuthor id="414" name="未知用户166" initials="未" lastIdx="0" clrIdx="0"/>
  <p:cmAuthor id="415" name="未知用户167" initials="未" lastIdx="0" clrIdx="0"/>
  <p:cmAuthor id="416" name="未知用户168" initials="未" lastIdx="0" clrIdx="8"/>
  <p:cmAuthor id="417" name="未知用户169" initials="未" lastIdx="0" clrIdx="0"/>
  <p:cmAuthor id="418" name="未知用户170" initials="未" lastIdx="0" clrIdx="0"/>
  <p:cmAuthor id="419" name="未知用户171" initials="未" lastIdx="0" clrIdx="0"/>
  <p:cmAuthor id="420" name="未知用户172" initials="未" lastIdx="0" clrIdx="0"/>
  <p:cmAuthor id="421" name="未知用户173" initials="未" lastIdx="0" clrIdx="0"/>
  <p:cmAuthor id="422" name="未知用户174" initials="未" lastIdx="0" clrIdx="0"/>
  <p:cmAuthor id="423" name="未知用户175" initials="未" lastIdx="0" clrIdx="0"/>
  <p:cmAuthor id="424" name="未知用户176" initials="未" lastIdx="0" clrIdx="0"/>
  <p:cmAuthor id="425" name="未知用户68" initials="未" lastIdx="0" clrIdx="0"/>
  <p:cmAuthor id="426" name="未知用户65" initials="未" lastIdx="0" clrIdx="0"/>
  <p:cmAuthor id="427" name="alen" initials="a" lastIdx="0" clrIdx="0"/>
  <p:cmAuthor id="428" name="USER" initials="U" lastIdx="0" clrIdx="0"/>
  <p:cmAuthor id="429" name="王 一鸣" initials="王" lastIdx="0" clrIdx="0"/>
  <p:cmAuthor id="430" name="Well Li" initials="W" lastIdx="0" clrIdx="0"/>
  <p:cmAuthor id="431" name="任俊宣" initials="任" lastIdx="0" clrIdx="6"/>
  <p:cmAuthor id="432" name="未知用户198" initials="未" lastIdx="0" clrIdx="0"/>
  <p:cmAuthor id="433" name="未知用户150" initials="未" lastIdx="0" clrIdx="0"/>
  <p:cmAuthor id="434" name="未知用户220" initials="未" lastIdx="0" clrIdx="0"/>
  <p:cmAuthor id="435" name="未知用户221" initials="未" lastIdx="0" clrIdx="0"/>
  <p:cmAuthor id="436" name="未知用户199" initials="未" lastIdx="0" clrIdx="1"/>
  <p:cmAuthor id="437" name="未知用户200" initials="未" lastIdx="0" clrIdx="0"/>
  <p:cmAuthor id="438" name="未知用户201" initials="未" lastIdx="0" clrIdx="1"/>
  <p:cmAuthor id="439" name="未知用户214" initials="未" lastIdx="0" clrIdx="0"/>
  <p:cmAuthor id="440" name="未知用户216" initials="未" lastIdx="0" clrIdx="0"/>
  <p:cmAuthor id="441" name="未知用户202" initials="未" lastIdx="0" clrIdx="0"/>
  <p:cmAuthor id="442" name="未知用户203" initials="未" lastIdx="0" clrIdx="0"/>
  <p:cmAuthor id="443" name="未知用户204" initials="未" lastIdx="0" clrIdx="0"/>
  <p:cmAuthor id="444" name="未知用户205" initials="未" lastIdx="0" clrIdx="0"/>
  <p:cmAuthor id="445" name="未知用户206" initials="未" lastIdx="0" clrIdx="0"/>
  <p:cmAuthor id="446" name="未知用户207" initials="未" lastIdx="0" clrIdx="0"/>
  <p:cmAuthor id="447" name="未知用户208" initials="未" lastIdx="0" clrIdx="0"/>
  <p:cmAuthor id="448" name="未知用户209" initials="未" lastIdx="0" clrIdx="0"/>
  <p:cmAuthor id="449" name="未知用户210" initials="未" lastIdx="0" clrIdx="0"/>
  <p:cmAuthor id="450" name="未知用户213" initials="未" lastIdx="0" clrIdx="2"/>
  <p:cmAuthor id="451" name="未知用户211" initials="未" lastIdx="0" clrIdx="0"/>
  <p:cmAuthor id="452" name="?定义" initials="?" lastIdx="0" clrIdx="0"/>
  <p:cmAuthor id="453" name="sxp" initials="s" lastIdx="0" clrIdx="2"/>
  <p:cmAuthor id="454" name="allan" initials="a" lastIdx="0" clrIdx="0"/>
  <p:cmAuthor id="455" name="qiuzq02" initials="q" lastIdx="0" clrIdx="81"/>
  <p:cmAuthor id="457" name="mawei19" initials="m" lastIdx="0" clrIdx="21"/>
  <p:cmAuthor id="459" name="李红钢" initials="李" lastIdx="0" clrIdx="458"/>
  <p:cmAuthor id="460" name="McGlasson, Louise" initials="M" lastIdx="0" clrIdx="0"/>
  <p:cmAuthor id="516" name="未知用户197" initials="未" lastIdx="0" clrIdx="1"/>
  <p:cmAuthor id="558" name="未知用户337" initials="未" lastIdx="0" clrIdx="0"/>
  <p:cmAuthor id="559" name="未知用户336" initials="未" lastIdx="0" clrIdx="0"/>
  <p:cmAuthor id="560" name="未知用户318" initials="未" lastIdx="0" clrIdx="1"/>
  <p:cmAuthor id="562" name="未知用户320" initials="未" lastIdx="0" clrIdx="0"/>
  <p:cmAuthor id="564" name="未知用户322" initials="未" lastIdx="0" clrIdx="0"/>
  <p:cmAuthor id="565" name="未知用户323" initials="未" lastIdx="0" clrIdx="0"/>
  <p:cmAuthor id="566" name="未知用户287" initials="未" lastIdx="0" clrIdx="0"/>
  <p:cmAuthor id="567" name="未知用户324" initials="未" lastIdx="0" clrIdx="0"/>
  <p:cmAuthor id="568" name="未知用户325" initials="未" lastIdx="0" clrIdx="0"/>
  <p:cmAuthor id="569" name="未知用户290" initials="未" lastIdx="0" clrIdx="0"/>
  <p:cmAuthor id="570" name="未知用户291" initials="未" lastIdx="0" clrIdx="0"/>
  <p:cmAuthor id="571" name="未知用户292" initials="未" lastIdx="0" clrIdx="0"/>
  <p:cmAuthor id="572" name="未知用户293" initials="未" lastIdx="0" clrIdx="0"/>
  <p:cmAuthor id="573" name="未知用户294" initials="未" lastIdx="0" clrIdx="1"/>
  <p:cmAuthor id="574" name="未知用户295" initials="未" lastIdx="0" clrIdx="0"/>
  <p:cmAuthor id="575" name="未知用户326" initials="未" lastIdx="0" clrIdx="0"/>
  <p:cmAuthor id="576" name="未知用户327" initials="未" lastIdx="0" clrIdx="0"/>
  <p:cmAuthor id="577" name="未知用户328" initials="未" lastIdx="0" clrIdx="0"/>
  <p:cmAuthor id="578" name="未知用户299" initials="未" lastIdx="0" clrIdx="0"/>
  <p:cmAuthor id="579" name="未知用户300" initials="未" lastIdx="0" clrIdx="0"/>
  <p:cmAuthor id="580" name="未知用户301" initials="未" lastIdx="0" clrIdx="0"/>
  <p:cmAuthor id="581" name="未知用户302" initials="未" lastIdx="0" clrIdx="1"/>
  <p:cmAuthor id="582" name="未知用户303" initials="未" lastIdx="0" clrIdx="0"/>
  <p:cmAuthor id="583" name="未知用户304" initials="未" lastIdx="0" clrIdx="35"/>
  <p:cmAuthor id="584" name="未知用户305" initials="未" lastIdx="0" clrIdx="0"/>
  <p:cmAuthor id="585" name="未知用户306" initials="未" lastIdx="0" clrIdx="0"/>
  <p:cmAuthor id="586" name="未知用户222" initials="未" lastIdx="0" clrIdx="1"/>
  <p:cmAuthor id="587" name="未知用户224" initials="未" lastIdx="0" clrIdx="0"/>
  <p:cmAuthor id="588" name="未知用户332" initials="未" lastIdx="0" clrIdx="0"/>
  <p:cmAuthor id="589" name="未知用户309" initials="未" lastIdx="0" clrIdx="0"/>
  <p:cmAuthor id="590" name="未知用户310" initials="未" lastIdx="0" clrIdx="21"/>
  <p:cmAuthor id="591" name="未知用户311" initials="未" lastIdx="0" clrIdx="0"/>
  <p:cmAuthor id="592" name="未知用户312" initials="未" lastIdx="0" clrIdx="1"/>
  <p:cmAuthor id="593" name="未知用户313" initials="未" lastIdx="0" clrIdx="0"/>
  <p:cmAuthor id="594" name="未知用户335" initials="未" lastIdx="0" clrIdx="0"/>
  <p:cmAuthor id="595" name="未知用户316" initials="未" lastIdx="0" clrIdx="0"/>
  <p:cmAuthor id="596" name="未知用户277" initials="未" lastIdx="0" clrIdx="0"/>
  <p:cmAuthor id="597" name="未知用户278" initials="未" lastIdx="0" clrIdx="0"/>
  <p:cmAuthor id="598" name="未知用户272" initials="未" lastIdx="0" clrIdx="0"/>
  <p:cmAuthor id="2000" name="张静_QZZvv2Aj" initials="authorId_625078060" lastIdx="0" clrIdx="95"/>
  <p:cmAuthor id="599" name="未知用户273" initials="未" lastIdx="0" clrIdx="0"/>
  <p:cmAuthor id="600" name="未知用户279" initials="未" lastIdx="0" clrIdx="1"/>
  <p:cmAuthor id="601" name="未知用户233" initials="未" lastIdx="0" clrIdx="0"/>
  <p:cmAuthor id="602" name="未知用户229" initials="未" lastIdx="0" clrIdx="0"/>
  <p:cmAuthor id="603" name="未知用户234" initials="未" lastIdx="0" clrIdx="0"/>
  <p:cmAuthor id="604" name="未知用户274" initials="未" lastIdx="0" clrIdx="0"/>
  <p:cmAuthor id="605" name="未知用户236" initials="未" lastIdx="0" clrIdx="0"/>
  <p:cmAuthor id="606" name="未知用户280" initials="未" lastIdx="0" clrIdx="0"/>
  <p:cmAuthor id="607" name="未知用户238" initials="未" lastIdx="0" clrIdx="21"/>
  <p:cmAuthor id="608" name="未知用户239" initials="未" lastIdx="0" clrIdx="0"/>
  <p:cmAuthor id="609" name="未知用户240" initials="未" lastIdx="0" clrIdx="1"/>
  <p:cmAuthor id="610" name="未知用户241" initials="未" lastIdx="0" clrIdx="0"/>
  <p:cmAuthor id="611" name="未知用户242" initials="未" lastIdx="0" clrIdx="0"/>
  <p:cmAuthor id="612" name="未知用户243" initials="未" lastIdx="0" clrIdx="0"/>
  <p:cmAuthor id="613" name="未知用户244" initials="未" lastIdx="0" clrIdx="0"/>
  <p:cmAuthor id="614" name="未知用户245" initials="未" lastIdx="0" clrIdx="0"/>
  <p:cmAuthor id="615" name="未知用户246" initials="未" lastIdx="0" clrIdx="1"/>
  <p:cmAuthor id="616" name="未知用户247" initials="未" lastIdx="0" clrIdx="0"/>
  <p:cmAuthor id="617" name="未知用户248" initials="未" lastIdx="0" clrIdx="0"/>
  <p:cmAuthor id="618" name="未知用户249" initials="未" lastIdx="0" clrIdx="0"/>
  <p:cmAuthor id="619" name="未知用户250" initials="未" lastIdx="0" clrIdx="0"/>
  <p:cmAuthor id="620" name="未知用户251" initials="未" lastIdx="0" clrIdx="0"/>
  <p:cmAuthor id="621" name="未知用户252" initials="未" lastIdx="0" clrIdx="0"/>
  <p:cmAuthor id="622" name="未知用户253" initials="未" lastIdx="0" clrIdx="0"/>
  <p:cmAuthor id="623" name="未知用户254" initials="未" lastIdx="0" clrIdx="0"/>
  <p:cmAuthor id="624" name="未知用户255" initials="未" lastIdx="0" clrIdx="0"/>
  <p:cmAuthor id="625" name="未知用户256" initials="未" lastIdx="0" clrIdx="0"/>
  <p:cmAuthor id="626" name="未知用户257" initials="未" lastIdx="0" clrIdx="0"/>
  <p:cmAuthor id="627" name="未知用户258" initials="未" lastIdx="0" clrIdx="0"/>
  <p:cmAuthor id="628" name="未知用户259" initials="未" lastIdx="0" clrIdx="1"/>
  <p:cmAuthor id="629" name="未知用户260" initials="未" lastIdx="0" clrIdx="0"/>
  <p:cmAuthor id="630" name="未知用户275" initials="未" lastIdx="0" clrIdx="0"/>
  <p:cmAuthor id="631" name="未知用户276" initials="未" lastIdx="0" clrIdx="0"/>
  <p:cmAuthor id="632" name="未知用户263" initials="未" lastIdx="0" clrIdx="0"/>
  <p:cmAuthor id="633" name="未知用户264" initials="未" lastIdx="0" clrIdx="0"/>
  <p:cmAuthor id="634" name="未知用户265" initials="未" lastIdx="0" clrIdx="0"/>
  <p:cmAuthor id="635" name="未知用户266" initials="未" lastIdx="0" clrIdx="1"/>
  <p:cmAuthor id="636" name="未知用户267" initials="未" lastIdx="0" clrIdx="0"/>
  <p:cmAuthor id="637" name="未知用户268" initials="未" lastIdx="0" clrIdx="35"/>
  <p:cmAuthor id="638" name="未知用户269" initials="未" lastIdx="0" clrIdx="0"/>
  <p:cmAuthor id="639" name="未知用户270" initials="未" lastIdx="0" clrIdx="0"/>
  <p:cmAuthor id="640" name="未知用户193" initials="未" lastIdx="0" clrIdx="0"/>
  <p:cmAuthor id="641" name="未知用户195" initials="未" lastIdx="0" clrIdx="0"/>
  <p:cmAuthor id="642" name="未知用户196" initials="未" lastIdx="0" clrIdx="0"/>
  <p:cmAuthor id="643" name="未知用户358" initials="未" lastIdx="0" clrIdx="0"/>
  <p:cmAuthor id="644" name="未知用户359" initials="未" lastIdx="0" clrIdx="0"/>
  <p:cmAuthor id="645" name="未知用户360" initials="未" lastIdx="0" clrIdx="0"/>
  <p:cmAuthor id="646" name="未知用户361" initials="未" lastIdx="0" clrIdx="0"/>
  <p:cmAuthor id="647" name="未知用户364" initials="未" lastIdx="0" clrIdx="0"/>
  <p:cmAuthor id="648" name="未知用户288" initials="未" lastIdx="0" clrIdx="0"/>
  <p:cmAuthor id="649" name="未知用户297" initials="未" lastIdx="0" clrIdx="0"/>
  <p:cmAuthor id="650" name="未知用户298" initials="未" lastIdx="0" clrIdx="1"/>
  <p:cmAuthor id="651" name="未知用户307" initials="未" lastIdx="0" clrIdx="0"/>
  <p:cmAuthor id="652" name="未知用户308" initials="未" lastIdx="0" clrIdx="0"/>
  <p:cmAuthor id="653" name="未知用户315" initials="未" lastIdx="0" clrIdx="0"/>
  <p:cmAuthor id="654" name="未知用户317" initials="未" lastIdx="0" clrIdx="0"/>
  <p:cmAuthor id="655" name="未知用户329" initials="未" lastIdx="0" clrIdx="0"/>
  <p:cmAuthor id="656" name="未知用户333" initials="未" lastIdx="0" clrIdx="0"/>
  <p:cmAuthor id="657" name="未知用户334" initials="未" lastIdx="0" clrIdx="0"/>
  <p:cmAuthor id="658" name="未知用户340" initials="未" lastIdx="0" clrIdx="0"/>
  <p:cmAuthor id="659" name="未知用户341" initials="未" lastIdx="0" clrIdx="0"/>
  <p:cmAuthor id="660" name="未知用户342" initials="未" lastIdx="0" clrIdx="0"/>
  <p:cmAuthor id="661" name="未知用户343" initials="未" lastIdx="0" clrIdx="0"/>
  <p:cmAuthor id="662" name="未知用户344" initials="未" lastIdx="0" clrIdx="0"/>
  <p:cmAuthor id="663" name="未知用户345" initials="未" lastIdx="0" clrIdx="1"/>
  <p:cmAuthor id="664" name="未知用户365" initials="未" lastIdx="0" clrIdx="0"/>
  <p:cmAuthor id="665" name="未知用户366" initials="未" lastIdx="0" clrIdx="0"/>
  <p:cmAuthor id="666" name="未知用户367" initials="未" lastIdx="0" clrIdx="0"/>
  <p:cmAuthor id="667" name="未知用户368" initials="未" lastIdx="0" clrIdx="0"/>
  <p:cmAuthor id="668" name="未知用户403" initials="未" lastIdx="0" clrIdx="0"/>
  <p:cmAuthor id="669" name="未知用户402" initials="未" lastIdx="0" clrIdx="0"/>
  <p:cmAuthor id="670" name="未知用户379" initials="未" lastIdx="0" clrIdx="0"/>
  <p:cmAuthor id="671" name="未知用户380" initials="未" lastIdx="0" clrIdx="0"/>
  <p:cmAuthor id="672" name="未知用户405" initials="未" lastIdx="0" clrIdx="0"/>
  <p:cmAuthor id="673" name="未知用户382" initials="未" lastIdx="0" clrIdx="0"/>
  <p:cmAuthor id="674" name="未知用户383" initials="未" lastIdx="0" clrIdx="0"/>
  <p:cmAuthor id="675" name="未知用户384" initials="未" lastIdx="0" clrIdx="1"/>
  <p:cmAuthor id="676" name="未知用户385" initials="未" lastIdx="0" clrIdx="0"/>
  <p:cmAuthor id="677" name="未知用户386" initials="未" lastIdx="0" clrIdx="0"/>
  <p:cmAuthor id="678" name="未知用户387" initials="未" lastIdx="0" clrIdx="0"/>
  <p:cmAuthor id="679" name="未知用户388" initials="未" lastIdx="0" clrIdx="0"/>
  <p:cmAuthor id="680" name="未知用户411" initials="未" lastIdx="0" clrIdx="0"/>
  <p:cmAuthor id="681" name="未知用户389" initials="未" lastIdx="0" clrIdx="0"/>
  <p:cmAuthor id="682" name="未知用户390" initials="未" lastIdx="0" clrIdx="0"/>
  <p:cmAuthor id="683" name="未知用户391" initials="未" lastIdx="0" clrIdx="0"/>
  <p:cmAuthor id="684" name="未知用户392" initials="未" lastIdx="0" clrIdx="0"/>
  <p:cmAuthor id="685" name="未知用户393" initials="未" lastIdx="0" clrIdx="0"/>
  <p:cmAuthor id="686" name="未知用户394" initials="未" lastIdx="0" clrIdx="0"/>
  <p:cmAuthor id="687" name="未知用户395" initials="未" lastIdx="0" clrIdx="0"/>
  <p:cmAuthor id="688" name="未知用户396" initials="未" lastIdx="0" clrIdx="0"/>
  <p:cmAuthor id="689" name="未知用户406" initials="未" lastIdx="0" clrIdx="0"/>
  <p:cmAuthor id="690" name="未知用户397" initials="未" lastIdx="0" clrIdx="1"/>
  <p:cmAuthor id="691" name="未知用户407" initials="未" lastIdx="0" clrIdx="0"/>
  <p:cmAuthor id="692" name="未知用户398" initials="未" lastIdx="0" clrIdx="0"/>
  <p:cmAuthor id="693" name="未知用户399" initials="未" lastIdx="0" clrIdx="0"/>
  <p:cmAuthor id="694" name="未知用户400" initials="未" lastIdx="0" clrIdx="0"/>
  <p:cmAuthor id="695" name="未知用户401" initials="未" lastIdx="0" clrIdx="0"/>
  <p:cmAuthor id="696" name="未知用户420" initials="未" lastIdx="0" clrIdx="0"/>
  <p:cmAuthor id="697" name="未知用户421" initials="未" lastIdx="0" clrIdx="0"/>
  <p:cmAuthor id="698" name="未知用户422" initials="未" lastIdx="0" clrIdx="0"/>
  <p:cmAuthor id="699" name="未知用户423" initials="未" lastIdx="0" clrIdx="0"/>
  <p:cmAuthor id="700" name="未知用户424" initials="未" lastIdx="0" clrIdx="0"/>
  <p:cmAuthor id="282818018" name="迪" initials="迪" lastIdx="0" clrIdx="30"/>
  <p:cmAuthor id="1367494780" name="ciwei" initials="c" lastIdx="0" clrIdx="4"/>
  <p:cmAuthor id="1239498692" name="遥星" initials="遥" lastIdx="0" clrIdx="25"/>
  <p:cmAuthor id="443341179" name="猫小喵" initials="猫" lastIdx="0" clrIdx="16"/>
  <p:cmAuthor id="289870448" name="Luo" initials="L" lastIdx="0" clrIdx="23"/>
  <p:cmAuthor id="368832498" name="小蜂蜜@柠檬膏" initials="小" lastIdx="0" clrIdx="26"/>
  <p:cmAuthor id="764379307" name="小龙哈皮" initials="小" lastIdx="0" clrIdx="22"/>
  <p:cmAuthor id="717503864" name="彭彭" initials="彭" lastIdx="0" clrIdx="2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4BBF380-7BBB-4FEF-99EA-7A5FEC6A08BE}" styleName="表样式 1 17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accent6"/>
              </a:solidFill>
              <a:prstDash val="solid"/>
            </a:ln>
          </a:left>
          <a:right>
            <a:ln w="9525" cmpd="sng">
              <a:solidFill>
                <a:schemeClr val="accent6"/>
              </a:solidFill>
              <a:prstDash val="solid"/>
            </a:ln>
          </a:right>
          <a:top>
            <a:ln w="9525" cmpd="sng">
              <a:solidFill>
                <a:schemeClr val="accent6"/>
              </a:solidFill>
              <a:prstDash val="solid"/>
            </a:ln>
          </a:top>
          <a:bottom>
            <a:ln w="9525" cmpd="sng">
              <a:solidFill>
                <a:schemeClr val="accent6"/>
              </a:solidFill>
              <a:prstDash val="solid"/>
            </a:ln>
          </a:bottom>
          <a:insideH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insideH>
          <a:insideV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chemeClr val="accent6">
              <a:lumMod val="10000"/>
              <a:lumOff val="90000"/>
            </a:schemeClr>
          </a:solidFill>
        </a:fill>
      </a:tcStyle>
    </a:band2H>
    <a:band1V>
      <a:tcStyle>
        <a:tcBdr>
          <a:left>
            <a:ln w="9525" cmpd="sng">
              <a:solidFill>
                <a:schemeClr val="accent6"/>
              </a:solidFill>
              <a:prstDash val="solid"/>
            </a:ln>
          </a:left>
          <a:right>
            <a:ln w="9525" cmpd="sng">
              <a:solidFill>
                <a:schemeClr val="accent6"/>
              </a:solidFill>
              <a:prstDash val="solid"/>
            </a:ln>
          </a:right>
          <a:top>
            <a:ln w="9525" cmpd="sng">
              <a:solidFill>
                <a:schemeClr val="accent6"/>
              </a:solidFill>
              <a:prstDash val="solid"/>
            </a:ln>
          </a:top>
          <a:bottom>
            <a:ln w="9525" cmpd="sng">
              <a:solidFill>
                <a:schemeClr val="accent6"/>
              </a:solidFill>
              <a:prstDash val="solid"/>
            </a:ln>
          </a:bottom>
          <a:insideH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chemeClr val="accent6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left>
          <a:right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right>
          <a:top>
            <a:ln w="9525" cmpd="sng">
              <a:solidFill>
                <a:schemeClr val="accent6"/>
              </a:solidFill>
              <a:prstDash val="solid"/>
            </a:ln>
          </a:top>
          <a:bottom>
            <a:ln w="9525" cmpd="sng">
              <a:solidFill>
                <a:schemeClr val="accent6"/>
              </a:solidFill>
              <a:prstDash val="solid"/>
            </a:ln>
          </a:bottom>
          <a:insideH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left>
          <a:right>
            <a:ln w="9525" cmpd="sng">
              <a:solidFill>
                <a:schemeClr val="accent6"/>
              </a:solidFill>
              <a:prstDash val="solid"/>
            </a:ln>
          </a:right>
          <a:top>
            <a:ln w="9525" cmpd="sng">
              <a:solidFill>
                <a:schemeClr val="accent6"/>
              </a:solidFill>
              <a:prstDash val="solid"/>
            </a:ln>
          </a:top>
          <a:bottom>
            <a:ln w="9525" cmpd="sng">
              <a:solidFill>
                <a:schemeClr val="accent6"/>
              </a:solidFill>
              <a:prstDash val="solid"/>
            </a:ln>
          </a:bottom>
          <a:insideH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chemeClr val="accent6">
              <a:lumMod val="20000"/>
              <a:lumOff val="80000"/>
            </a:schemeClr>
          </a:solidFill>
        </a:fill>
      </a:tcStyle>
    </a:lastCol>
    <a:firstCol>
      <a:tcTxStyle b="on">
        <a:fontRef idx="none">
          <a:schemeClr val="accent6"/>
        </a:fontRef>
      </a:tcTxStyle>
      <a:tcStyle>
        <a:tcBdr>
          <a:left>
            <a:ln w="9525" cmpd="sng">
              <a:solidFill>
                <a:schemeClr val="accent6"/>
              </a:solidFill>
              <a:prstDash val="solid"/>
            </a:ln>
          </a:left>
          <a:right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right>
          <a:top>
            <a:ln w="9525" cmpd="sng">
              <a:solidFill>
                <a:schemeClr val="accent6"/>
              </a:solidFill>
              <a:prstDash val="solid"/>
            </a:ln>
          </a:top>
          <a:bottom>
            <a:ln w="9525" cmpd="sng">
              <a:solidFill>
                <a:schemeClr val="accent6"/>
              </a:solidFill>
              <a:prstDash val="solid"/>
            </a:ln>
          </a:bottom>
          <a:insideH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firstCol>
    <a:lastRow>
      <a:tcTxStyle b="on">
        <a:fontRef idx="none">
          <a:schemeClr val="accent6"/>
        </a:fontRef>
      </a:tcTxStyle>
      <a:tcStyle>
        <a:tcBdr>
          <a:left>
            <a:ln w="9525" cmpd="sng">
              <a:solidFill>
                <a:schemeClr val="accent6"/>
              </a:solidFill>
              <a:prstDash val="solid"/>
            </a:ln>
          </a:left>
          <a:right>
            <a:ln w="9525" cmpd="sng">
              <a:solidFill>
                <a:schemeClr val="accent6"/>
              </a:solidFill>
              <a:prstDash val="solid"/>
            </a:ln>
          </a:right>
          <a:top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top>
          <a:bottom>
            <a:ln w="9525" cmpd="sng">
              <a:solidFill>
                <a:schemeClr val="accent6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</a:tcStyle>
    </a:lastRow>
    <a:seCell>
      <a:tcTxStyle b="on">
        <a:fontRef idx="none">
          <a:schemeClr val="accent6"/>
        </a:fontRef>
      </a:tcTxStyle>
      <a:tcStyle>
        <a:tcBdr>
          <a:left>
            <a:ln>
              <a:noFill/>
            </a:ln>
          </a:left>
          <a:right>
            <a:ln w="9525" cmpd="sng">
              <a:solidFill>
                <a:schemeClr val="accent6"/>
              </a:solidFill>
              <a:prstDash val="solid"/>
            </a:ln>
          </a:right>
          <a:top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top>
          <a:bottom>
            <a:ln w="9525" cmpd="sng">
              <a:solidFill>
                <a:schemeClr val="accent6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eCell>
    <a:swCell>
      <a:tcTxStyle b="on">
        <a:fontRef idx="none">
          <a:schemeClr val="accent6"/>
        </a:fontRef>
      </a:tcTxStyle>
      <a:tcStyle>
        <a:tcBdr>
          <a:left>
            <a:ln w="9525" cmpd="sng">
              <a:solidFill>
                <a:schemeClr val="accent6"/>
              </a:solidFill>
              <a:prstDash val="solid"/>
            </a:ln>
          </a:left>
          <a:right>
            <a:ln>
              <a:noFill/>
            </a:ln>
          </a:right>
          <a:top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top>
          <a:bottom>
            <a:ln w="9525" cmpd="sng">
              <a:solidFill>
                <a:schemeClr val="accent6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wCell>
    <a:firstRow>
      <a:tcTxStyle b="on">
        <a:fontRef idx="none">
          <a:schemeClr val="accent6"/>
        </a:fontRef>
      </a:tcTxStyle>
      <a:tcStyle>
        <a:tcBdr>
          <a:left>
            <a:ln w="9525" cmpd="sng">
              <a:solidFill>
                <a:schemeClr val="accent6"/>
              </a:solidFill>
              <a:prstDash val="solid"/>
            </a:ln>
          </a:left>
          <a:right>
            <a:ln w="9525" cmpd="sng">
              <a:solidFill>
                <a:schemeClr val="accent6"/>
              </a:solidFill>
              <a:prstDash val="solid"/>
            </a:ln>
          </a:right>
          <a:top>
            <a:ln w="9525" cmpd="sng">
              <a:solidFill>
                <a:schemeClr val="accent6"/>
              </a:solidFill>
              <a:prstDash val="solid"/>
            </a:ln>
          </a:top>
          <a:bottom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insideV>
        </a:tcBdr>
        <a:fill>
          <a:solidFill>
            <a:srgbClr val="FFFFFF"/>
          </a:solidFill>
        </a:fill>
      </a:tcStyle>
    </a:firstRow>
    <a:neCell>
      <a:tcTxStyle b="on">
        <a:fontRef idx="none">
          <a:schemeClr val="accent6"/>
        </a:fontRef>
      </a:tcTxStyle>
      <a:tcStyle>
        <a:tcBdr>
          <a:left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left>
          <a:right>
            <a:ln w="9525" cmpd="sng">
              <a:solidFill>
                <a:schemeClr val="accent6"/>
              </a:solidFill>
              <a:prstDash val="solid"/>
            </a:ln>
          </a:right>
          <a:top>
            <a:ln w="9525" cmpd="sng">
              <a:solidFill>
                <a:schemeClr val="accent6"/>
              </a:solidFill>
              <a:prstDash val="solid"/>
            </a:ln>
          </a:top>
          <a:bottom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neCell>
    <a:nwCell>
      <a:tcTxStyle b="on">
        <a:fontRef idx="none">
          <a:schemeClr val="accent6"/>
        </a:fontRef>
      </a:tcTxStyle>
      <a:tcStyle>
        <a:tcBdr>
          <a:left>
            <a:ln w="9525" cmpd="sng">
              <a:solidFill>
                <a:schemeClr val="accent6"/>
              </a:solidFill>
              <a:prstDash val="solid"/>
            </a:ln>
          </a:left>
          <a:right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right>
          <a:top>
            <a:ln w="9525" cmpd="sng">
              <a:solidFill>
                <a:schemeClr val="accent6"/>
              </a:solidFill>
              <a:prstDash val="solid"/>
            </a:ln>
          </a:top>
          <a:bottom>
            <a:ln w="9525" cmpd="sng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00" autoAdjust="0"/>
    <p:restoredTop sz="94610"/>
  </p:normalViewPr>
  <p:slideViewPr>
    <p:cSldViewPr snapToGrid="0" snapToObjects="1" showGuides="1">
      <p:cViewPr>
        <p:scale>
          <a:sx n="75" d="100"/>
          <a:sy n="75" d="100"/>
        </p:scale>
        <p:origin x="444" y="774"/>
      </p:cViewPr>
      <p:guideLst>
        <p:guide orient="horz" pos="1287"/>
        <p:guide pos="3839"/>
        <p:guide orient="horz" pos="541"/>
        <p:guide pos="244"/>
        <p:guide pos="7115"/>
        <p:guide orient="horz" pos="805"/>
        <p:guide pos="1893"/>
        <p:guide orient="horz" pos="2120"/>
        <p:guide orient="horz" pos="4002"/>
        <p:guide orient="horz" pos="188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4" Type="http://schemas.openxmlformats.org/officeDocument/2006/relationships/tags" Target="tags/tag1531.xml"/><Relationship Id="rId63" Type="http://schemas.openxmlformats.org/officeDocument/2006/relationships/customXml" Target="../customXml/item1.xml"/><Relationship Id="rId62" Type="http://schemas.openxmlformats.org/officeDocument/2006/relationships/customXmlProps" Target="../customXml/itemProps1530.xml"/><Relationship Id="rId61" Type="http://schemas.openxmlformats.org/officeDocument/2006/relationships/commentAuthors" Target="commentAuthors.xml"/><Relationship Id="rId60" Type="http://schemas.openxmlformats.org/officeDocument/2006/relationships/tableStyles" Target="tableStyles.xml"/><Relationship Id="rId6" Type="http://schemas.openxmlformats.org/officeDocument/2006/relationships/slide" Target="slides/slide3.xml"/><Relationship Id="rId59" Type="http://schemas.openxmlformats.org/officeDocument/2006/relationships/viewProps" Target="viewProps.xml"/><Relationship Id="rId58" Type="http://schemas.openxmlformats.org/officeDocument/2006/relationships/presProps" Target="presProps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5" Type="http://schemas.openxmlformats.org/officeDocument/2006/relationships/tags" Target="../tags/tag893.xml"/><Relationship Id="rId4" Type="http://schemas.openxmlformats.org/officeDocument/2006/relationships/tags" Target="../tags/tag892.xml"/><Relationship Id="rId3" Type="http://schemas.openxmlformats.org/officeDocument/2006/relationships/tags" Target="../tags/tag89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1.xml.rels><?xml version="1.0" encoding="UTF-8" standalone="yes"?>
<Relationships xmlns="http://schemas.openxmlformats.org/package/2006/relationships"><Relationship Id="rId5" Type="http://schemas.openxmlformats.org/officeDocument/2006/relationships/tags" Target="../tags/tag914.xml"/><Relationship Id="rId4" Type="http://schemas.openxmlformats.org/officeDocument/2006/relationships/tags" Target="../tags/tag913.xml"/><Relationship Id="rId3" Type="http://schemas.openxmlformats.org/officeDocument/2006/relationships/tags" Target="../tags/tag91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2.xml.rels><?xml version="1.0" encoding="UTF-8" standalone="yes"?>
<Relationships xmlns="http://schemas.openxmlformats.org/package/2006/relationships"><Relationship Id="rId5" Type="http://schemas.openxmlformats.org/officeDocument/2006/relationships/tags" Target="../tags/tag1049.xml"/><Relationship Id="rId4" Type="http://schemas.openxmlformats.org/officeDocument/2006/relationships/tags" Target="../tags/tag1048.xml"/><Relationship Id="rId3" Type="http://schemas.openxmlformats.org/officeDocument/2006/relationships/tags" Target="../tags/tag104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3.xml.rels><?xml version="1.0" encoding="UTF-8" standalone="yes"?>
<Relationships xmlns="http://schemas.openxmlformats.org/package/2006/relationships"><Relationship Id="rId5" Type="http://schemas.openxmlformats.org/officeDocument/2006/relationships/tags" Target="../tags/tag1083.xml"/><Relationship Id="rId4" Type="http://schemas.openxmlformats.org/officeDocument/2006/relationships/tags" Target="../tags/tag1082.xml"/><Relationship Id="rId3" Type="http://schemas.openxmlformats.org/officeDocument/2006/relationships/tags" Target="../tags/tag108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14.xml.rels><?xml version="1.0" encoding="UTF-8" standalone="yes"?>
<Relationships xmlns="http://schemas.openxmlformats.org/package/2006/relationships"><Relationship Id="rId4" Type="http://schemas.openxmlformats.org/officeDocument/2006/relationships/tags" Target="../tags/tag1134.xml"/><Relationship Id="rId3" Type="http://schemas.openxmlformats.org/officeDocument/2006/relationships/tags" Target="../tags/tag113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15.xml.rels><?xml version="1.0" encoding="UTF-8" standalone="yes"?>
<Relationships xmlns="http://schemas.openxmlformats.org/package/2006/relationships"><Relationship Id="rId5" Type="http://schemas.openxmlformats.org/officeDocument/2006/relationships/tags" Target="../tags/tag1211.xml"/><Relationship Id="rId4" Type="http://schemas.openxmlformats.org/officeDocument/2006/relationships/tags" Target="../tags/tag1210.xml"/><Relationship Id="rId3" Type="http://schemas.openxmlformats.org/officeDocument/2006/relationships/tags" Target="../tags/tag120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16.xml.rels><?xml version="1.0" encoding="UTF-8" standalone="yes"?>
<Relationships xmlns="http://schemas.openxmlformats.org/package/2006/relationships"><Relationship Id="rId5" Type="http://schemas.openxmlformats.org/officeDocument/2006/relationships/tags" Target="../tags/tag1235.xml"/><Relationship Id="rId4" Type="http://schemas.openxmlformats.org/officeDocument/2006/relationships/tags" Target="../tags/tag1234.xml"/><Relationship Id="rId3" Type="http://schemas.openxmlformats.org/officeDocument/2006/relationships/tags" Target="../tags/tag123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28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32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19.xml.rels><?xml version="1.0" encoding="UTF-8" standalone="yes"?>
<Relationships xmlns="http://schemas.openxmlformats.org/package/2006/relationships"><Relationship Id="rId5" Type="http://schemas.openxmlformats.org/officeDocument/2006/relationships/tags" Target="../tags/tag1347.xml"/><Relationship Id="rId4" Type="http://schemas.openxmlformats.org/officeDocument/2006/relationships/tags" Target="../tags/tag1346.xml"/><Relationship Id="rId3" Type="http://schemas.openxmlformats.org/officeDocument/2006/relationships/tags" Target="../tags/tag134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22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5" Type="http://schemas.openxmlformats.org/officeDocument/2006/relationships/tags" Target="../tags/tag1368.xml"/><Relationship Id="rId4" Type="http://schemas.openxmlformats.org/officeDocument/2006/relationships/tags" Target="../tags/tag1367.xml"/><Relationship Id="rId3" Type="http://schemas.openxmlformats.org/officeDocument/2006/relationships/tags" Target="../tags/tag136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21.xml.rels><?xml version="1.0" encoding="UTF-8" standalone="yes"?>
<Relationships xmlns="http://schemas.openxmlformats.org/package/2006/relationships"><Relationship Id="rId5" Type="http://schemas.openxmlformats.org/officeDocument/2006/relationships/tags" Target="../tags/tag1381.xml"/><Relationship Id="rId4" Type="http://schemas.openxmlformats.org/officeDocument/2006/relationships/tags" Target="../tags/tag1380.xml"/><Relationship Id="rId3" Type="http://schemas.openxmlformats.org/officeDocument/2006/relationships/tags" Target="../tags/tag137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22.xml.rels><?xml version="1.0" encoding="UTF-8" standalone="yes"?>
<Relationships xmlns="http://schemas.openxmlformats.org/package/2006/relationships"><Relationship Id="rId5" Type="http://schemas.openxmlformats.org/officeDocument/2006/relationships/tags" Target="../tags/tag1402.xml"/><Relationship Id="rId4" Type="http://schemas.openxmlformats.org/officeDocument/2006/relationships/tags" Target="../tags/tag1401.xml"/><Relationship Id="rId3" Type="http://schemas.openxmlformats.org/officeDocument/2006/relationships/tags" Target="../tags/tag140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23.xml.rels><?xml version="1.0" encoding="UTF-8" standalone="yes"?>
<Relationships xmlns="http://schemas.openxmlformats.org/package/2006/relationships"><Relationship Id="rId5" Type="http://schemas.openxmlformats.org/officeDocument/2006/relationships/tags" Target="../tags/tag1412.xml"/><Relationship Id="rId4" Type="http://schemas.openxmlformats.org/officeDocument/2006/relationships/tags" Target="../tags/tag1411.xml"/><Relationship Id="rId3" Type="http://schemas.openxmlformats.org/officeDocument/2006/relationships/tags" Target="../tags/tag141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24.xml.rels><?xml version="1.0" encoding="UTF-8" standalone="yes"?>
<Relationships xmlns="http://schemas.openxmlformats.org/package/2006/relationships"><Relationship Id="rId5" Type="http://schemas.openxmlformats.org/officeDocument/2006/relationships/tags" Target="../tags/tag1426.xml"/><Relationship Id="rId4" Type="http://schemas.openxmlformats.org/officeDocument/2006/relationships/tags" Target="../tags/tag1425.xml"/><Relationship Id="rId3" Type="http://schemas.openxmlformats.org/officeDocument/2006/relationships/tags" Target="../tags/tag142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25.xml.rels><?xml version="1.0" encoding="UTF-8" standalone="yes"?>
<Relationships xmlns="http://schemas.openxmlformats.org/package/2006/relationships"><Relationship Id="rId5" Type="http://schemas.openxmlformats.org/officeDocument/2006/relationships/tags" Target="../tags/tag1439.xml"/><Relationship Id="rId4" Type="http://schemas.openxmlformats.org/officeDocument/2006/relationships/tags" Target="../tags/tag1438.xml"/><Relationship Id="rId3" Type="http://schemas.openxmlformats.org/officeDocument/2006/relationships/tags" Target="../tags/tag143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26.xml.rels><?xml version="1.0" encoding="UTF-8" standalone="yes"?>
<Relationships xmlns="http://schemas.openxmlformats.org/package/2006/relationships"><Relationship Id="rId5" Type="http://schemas.openxmlformats.org/officeDocument/2006/relationships/tags" Target="../tags/tag1460.xml"/><Relationship Id="rId4" Type="http://schemas.openxmlformats.org/officeDocument/2006/relationships/tags" Target="../tags/tag1459.xml"/><Relationship Id="rId3" Type="http://schemas.openxmlformats.org/officeDocument/2006/relationships/tags" Target="../tags/tag145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27.xml.rels><?xml version="1.0" encoding="UTF-8" standalone="yes"?>
<Relationships xmlns="http://schemas.openxmlformats.org/package/2006/relationships"><Relationship Id="rId5" Type="http://schemas.openxmlformats.org/officeDocument/2006/relationships/tags" Target="../tags/tag1484.xml"/><Relationship Id="rId4" Type="http://schemas.openxmlformats.org/officeDocument/2006/relationships/tags" Target="../tags/tag1483.xml"/><Relationship Id="rId3" Type="http://schemas.openxmlformats.org/officeDocument/2006/relationships/tags" Target="../tags/tag148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28.xml.rels><?xml version="1.0" encoding="UTF-8" standalone="yes"?>
<Relationships xmlns="http://schemas.openxmlformats.org/package/2006/relationships"><Relationship Id="rId5" Type="http://schemas.openxmlformats.org/officeDocument/2006/relationships/tags" Target="../tags/tag1502.xml"/><Relationship Id="rId4" Type="http://schemas.openxmlformats.org/officeDocument/2006/relationships/tags" Target="../tags/tag1501.xml"/><Relationship Id="rId3" Type="http://schemas.openxmlformats.org/officeDocument/2006/relationships/tags" Target="../tags/tag150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29.xml.rels><?xml version="1.0" encoding="UTF-8" standalone="yes"?>
<Relationships xmlns="http://schemas.openxmlformats.org/package/2006/relationships"><Relationship Id="rId5" Type="http://schemas.openxmlformats.org/officeDocument/2006/relationships/tags" Target="../tags/tag1515.xml"/><Relationship Id="rId4" Type="http://schemas.openxmlformats.org/officeDocument/2006/relationships/tags" Target="../tags/tag1514.xml"/><Relationship Id="rId3" Type="http://schemas.openxmlformats.org/officeDocument/2006/relationships/tags" Target="../tags/tag151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241.xml"/><Relationship Id="rId4" Type="http://schemas.openxmlformats.org/officeDocument/2006/relationships/tags" Target="../tags/tag240.xml"/><Relationship Id="rId3" Type="http://schemas.openxmlformats.org/officeDocument/2006/relationships/tags" Target="../tags/tag23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5" Type="http://schemas.openxmlformats.org/officeDocument/2006/relationships/tags" Target="../tags/tag1529.xml"/><Relationship Id="rId4" Type="http://schemas.openxmlformats.org/officeDocument/2006/relationships/tags" Target="../tags/tag1528.xml"/><Relationship Id="rId3" Type="http://schemas.openxmlformats.org/officeDocument/2006/relationships/tags" Target="../tags/tag152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4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390.xml"/><Relationship Id="rId4" Type="http://schemas.openxmlformats.org/officeDocument/2006/relationships/tags" Target="../tags/tag389.xml"/><Relationship Id="rId3" Type="http://schemas.openxmlformats.org/officeDocument/2006/relationships/tags" Target="../tags/tag38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487.xml"/><Relationship Id="rId4" Type="http://schemas.openxmlformats.org/officeDocument/2006/relationships/tags" Target="../tags/tag486.xml"/><Relationship Id="rId3" Type="http://schemas.openxmlformats.org/officeDocument/2006/relationships/tags" Target="../tags/tag48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5" Type="http://schemas.openxmlformats.org/officeDocument/2006/relationships/tags" Target="../tags/tag605.xml"/><Relationship Id="rId4" Type="http://schemas.openxmlformats.org/officeDocument/2006/relationships/tags" Target="../tags/tag604.xml"/><Relationship Id="rId3" Type="http://schemas.openxmlformats.org/officeDocument/2006/relationships/tags" Target="../tags/tag603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5" Type="http://schemas.openxmlformats.org/officeDocument/2006/relationships/tags" Target="../tags/tag783.xml"/><Relationship Id="rId4" Type="http://schemas.openxmlformats.org/officeDocument/2006/relationships/tags" Target="../tags/tag782.xml"/><Relationship Id="rId3" Type="http://schemas.openxmlformats.org/officeDocument/2006/relationships/tags" Target="../tags/tag781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5" Type="http://schemas.openxmlformats.org/officeDocument/2006/relationships/tags" Target="../tags/tag871.xml"/><Relationship Id="rId4" Type="http://schemas.openxmlformats.org/officeDocument/2006/relationships/tags" Target="../tags/tag870.xml"/><Relationship Id="rId3" Type="http://schemas.openxmlformats.org/officeDocument/2006/relationships/tags" Target="../tags/tag86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F94596-52AC-4318-B972-688F35562B6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pPr algn="just">
              <a:lnSpc>
                <a:spcPct val="120000"/>
              </a:lnSpc>
              <a:spcAft>
                <a:spcPct val="0"/>
              </a:spcAft>
              <a:tabLst>
                <a:tab pos="2700655" algn="l"/>
              </a:tabLst>
            </a:pPr>
            <a:endParaRPr lang="en-US" altLang="zh-CN" b="1" kern="1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algn="just">
              <a:lnSpc>
                <a:spcPct val="120000"/>
              </a:lnSpc>
              <a:spcAft>
                <a:spcPct val="0"/>
              </a:spcAft>
              <a:tabLst>
                <a:tab pos="2700655" algn="l"/>
              </a:tabLst>
            </a:pPr>
            <a:r>
              <a:rPr lang="en-US" altLang="zh-CN" b="1" kern="1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</a:t>
            </a:r>
            <a:endParaRPr lang="en-US" altLang="zh-CN" b="1" kern="10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F94596-52AC-4318-B972-688F35562B6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b="1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F94596-52AC-4318-B972-688F35562B6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en-US" altLang="zh-CN" b="1">
              <a:solidFill>
                <a:schemeClr val="dk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F94596-52AC-4318-B972-688F35562B6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FF0000"/>
              </a:solidFill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F94596-52AC-4318-B972-688F35562B6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F94596-52AC-4318-B972-688F35562B6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 txBox="1">
            <a:spLocks noGrp="1"/>
          </p:cNvSpPr>
          <p:nvPr>
            <p:ph type="body" sz="quarter"/>
            <p:custDataLst>
              <p:tags r:id="rId3"/>
            </p:custDataLst>
          </p:nvPr>
        </p:nvSpPr>
        <p:spPr>
          <a:xfrm>
            <a:off x="662016" y="5242000"/>
            <a:ext cx="5296132" cy="428890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 txBox="1">
            <a:spLocks noGrp="1"/>
          </p:cNvSpPr>
          <p:nvPr>
            <p:ph type="body" sz="quarter"/>
            <p:custDataLst>
              <p:tags r:id="rId3"/>
            </p:custDataLst>
          </p:nvPr>
        </p:nvSpPr>
        <p:spPr>
          <a:xfrm>
            <a:off x="662016" y="5242000"/>
            <a:ext cx="5296132" cy="428890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 txBox="1">
            <a:spLocks noGrp="1"/>
          </p:cNvSpPr>
          <p:nvPr>
            <p:ph type="body" sz="quarter"/>
            <p:custDataLst>
              <p:tags r:id="rId3"/>
            </p:custDataLst>
          </p:nvPr>
        </p:nvSpPr>
        <p:spPr>
          <a:xfrm>
            <a:off x="662016" y="5242000"/>
            <a:ext cx="5296132" cy="428890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31C96E16-BC2B-4429-ACC4-B90CE702CC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Arial" panose="020B0604020202020204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 txBox="1">
            <a:spLocks noGrp="1"/>
          </p:cNvSpPr>
          <p:nvPr>
            <p:ph type="body" sz="quarter"/>
            <p:custDataLst>
              <p:tags r:id="rId3"/>
            </p:custDataLst>
          </p:nvPr>
        </p:nvSpPr>
        <p:spPr>
          <a:xfrm>
            <a:off x="662016" y="5242000"/>
            <a:ext cx="5296132" cy="428890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 txBox="1">
            <a:spLocks noGrp="1"/>
          </p:cNvSpPr>
          <p:nvPr>
            <p:ph type="sldNum" sz="quarter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/>
            <a:fld id="{9A0DB2DC-4C9A-4742-B13C-FB6460FD3503}" type="slidenum">
              <a:rPr lang="en-US" altLang="zh-CN" sz="1200">
                <a:latin typeface="Calibri" panose="020F0502020204030204"/>
                <a:ea typeface="微软雅黑" panose="020B0503020204020204" pitchFamily="34" charset="-122"/>
              </a:rPr>
            </a:fld>
            <a:endParaRPr lang="en-US" altLang="zh-CN" sz="1200">
              <a:latin typeface="Calibri" panose="020F0502020204030204"/>
              <a:ea typeface="微软雅黑" panose="020B0503020204020204" pitchFamily="34" charset="-122"/>
            </a:endParaRPr>
          </a:p>
        </p:txBody>
      </p:sp>
      <p:sp>
        <p:nvSpPr>
          <p:cNvPr id="58370" name="Rectangle 2"/>
          <p:cNvSpPr>
            <a:spLocks noGrp="1" noRot="1" noChangeAspect="1" noTextEdit="1"/>
          </p:cNvSpPr>
          <p:nvPr>
            <p:ph type="sldImg" idx="1"/>
            <p:custDataLst>
              <p:tags r:id="rId4"/>
            </p:custDataLst>
          </p:nvPr>
        </p:nvSpPr>
        <p:spPr>
          <a:ln>
            <a:miter/>
          </a:ln>
        </p:spPr>
      </p:sp>
      <p:sp>
        <p:nvSpPr>
          <p:cNvPr id="58371" name="Rectangle 3"/>
          <p:cNvSpPr txBox="1">
            <a:spLocks noGrp="1"/>
          </p:cNvSpPr>
          <p:nvPr>
            <p:ph type="body" idx="2"/>
            <p:custDataLst>
              <p:tags r:id="rId5"/>
            </p:custDataLst>
          </p:nvPr>
        </p:nvSpPr>
        <p:spPr/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r>
              <a:rPr lang="zh-CN" altLang="en-US"/>
              <a:t>王勇 （yowa7572@sina.com）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3AFB1AE-1A7B-4A93-B687-40C14386FB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F94596-52AC-4318-B972-688F35562B6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83AFB1AE-1A7B-4A93-B687-40C14386FB8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b="1">
              <a:solidFill>
                <a:schemeClr val="accent2">
                  <a:lumMod val="75000"/>
                </a:schemeClr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F94596-52AC-4318-B972-688F35562B6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ags" Target="../tags/tag134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ags" Target="../tags/tag135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ags" Target="../tags/tag136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151.xml"/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4" Type="http://schemas.openxmlformats.org/officeDocument/2006/relationships/tags" Target="../tags/tag173.xml"/><Relationship Id="rId3" Type="http://schemas.openxmlformats.org/officeDocument/2006/relationships/tags" Target="../tags/tag172.xml"/><Relationship Id="rId2" Type="http://schemas.openxmlformats.org/officeDocument/2006/relationships/tags" Target="../tags/tag17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tags" Target="../tags/tag3.xml"/><Relationship Id="rId3" Type="http://schemas.openxmlformats.org/officeDocument/2006/relationships/image" Target="../media/image2.png"/><Relationship Id="rId25" Type="http://schemas.openxmlformats.org/officeDocument/2006/relationships/tags" Target="../tags/tag22.xml"/><Relationship Id="rId24" Type="http://schemas.openxmlformats.org/officeDocument/2006/relationships/tags" Target="../tags/tag21.xml"/><Relationship Id="rId23" Type="http://schemas.openxmlformats.org/officeDocument/2006/relationships/tags" Target="../tags/tag20.xml"/><Relationship Id="rId22" Type="http://schemas.openxmlformats.org/officeDocument/2006/relationships/tags" Target="../tags/tag19.xml"/><Relationship Id="rId21" Type="http://schemas.openxmlformats.org/officeDocument/2006/relationships/tags" Target="../tags/tag18.xml"/><Relationship Id="rId20" Type="http://schemas.openxmlformats.org/officeDocument/2006/relationships/tags" Target="../tags/tag17.xml"/><Relationship Id="rId2" Type="http://schemas.openxmlformats.org/officeDocument/2006/relationships/tags" Target="../tags/tag2.xml"/><Relationship Id="rId19" Type="http://schemas.openxmlformats.org/officeDocument/2006/relationships/tags" Target="../tags/tag16.xml"/><Relationship Id="rId18" Type="http://schemas.openxmlformats.org/officeDocument/2006/relationships/tags" Target="../tags/tag15.xml"/><Relationship Id="rId17" Type="http://schemas.openxmlformats.org/officeDocument/2006/relationships/tags" Target="../tags/tag14.xml"/><Relationship Id="rId16" Type="http://schemas.openxmlformats.org/officeDocument/2006/relationships/tags" Target="../tags/tag13.xml"/><Relationship Id="rId15" Type="http://schemas.openxmlformats.org/officeDocument/2006/relationships/tags" Target="../tags/tag12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image" Target="../media/image4.png"/><Relationship Id="rId10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image" Target="../media/image6.svg"/><Relationship Id="rId20" Type="http://schemas.openxmlformats.org/officeDocument/2006/relationships/tags" Target="../tags/tag39.xml"/><Relationship Id="rId2" Type="http://schemas.openxmlformats.org/officeDocument/2006/relationships/image" Target="../media/image5.png"/><Relationship Id="rId19" Type="http://schemas.openxmlformats.org/officeDocument/2006/relationships/tags" Target="../tags/tag38.xml"/><Relationship Id="rId18" Type="http://schemas.openxmlformats.org/officeDocument/2006/relationships/tags" Target="../tags/tag37.xml"/><Relationship Id="rId17" Type="http://schemas.openxmlformats.org/officeDocument/2006/relationships/tags" Target="../tags/tag36.xml"/><Relationship Id="rId16" Type="http://schemas.openxmlformats.org/officeDocument/2006/relationships/tags" Target="../tags/tag35.xml"/><Relationship Id="rId15" Type="http://schemas.openxmlformats.org/officeDocument/2006/relationships/tags" Target="../tags/tag34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image" Target="../media/image7.png"/><Relationship Id="rId20" Type="http://schemas.openxmlformats.org/officeDocument/2006/relationships/tags" Target="../tags/tag57.xml"/><Relationship Id="rId2" Type="http://schemas.openxmlformats.org/officeDocument/2006/relationships/tags" Target="../tags/tag40.xml"/><Relationship Id="rId19" Type="http://schemas.openxmlformats.org/officeDocument/2006/relationships/tags" Target="../tags/tag56.xml"/><Relationship Id="rId18" Type="http://schemas.openxmlformats.org/officeDocument/2006/relationships/tags" Target="../tags/tag55.xml"/><Relationship Id="rId17" Type="http://schemas.openxmlformats.org/officeDocument/2006/relationships/tags" Target="../tags/tag54.xml"/><Relationship Id="rId16" Type="http://schemas.openxmlformats.org/officeDocument/2006/relationships/tags" Target="../tags/tag53.xml"/><Relationship Id="rId15" Type="http://schemas.openxmlformats.org/officeDocument/2006/relationships/tags" Target="../tags/tag52.xml"/><Relationship Id="rId14" Type="http://schemas.openxmlformats.org/officeDocument/2006/relationships/tags" Target="../tags/tag51.xml"/><Relationship Id="rId13" Type="http://schemas.openxmlformats.org/officeDocument/2006/relationships/tags" Target="../tags/tag50.xml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63.xml"/><Relationship Id="rId8" Type="http://schemas.openxmlformats.org/officeDocument/2006/relationships/tags" Target="../tags/tag62.xml"/><Relationship Id="rId7" Type="http://schemas.openxmlformats.org/officeDocument/2006/relationships/tags" Target="../tags/tag61.xml"/><Relationship Id="rId6" Type="http://schemas.openxmlformats.org/officeDocument/2006/relationships/tags" Target="../tags/tag60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image" Target="../media/image6.svg"/><Relationship Id="rId20" Type="http://schemas.openxmlformats.org/officeDocument/2006/relationships/tags" Target="../tags/tag74.xml"/><Relationship Id="rId2" Type="http://schemas.openxmlformats.org/officeDocument/2006/relationships/image" Target="../media/image5.png"/><Relationship Id="rId19" Type="http://schemas.openxmlformats.org/officeDocument/2006/relationships/tags" Target="../tags/tag73.xml"/><Relationship Id="rId18" Type="http://schemas.openxmlformats.org/officeDocument/2006/relationships/tags" Target="../tags/tag72.xml"/><Relationship Id="rId17" Type="http://schemas.openxmlformats.org/officeDocument/2006/relationships/tags" Target="../tags/tag71.xml"/><Relationship Id="rId16" Type="http://schemas.openxmlformats.org/officeDocument/2006/relationships/tags" Target="../tags/tag70.xml"/><Relationship Id="rId15" Type="http://schemas.openxmlformats.org/officeDocument/2006/relationships/tags" Target="../tags/tag69.xml"/><Relationship Id="rId14" Type="http://schemas.openxmlformats.org/officeDocument/2006/relationships/tags" Target="../tags/tag68.xml"/><Relationship Id="rId13" Type="http://schemas.openxmlformats.org/officeDocument/2006/relationships/tags" Target="../tags/tag67.xml"/><Relationship Id="rId12" Type="http://schemas.openxmlformats.org/officeDocument/2006/relationships/tags" Target="../tags/tag66.xml"/><Relationship Id="rId11" Type="http://schemas.openxmlformats.org/officeDocument/2006/relationships/tags" Target="../tags/tag65.xml"/><Relationship Id="rId10" Type="http://schemas.openxmlformats.org/officeDocument/2006/relationships/tags" Target="../tags/tag64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image" Target="../media/image6.svg"/><Relationship Id="rId24" Type="http://schemas.openxmlformats.org/officeDocument/2006/relationships/tags" Target="../tags/tag95.xml"/><Relationship Id="rId23" Type="http://schemas.openxmlformats.org/officeDocument/2006/relationships/tags" Target="../tags/tag94.xml"/><Relationship Id="rId22" Type="http://schemas.openxmlformats.org/officeDocument/2006/relationships/tags" Target="../tags/tag93.xml"/><Relationship Id="rId21" Type="http://schemas.openxmlformats.org/officeDocument/2006/relationships/tags" Target="../tags/tag92.xml"/><Relationship Id="rId20" Type="http://schemas.openxmlformats.org/officeDocument/2006/relationships/tags" Target="../tags/tag91.xml"/><Relationship Id="rId2" Type="http://schemas.openxmlformats.org/officeDocument/2006/relationships/image" Target="../media/image5.png"/><Relationship Id="rId19" Type="http://schemas.openxmlformats.org/officeDocument/2006/relationships/tags" Target="../tags/tag90.xml"/><Relationship Id="rId18" Type="http://schemas.openxmlformats.org/officeDocument/2006/relationships/tags" Target="../tags/tag89.xml"/><Relationship Id="rId17" Type="http://schemas.openxmlformats.org/officeDocument/2006/relationships/tags" Target="../tags/tag88.xml"/><Relationship Id="rId16" Type="http://schemas.openxmlformats.org/officeDocument/2006/relationships/tags" Target="../tags/tag87.xml"/><Relationship Id="rId15" Type="http://schemas.openxmlformats.org/officeDocument/2006/relationships/tags" Target="../tags/tag86.xml"/><Relationship Id="rId14" Type="http://schemas.openxmlformats.org/officeDocument/2006/relationships/tags" Target="../tags/tag85.xml"/><Relationship Id="rId13" Type="http://schemas.openxmlformats.org/officeDocument/2006/relationships/tags" Target="../tags/tag84.xml"/><Relationship Id="rId12" Type="http://schemas.openxmlformats.org/officeDocument/2006/relationships/tags" Target="../tags/tag83.xml"/><Relationship Id="rId11" Type="http://schemas.openxmlformats.org/officeDocument/2006/relationships/tags" Target="../tags/tag82.xml"/><Relationship Id="rId10" Type="http://schemas.openxmlformats.org/officeDocument/2006/relationships/tags" Target="../tags/tag8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image" Target="../media/image6.svg"/><Relationship Id="rId24" Type="http://schemas.openxmlformats.org/officeDocument/2006/relationships/tags" Target="../tags/tag116.xml"/><Relationship Id="rId23" Type="http://schemas.openxmlformats.org/officeDocument/2006/relationships/tags" Target="../tags/tag115.xml"/><Relationship Id="rId22" Type="http://schemas.openxmlformats.org/officeDocument/2006/relationships/tags" Target="../tags/tag114.xml"/><Relationship Id="rId21" Type="http://schemas.openxmlformats.org/officeDocument/2006/relationships/tags" Target="../tags/tag113.xml"/><Relationship Id="rId20" Type="http://schemas.openxmlformats.org/officeDocument/2006/relationships/tags" Target="../tags/tag112.xml"/><Relationship Id="rId2" Type="http://schemas.openxmlformats.org/officeDocument/2006/relationships/image" Target="../media/image5.png"/><Relationship Id="rId19" Type="http://schemas.openxmlformats.org/officeDocument/2006/relationships/tags" Target="../tags/tag111.xml"/><Relationship Id="rId18" Type="http://schemas.openxmlformats.org/officeDocument/2006/relationships/tags" Target="../tags/tag110.xml"/><Relationship Id="rId17" Type="http://schemas.openxmlformats.org/officeDocument/2006/relationships/tags" Target="../tags/tag109.xml"/><Relationship Id="rId16" Type="http://schemas.openxmlformats.org/officeDocument/2006/relationships/tags" Target="../tags/tag108.xml"/><Relationship Id="rId15" Type="http://schemas.openxmlformats.org/officeDocument/2006/relationships/tags" Target="../tags/tag107.xml"/><Relationship Id="rId14" Type="http://schemas.openxmlformats.org/officeDocument/2006/relationships/tags" Target="../tags/tag106.xml"/><Relationship Id="rId13" Type="http://schemas.openxmlformats.org/officeDocument/2006/relationships/tags" Target="../tags/tag105.xml"/><Relationship Id="rId12" Type="http://schemas.openxmlformats.org/officeDocument/2006/relationships/tags" Target="../tags/tag104.xml"/><Relationship Id="rId11" Type="http://schemas.openxmlformats.org/officeDocument/2006/relationships/tags" Target="../tags/tag103.xml"/><Relationship Id="rId10" Type="http://schemas.openxmlformats.org/officeDocument/2006/relationships/tags" Target="../tags/tag10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122.xml"/><Relationship Id="rId8" Type="http://schemas.openxmlformats.org/officeDocument/2006/relationships/tags" Target="../tags/tag121.xml"/><Relationship Id="rId7" Type="http://schemas.openxmlformats.org/officeDocument/2006/relationships/tags" Target="../tags/tag120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3" Type="http://schemas.openxmlformats.org/officeDocument/2006/relationships/image" Target="../media/image6.svg"/><Relationship Id="rId20" Type="http://schemas.openxmlformats.org/officeDocument/2006/relationships/tags" Target="../tags/tag133.xml"/><Relationship Id="rId2" Type="http://schemas.openxmlformats.org/officeDocument/2006/relationships/image" Target="../media/image5.png"/><Relationship Id="rId19" Type="http://schemas.openxmlformats.org/officeDocument/2006/relationships/tags" Target="../tags/tag132.xml"/><Relationship Id="rId18" Type="http://schemas.openxmlformats.org/officeDocument/2006/relationships/tags" Target="../tags/tag131.xml"/><Relationship Id="rId17" Type="http://schemas.openxmlformats.org/officeDocument/2006/relationships/tags" Target="../tags/tag130.xml"/><Relationship Id="rId16" Type="http://schemas.openxmlformats.org/officeDocument/2006/relationships/tags" Target="../tags/tag129.xml"/><Relationship Id="rId15" Type="http://schemas.openxmlformats.org/officeDocument/2006/relationships/tags" Target="../tags/tag128.xml"/><Relationship Id="rId14" Type="http://schemas.openxmlformats.org/officeDocument/2006/relationships/tags" Target="../tags/tag127.xml"/><Relationship Id="rId13" Type="http://schemas.openxmlformats.org/officeDocument/2006/relationships/tags" Target="../tags/tag126.xml"/><Relationship Id="rId12" Type="http://schemas.openxmlformats.org/officeDocument/2006/relationships/tags" Target="../tags/tag125.xml"/><Relationship Id="rId11" Type="http://schemas.openxmlformats.org/officeDocument/2006/relationships/tags" Target="../tags/tag124.xml"/><Relationship Id="rId10" Type="http://schemas.openxmlformats.org/officeDocument/2006/relationships/tags" Target="../tags/tag1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ck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1#q1=1,2,3,4,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内容1#q1=1,2,3,4,5,6,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2"/>
            </p:custDataLst>
          </p:nvPr>
        </p:nvGrpSpPr>
        <p:grpSpPr>
          <a:xfrm>
            <a:off x="110314" y="56919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3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206375" y="9588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体系构建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思维领航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 userDrawn="1">
            <p:custDataLst>
              <p:tags r:id="rId5"/>
            </p:custDataLst>
          </p:nvPr>
        </p:nvSpPr>
        <p:spPr>
          <a:xfrm>
            <a:off x="0" y="6684645"/>
            <a:ext cx="12192000" cy="17335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8799830" y="244475"/>
            <a:ext cx="3244215" cy="460375"/>
            <a:chOff x="13811" y="415"/>
            <a:chExt cx="5109" cy="72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10" y="415"/>
              <a:ext cx="2310" cy="725"/>
            </a:xfrm>
            <a:prstGeom prst="rect">
              <a:avLst/>
            </a:prstGeom>
            <a:noFill/>
            <a:ln w="12700" cap="rnd" cmpd="sng">
              <a:solidFill>
                <a:schemeClr val="accent3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考向研析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1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shade val="50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126365" y="244475"/>
            <a:ext cx="11938635" cy="6613525"/>
            <a:chOff x="152" y="415"/>
            <a:chExt cx="18801" cy="1041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10" y="415"/>
              <a:ext cx="2310" cy="725"/>
            </a:xfrm>
            <a:prstGeom prst="rect">
              <a:avLst/>
            </a:prstGeom>
            <a:noFill/>
            <a:ln w="12700" cap="rnd" cmpd="sng">
              <a:solidFill>
                <a:schemeClr val="accent3"/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考向研析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1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shade val="50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5"/>
              </p:custDataLst>
            </p:nvPr>
          </p:nvSpPr>
          <p:spPr>
            <a:xfrm>
              <a:off x="152" y="1141"/>
              <a:ext cx="18801" cy="9689"/>
            </a:xfrm>
            <a:prstGeom prst="rect">
              <a:avLst/>
            </a:prstGeom>
            <a:solidFill>
              <a:schemeClr val="bg2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 userDrawn="1">
            <p:custDataLst>
              <p:tags r:id="rId6"/>
            </p:custDataLst>
          </p:nvPr>
        </p:nvSpPr>
        <p:spPr>
          <a:xfrm>
            <a:off x="3613150" y="2185670"/>
            <a:ext cx="3403600" cy="88011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8763635" y="263525"/>
            <a:ext cx="3244215" cy="460375"/>
            <a:chOff x="13801" y="415"/>
            <a:chExt cx="5109" cy="72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00" y="415"/>
              <a:ext cx="2310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lumMod val="75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4472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考向研析</a:t>
              </a:r>
              <a:endParaRPr lang="zh-CN" altLang="en-US" sz="2400" b="1">
                <a:solidFill>
                  <a:srgbClr val="4472C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0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3"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2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2"/>
            </p:custDataLst>
          </p:nvPr>
        </p:nvGrpSpPr>
        <p:grpSpPr>
          <a:xfrm>
            <a:off x="96520" y="263525"/>
            <a:ext cx="11938635" cy="6613525"/>
            <a:chOff x="152" y="415"/>
            <a:chExt cx="18801" cy="10415"/>
          </a:xfrm>
        </p:grpSpPr>
        <p:sp>
          <p:nvSpPr>
            <p:cNvPr id="26" name="文本框 25"/>
            <p:cNvSpPr txBox="1"/>
            <p:nvPr>
              <p:custDataLst>
                <p:tags r:id="rId3"/>
              </p:custDataLst>
            </p:nvPr>
          </p:nvSpPr>
          <p:spPr>
            <a:xfrm>
              <a:off x="16600" y="415"/>
              <a:ext cx="2310" cy="725"/>
            </a:xfrm>
            <a:prstGeom prst="rect">
              <a:avLst/>
            </a:prstGeom>
            <a:noFill/>
            <a:ln w="28575" cap="rnd" cmpd="sng">
              <a:solidFill>
                <a:schemeClr val="accent1">
                  <a:lumMod val="75000"/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4472C4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考向研析</a:t>
              </a:r>
              <a:endParaRPr lang="zh-CN" altLang="en-US" sz="2400" b="1">
                <a:solidFill>
                  <a:srgbClr val="4472C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4"/>
              </p:custDataLst>
            </p:nvPr>
          </p:nvSpPr>
          <p:spPr>
            <a:xfrm>
              <a:off x="13801" y="415"/>
              <a:ext cx="2351" cy="725"/>
            </a:xfrm>
            <a:prstGeom prst="rect">
              <a:avLst/>
            </a:prstGeom>
            <a:noFill/>
            <a:ln w="28575" cap="rnd" cmpd="sng">
              <a:solidFill>
                <a:schemeClr val="accent3">
                  <a:alpha val="61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bg2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知识夯基</a:t>
              </a:r>
              <a:r>
                <a:rPr lang="en-US" altLang="zh-CN" sz="2400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zh-CN" altLang="en-US" sz="2400" b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5"/>
              </p:custDataLst>
            </p:nvPr>
          </p:nvSpPr>
          <p:spPr>
            <a:xfrm>
              <a:off x="152" y="1141"/>
              <a:ext cx="18801" cy="9689"/>
            </a:xfrm>
            <a:prstGeom prst="rect">
              <a:avLst/>
            </a:prstGeom>
            <a:solidFill>
              <a:schemeClr val="bg2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3F43290-5189-4C37-A931-22416A0CFF4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90D4B35-1930-4C0E-A7D8-8B216E2C2E9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板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xin Shape 2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pic>
        <p:nvPicPr>
          <p:cNvPr id="3" name="Hexin Shape 3" descr="preencoded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8640" y="3163824"/>
            <a:ext cx="2011680" cy="2450592"/>
          </a:xfrm>
          <a:prstGeom prst="rect">
            <a:avLst/>
          </a:prstGeom>
        </p:spPr>
      </p:pic>
      <p:pic>
        <p:nvPicPr>
          <p:cNvPr id="4" name="Hexin Shape 4" descr="preencoded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779776" y="3163824"/>
            <a:ext cx="2011680" cy="2450592"/>
          </a:xfrm>
          <a:prstGeom prst="rect">
            <a:avLst/>
          </a:prstGeom>
        </p:spPr>
      </p:pic>
      <p:pic>
        <p:nvPicPr>
          <p:cNvPr id="5" name="Hexin Shape 5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001768" y="3163824"/>
            <a:ext cx="2011680" cy="2450592"/>
          </a:xfrm>
          <a:prstGeom prst="rect">
            <a:avLst/>
          </a:prstGeom>
        </p:spPr>
      </p:pic>
      <p:pic>
        <p:nvPicPr>
          <p:cNvPr id="6" name="Hexin Shape 6" descr="preencoded.pn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232904" y="3163824"/>
            <a:ext cx="2011680" cy="2450592"/>
          </a:xfrm>
          <a:prstGeom prst="rect">
            <a:avLst/>
          </a:prstGeom>
        </p:spPr>
      </p:pic>
      <p:pic>
        <p:nvPicPr>
          <p:cNvPr id="7" name="Hexin Shape 7" descr="preencoded.png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518904" y="3163824"/>
            <a:ext cx="2011680" cy="2450592"/>
          </a:xfrm>
          <a:prstGeom prst="rect">
            <a:avLst/>
          </a:prstGeom>
        </p:spPr>
      </p:pic>
      <p:pic>
        <p:nvPicPr>
          <p:cNvPr id="8" name="Hexin Shape 8" descr="preencoded.png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60120" y="3429000"/>
            <a:ext cx="1188720" cy="1188720"/>
          </a:xfrm>
          <a:prstGeom prst="rect">
            <a:avLst/>
          </a:prstGeom>
        </p:spPr>
      </p:pic>
      <p:pic>
        <p:nvPicPr>
          <p:cNvPr id="9" name="Hexin Shape 9" descr="preencoded.png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172968" y="3429000"/>
            <a:ext cx="1188720" cy="1188720"/>
          </a:xfrm>
          <a:prstGeom prst="rect">
            <a:avLst/>
          </a:prstGeom>
        </p:spPr>
      </p:pic>
      <p:pic>
        <p:nvPicPr>
          <p:cNvPr id="10" name="Hexin Shape 10" descr="preencoded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413248" y="3429000"/>
            <a:ext cx="1188720" cy="1188720"/>
          </a:xfrm>
          <a:prstGeom prst="rect">
            <a:avLst/>
          </a:prstGeom>
        </p:spPr>
      </p:pic>
      <p:pic>
        <p:nvPicPr>
          <p:cNvPr id="11" name="Hexin Shape 11" descr="preencoded.png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690104" y="3429000"/>
            <a:ext cx="1188720" cy="1188720"/>
          </a:xfrm>
          <a:prstGeom prst="rect">
            <a:avLst/>
          </a:prstGeom>
        </p:spPr>
      </p:pic>
      <p:pic>
        <p:nvPicPr>
          <p:cNvPr id="12" name="Hexin Shape 12" descr="preencoded.png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921240" y="3429000"/>
            <a:ext cx="1188720" cy="1188720"/>
          </a:xfrm>
          <a:prstGeom prst="rect">
            <a:avLst/>
          </a:prstGeom>
        </p:spPr>
      </p:pic>
      <p:sp>
        <p:nvSpPr>
          <p:cNvPr id="13" name="Hexin Shape 13"/>
          <p:cNvSpPr/>
          <p:nvPr>
            <p:custDataLst>
              <p:tags r:id="rId16"/>
            </p:custDataLst>
          </p:nvPr>
        </p:nvSpPr>
        <p:spPr>
          <a:xfrm>
            <a:off x="1088136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01</a:t>
            </a:r>
            <a:endParaRPr lang="en-US" sz="3600"/>
          </a:p>
        </p:txBody>
      </p:sp>
      <p:sp>
        <p:nvSpPr>
          <p:cNvPr id="14" name="Hexin Shape 14"/>
          <p:cNvSpPr/>
          <p:nvPr>
            <p:custDataLst>
              <p:tags r:id="rId17"/>
            </p:custDataLst>
          </p:nvPr>
        </p:nvSpPr>
        <p:spPr>
          <a:xfrm>
            <a:off x="3319272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02</a:t>
            </a:r>
            <a:endParaRPr lang="en-US" sz="3600"/>
          </a:p>
        </p:txBody>
      </p:sp>
      <p:sp>
        <p:nvSpPr>
          <p:cNvPr id="15" name="Hexin Shape 15"/>
          <p:cNvSpPr/>
          <p:nvPr>
            <p:custDataLst>
              <p:tags r:id="rId18"/>
            </p:custDataLst>
          </p:nvPr>
        </p:nvSpPr>
        <p:spPr>
          <a:xfrm>
            <a:off x="5541264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03</a:t>
            </a:r>
            <a:endParaRPr lang="en-US" sz="3600"/>
          </a:p>
        </p:txBody>
      </p:sp>
      <p:sp>
        <p:nvSpPr>
          <p:cNvPr id="16" name="Hexin Shape 16"/>
          <p:cNvSpPr/>
          <p:nvPr>
            <p:custDataLst>
              <p:tags r:id="rId19"/>
            </p:custDataLst>
          </p:nvPr>
        </p:nvSpPr>
        <p:spPr>
          <a:xfrm>
            <a:off x="7772400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04</a:t>
            </a:r>
            <a:endParaRPr lang="en-US" sz="3600"/>
          </a:p>
        </p:txBody>
      </p:sp>
      <p:sp>
        <p:nvSpPr>
          <p:cNvPr id="17" name="Hexin Shape 17"/>
          <p:cNvSpPr/>
          <p:nvPr>
            <p:custDataLst>
              <p:tags r:id="rId20"/>
            </p:custDataLst>
          </p:nvPr>
        </p:nvSpPr>
        <p:spPr>
          <a:xfrm>
            <a:off x="10049256" y="3465576"/>
            <a:ext cx="932688" cy="932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600" b="1" i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-122"/>
                <a:cs typeface="Calibri" panose="020F0502020204030204" pitchFamily="34" charset="-120"/>
              </a:rPr>
              <a:t>05</a:t>
            </a:r>
            <a:endParaRPr lang="en-US" sz="3600"/>
          </a:p>
        </p:txBody>
      </p:sp>
      <p:sp>
        <p:nvSpPr>
          <p:cNvPr id="18" name="Hexin Shape 18"/>
          <p:cNvSpPr/>
          <p:nvPr>
            <p:custDataLst>
              <p:tags r:id="rId21"/>
            </p:custDataLst>
          </p:nvPr>
        </p:nvSpPr>
        <p:spPr>
          <a:xfrm>
            <a:off x="548640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sz="3200"/>
          </a:p>
        </p:txBody>
      </p:sp>
      <p:sp>
        <p:nvSpPr>
          <p:cNvPr id="19" name="Hexin Shape 19"/>
          <p:cNvSpPr/>
          <p:nvPr>
            <p:custDataLst>
              <p:tags r:id="rId22"/>
            </p:custDataLst>
          </p:nvPr>
        </p:nvSpPr>
        <p:spPr>
          <a:xfrm>
            <a:off x="2779776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知识建构</a:t>
            </a:r>
            <a:endParaRPr lang="en-US" sz="3200"/>
          </a:p>
        </p:txBody>
      </p:sp>
      <p:sp>
        <p:nvSpPr>
          <p:cNvPr id="20" name="Hexin Shape 20"/>
          <p:cNvSpPr/>
          <p:nvPr>
            <p:custDataLst>
              <p:tags r:id="rId23"/>
            </p:custDataLst>
          </p:nvPr>
        </p:nvSpPr>
        <p:spPr>
          <a:xfrm>
            <a:off x="5001768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真题研析</a:t>
            </a:r>
            <a:endParaRPr lang="en-US" sz="3200"/>
          </a:p>
        </p:txBody>
      </p:sp>
      <p:sp>
        <p:nvSpPr>
          <p:cNvPr id="21" name="Hexin Shape 21"/>
          <p:cNvSpPr/>
          <p:nvPr>
            <p:custDataLst>
              <p:tags r:id="rId24"/>
            </p:custDataLst>
          </p:nvPr>
        </p:nvSpPr>
        <p:spPr>
          <a:xfrm>
            <a:off x="7232904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核心提炼</a:t>
            </a:r>
            <a:endParaRPr lang="en-US" sz="3200"/>
          </a:p>
        </p:txBody>
      </p:sp>
      <p:sp>
        <p:nvSpPr>
          <p:cNvPr id="22" name="Hexin Shape 22"/>
          <p:cNvSpPr/>
          <p:nvPr>
            <p:custDataLst>
              <p:tags r:id="rId25"/>
            </p:custDataLst>
          </p:nvPr>
        </p:nvSpPr>
        <p:spPr>
          <a:xfrm>
            <a:off x="9518904" y="4562856"/>
            <a:ext cx="2011680" cy="5120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32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题型归纳</a:t>
            </a:r>
            <a:endParaRPr lang="en-US" sz="320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E530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考情透视</a:t>
              </a:r>
              <a:r>
                <a:rPr lang="en-US" altLang="zh-CN" sz="2800" b="1">
                  <a:solidFill>
                    <a:srgbClr val="FE530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FE530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目标导航</a:t>
              </a:r>
              <a:endParaRPr lang="zh-CN" altLang="en-US" sz="2800" b="1">
                <a:solidFill>
                  <a:srgbClr val="FE530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FE53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FE530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00A8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知识导图</a:t>
              </a:r>
              <a:r>
                <a:rPr lang="en-US" altLang="zh-CN" sz="2800" b="1">
                  <a:solidFill>
                    <a:srgbClr val="00A8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00A8B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思维引航</a:t>
              </a:r>
              <a:endParaRPr lang="zh-CN" altLang="en-US" sz="2800" b="1">
                <a:solidFill>
                  <a:srgbClr val="00A8B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00A8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00A8B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考点突破</a:t>
              </a:r>
              <a:r>
                <a:rPr lang="en-US" altLang="zh-CN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考法探究</a:t>
              </a:r>
              <a:endParaRPr lang="zh-CN" altLang="en-US" sz="2800" b="1">
                <a:solidFill>
                  <a:srgbClr val="AC39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考点突破</a:t>
              </a:r>
              <a:r>
                <a:rPr lang="en-US" altLang="zh-CN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考法探究</a:t>
              </a:r>
              <a:endParaRPr lang="zh-CN" altLang="en-US" sz="2800" b="1">
                <a:solidFill>
                  <a:srgbClr val="AC39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" name="组合 19"/>
          <p:cNvGrpSpPr/>
          <p:nvPr userDrawn="1">
            <p:custDataLst>
              <p:tags r:id="rId21"/>
            </p:custDataLst>
          </p:nvPr>
        </p:nvGrpSpPr>
        <p:grpSpPr>
          <a:xfrm>
            <a:off x="413171" y="1135136"/>
            <a:ext cx="11365659" cy="506742"/>
            <a:chOff x="431220" y="1311468"/>
            <a:chExt cx="11365659" cy="506742"/>
          </a:xfrm>
        </p:grpSpPr>
        <p:sp>
          <p:nvSpPr>
            <p:cNvPr id="21" name="任意多边形: 形状 20"/>
            <p:cNvSpPr/>
            <p:nvPr>
              <p:custDataLst>
                <p:tags r:id="rId22"/>
              </p:custDataLst>
            </p:nvPr>
          </p:nvSpPr>
          <p:spPr>
            <a:xfrm>
              <a:off x="431220" y="1311468"/>
              <a:ext cx="2131511" cy="506742"/>
            </a:xfrm>
            <a:custGeom>
              <a:avLst/>
              <a:gdLst>
                <a:gd name="connsiteX0" fmla="*/ 253371 w 2131511"/>
                <a:gd name="connsiteY0" fmla="*/ 0 h 506742"/>
                <a:gd name="connsiteX1" fmla="*/ 2131511 w 2131511"/>
                <a:gd name="connsiteY1" fmla="*/ 0 h 506742"/>
                <a:gd name="connsiteX2" fmla="*/ 2131511 w 2131511"/>
                <a:gd name="connsiteY2" fmla="*/ 506742 h 506742"/>
                <a:gd name="connsiteX3" fmla="*/ 253371 w 2131511"/>
                <a:gd name="connsiteY3" fmla="*/ 506742 h 506742"/>
                <a:gd name="connsiteX4" fmla="*/ 0 w 2131511"/>
                <a:gd name="connsiteY4" fmla="*/ 253371 h 506742"/>
                <a:gd name="connsiteX5" fmla="*/ 253371 w 2131511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1511" h="506742">
                  <a:moveTo>
                    <a:pt x="253371" y="0"/>
                  </a:moveTo>
                  <a:lnTo>
                    <a:pt x="2131511" y="0"/>
                  </a:lnTo>
                  <a:lnTo>
                    <a:pt x="2131511" y="506742"/>
                  </a:lnTo>
                  <a:lnTo>
                    <a:pt x="253371" y="506742"/>
                  </a:lnTo>
                  <a:cubicBezTo>
                    <a:pt x="113438" y="506742"/>
                    <a:pt x="0" y="393304"/>
                    <a:pt x="0" y="253371"/>
                  </a:cubicBezTo>
                  <a:cubicBezTo>
                    <a:pt x="0" y="113438"/>
                    <a:pt x="113438" y="0"/>
                    <a:pt x="253371" y="0"/>
                  </a:cubicBezTo>
                  <a:close/>
                </a:path>
              </a:pathLst>
            </a:custGeom>
            <a:solidFill>
              <a:srgbClr val="663CC2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2" name="Hexin Shape 2"/>
            <p:cNvSpPr/>
            <p:nvPr>
              <p:custDataLst>
                <p:tags r:id="rId23"/>
              </p:custDataLst>
            </p:nvPr>
          </p:nvSpPr>
          <p:spPr>
            <a:xfrm>
              <a:off x="795501" y="1311468"/>
              <a:ext cx="1538883" cy="506742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 latinLnBrk="1">
                <a:lnSpc>
                  <a:spcPct val="120000"/>
                </a:lnSpc>
              </a:pPr>
              <a:r>
                <a:rPr lang="zh-CN" altLang="en-US" sz="3000" b="1" i="0">
                  <a:solidFill>
                    <a:schemeClr val="bg1"/>
                  </a:solidFill>
                  <a:cs typeface="+mn-ea"/>
                  <a:sym typeface="+mn-lt"/>
                </a:rPr>
                <a:t>知识固本</a:t>
              </a:r>
              <a:endParaRPr lang="en-US" altLang="zh-CN" sz="30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3" name="任意多边形: 形状 22"/>
            <p:cNvSpPr/>
            <p:nvPr>
              <p:custDataLst>
                <p:tags r:id="rId24"/>
              </p:custDataLst>
            </p:nvPr>
          </p:nvSpPr>
          <p:spPr>
            <a:xfrm>
              <a:off x="2526631" y="1311468"/>
              <a:ext cx="9270248" cy="506742"/>
            </a:xfrm>
            <a:custGeom>
              <a:avLst/>
              <a:gdLst>
                <a:gd name="connsiteX0" fmla="*/ 0 w 9270248"/>
                <a:gd name="connsiteY0" fmla="*/ 0 h 506742"/>
                <a:gd name="connsiteX1" fmla="*/ 9016877 w 9270248"/>
                <a:gd name="connsiteY1" fmla="*/ 0 h 506742"/>
                <a:gd name="connsiteX2" fmla="*/ 9270248 w 9270248"/>
                <a:gd name="connsiteY2" fmla="*/ 253371 h 506742"/>
                <a:gd name="connsiteX3" fmla="*/ 9016877 w 9270248"/>
                <a:gd name="connsiteY3" fmla="*/ 506742 h 506742"/>
                <a:gd name="connsiteX4" fmla="*/ 0 w 9270248"/>
                <a:gd name="connsiteY4" fmla="*/ 506742 h 506742"/>
                <a:gd name="connsiteX5" fmla="*/ 0 w 9270248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70248" h="506742">
                  <a:moveTo>
                    <a:pt x="0" y="0"/>
                  </a:moveTo>
                  <a:lnTo>
                    <a:pt x="9016877" y="0"/>
                  </a:lnTo>
                  <a:cubicBezTo>
                    <a:pt x="9156810" y="0"/>
                    <a:pt x="9270248" y="113438"/>
                    <a:pt x="9270248" y="253371"/>
                  </a:cubicBezTo>
                  <a:cubicBezTo>
                    <a:pt x="9270248" y="393304"/>
                    <a:pt x="9156810" y="506742"/>
                    <a:pt x="9016877" y="506742"/>
                  </a:cubicBezTo>
                  <a:lnTo>
                    <a:pt x="0" y="506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考点突破</a:t>
              </a:r>
              <a:r>
                <a:rPr lang="en-US" altLang="zh-CN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·</a:t>
              </a:r>
              <a:r>
                <a:rPr lang="zh-CN" altLang="en-US" sz="2800" b="1">
                  <a:solidFill>
                    <a:srgbClr val="AC39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考法探究</a:t>
              </a:r>
              <a:endParaRPr lang="zh-CN" altLang="en-US" sz="2800" b="1">
                <a:solidFill>
                  <a:srgbClr val="AC39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18" name="直接连接符 17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: 圆角 18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10" name="组合 9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15" name="椭圆 14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6" name="椭圆 1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椭圆 1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11" name="组合 10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12" name="椭圆 11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椭圆 1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4" name="椭圆 13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7" name="组合 6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8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AC3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5" name="组合 24"/>
          <p:cNvGrpSpPr/>
          <p:nvPr userDrawn="1">
            <p:custDataLst>
              <p:tags r:id="rId21"/>
            </p:custDataLst>
          </p:nvPr>
        </p:nvGrpSpPr>
        <p:grpSpPr>
          <a:xfrm>
            <a:off x="444127" y="1135136"/>
            <a:ext cx="11303746" cy="506742"/>
            <a:chOff x="431220" y="1311468"/>
            <a:chExt cx="11303746" cy="506742"/>
          </a:xfrm>
        </p:grpSpPr>
        <p:sp>
          <p:nvSpPr>
            <p:cNvPr id="26" name="任意多边形: 形状 25"/>
            <p:cNvSpPr/>
            <p:nvPr>
              <p:custDataLst>
                <p:tags r:id="rId22"/>
              </p:custDataLst>
            </p:nvPr>
          </p:nvSpPr>
          <p:spPr>
            <a:xfrm>
              <a:off x="2464718" y="1311468"/>
              <a:ext cx="9270248" cy="506742"/>
            </a:xfrm>
            <a:custGeom>
              <a:avLst/>
              <a:gdLst>
                <a:gd name="connsiteX0" fmla="*/ 0 w 9270248"/>
                <a:gd name="connsiteY0" fmla="*/ 0 h 506742"/>
                <a:gd name="connsiteX1" fmla="*/ 9016877 w 9270248"/>
                <a:gd name="connsiteY1" fmla="*/ 0 h 506742"/>
                <a:gd name="connsiteX2" fmla="*/ 9270248 w 9270248"/>
                <a:gd name="connsiteY2" fmla="*/ 253371 h 506742"/>
                <a:gd name="connsiteX3" fmla="*/ 9016877 w 9270248"/>
                <a:gd name="connsiteY3" fmla="*/ 506742 h 506742"/>
                <a:gd name="connsiteX4" fmla="*/ 0 w 9270248"/>
                <a:gd name="connsiteY4" fmla="*/ 506742 h 506742"/>
                <a:gd name="connsiteX5" fmla="*/ 0 w 9270248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70248" h="506742">
                  <a:moveTo>
                    <a:pt x="0" y="0"/>
                  </a:moveTo>
                  <a:lnTo>
                    <a:pt x="9016877" y="0"/>
                  </a:lnTo>
                  <a:cubicBezTo>
                    <a:pt x="9156810" y="0"/>
                    <a:pt x="9270248" y="113438"/>
                    <a:pt x="9270248" y="253371"/>
                  </a:cubicBezTo>
                  <a:cubicBezTo>
                    <a:pt x="9270248" y="393304"/>
                    <a:pt x="9156810" y="506742"/>
                    <a:pt x="9016877" y="506742"/>
                  </a:cubicBezTo>
                  <a:lnTo>
                    <a:pt x="0" y="5067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7" name="任意多边形: 形状 26"/>
            <p:cNvSpPr/>
            <p:nvPr>
              <p:custDataLst>
                <p:tags r:id="rId23"/>
              </p:custDataLst>
            </p:nvPr>
          </p:nvSpPr>
          <p:spPr>
            <a:xfrm>
              <a:off x="431220" y="1311468"/>
              <a:ext cx="2131511" cy="506742"/>
            </a:xfrm>
            <a:custGeom>
              <a:avLst/>
              <a:gdLst>
                <a:gd name="connsiteX0" fmla="*/ 253371 w 2131511"/>
                <a:gd name="connsiteY0" fmla="*/ 0 h 506742"/>
                <a:gd name="connsiteX1" fmla="*/ 2131511 w 2131511"/>
                <a:gd name="connsiteY1" fmla="*/ 0 h 506742"/>
                <a:gd name="connsiteX2" fmla="*/ 2131511 w 2131511"/>
                <a:gd name="connsiteY2" fmla="*/ 506742 h 506742"/>
                <a:gd name="connsiteX3" fmla="*/ 253371 w 2131511"/>
                <a:gd name="connsiteY3" fmla="*/ 506742 h 506742"/>
                <a:gd name="connsiteX4" fmla="*/ 0 w 2131511"/>
                <a:gd name="connsiteY4" fmla="*/ 253371 h 506742"/>
                <a:gd name="connsiteX5" fmla="*/ 253371 w 2131511"/>
                <a:gd name="connsiteY5" fmla="*/ 0 h 506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1511" h="506742">
                  <a:moveTo>
                    <a:pt x="253371" y="0"/>
                  </a:moveTo>
                  <a:lnTo>
                    <a:pt x="2131511" y="0"/>
                  </a:lnTo>
                  <a:lnTo>
                    <a:pt x="2131511" y="506742"/>
                  </a:lnTo>
                  <a:lnTo>
                    <a:pt x="253371" y="506742"/>
                  </a:lnTo>
                  <a:cubicBezTo>
                    <a:pt x="113438" y="506742"/>
                    <a:pt x="0" y="393304"/>
                    <a:pt x="0" y="253371"/>
                  </a:cubicBezTo>
                  <a:cubicBezTo>
                    <a:pt x="0" y="113438"/>
                    <a:pt x="113438" y="0"/>
                    <a:pt x="253371" y="0"/>
                  </a:cubicBezTo>
                  <a:close/>
                </a:path>
              </a:pathLst>
            </a:custGeom>
            <a:solidFill>
              <a:srgbClr val="663CC2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28" name="Hexin Shape 2"/>
            <p:cNvSpPr/>
            <p:nvPr>
              <p:custDataLst>
                <p:tags r:id="rId24"/>
              </p:custDataLst>
            </p:nvPr>
          </p:nvSpPr>
          <p:spPr>
            <a:xfrm>
              <a:off x="795501" y="1311468"/>
              <a:ext cx="1538883" cy="506742"/>
            </a:xfrm>
            <a:prstGeom prst="rect">
              <a:avLst/>
            </a:prstGeom>
            <a:noFill/>
          </p:spPr>
          <p:txBody>
            <a:bodyPr wrap="none" lIns="0" tIns="0" rIns="0" bIns="0" rtlCol="0" anchor="t">
              <a:spAutoFit/>
            </a:bodyPr>
            <a:lstStyle/>
            <a:p>
              <a:pPr algn="l" latinLnBrk="1">
                <a:lnSpc>
                  <a:spcPct val="120000"/>
                </a:lnSpc>
              </a:pPr>
              <a:r>
                <a:rPr lang="zh-CN" altLang="en-US" sz="3000" b="1" i="0">
                  <a:solidFill>
                    <a:schemeClr val="bg1"/>
                  </a:solidFill>
                  <a:cs typeface="+mn-ea"/>
                  <a:sym typeface="+mn-lt"/>
                </a:rPr>
                <a:t>考向洞察</a:t>
              </a:r>
              <a:endParaRPr lang="zh-CN" altLang="en-US" sz="3000" b="1" i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内容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 userDrawn="1">
            <p:custDataLst>
              <p:tags r:id="rId4"/>
            </p:custDataLst>
          </p:nvPr>
        </p:nvGrpSpPr>
        <p:grpSpPr>
          <a:xfrm>
            <a:off x="334961" y="311900"/>
            <a:ext cx="5986041" cy="559007"/>
            <a:chOff x="334961" y="311900"/>
            <a:chExt cx="5986041" cy="559007"/>
          </a:xfrm>
        </p:grpSpPr>
        <p:sp>
          <p:nvSpPr>
            <p:cNvPr id="21" name="文本框 20"/>
            <p:cNvSpPr txBox="1"/>
            <p:nvPr>
              <p:custDataLst>
                <p:tags r:id="rId5"/>
              </p:custDataLst>
            </p:nvPr>
          </p:nvSpPr>
          <p:spPr>
            <a:xfrm>
              <a:off x="1181854" y="311900"/>
              <a:ext cx="3029676" cy="473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D4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真题练习</a:t>
              </a:r>
              <a:r>
                <a:rPr lang="en-US" altLang="zh-CN" sz="2800" b="1">
                  <a:solidFill>
                    <a:srgbClr val="2BD4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en-US" sz="2800" b="1">
                  <a:solidFill>
                    <a:srgbClr val="2BD4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命题洞见</a:t>
              </a:r>
              <a:endParaRPr lang="zh-CN" altLang="en-US" sz="2800" b="1">
                <a:solidFill>
                  <a:srgbClr val="2BD4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2" name="组合 21"/>
            <p:cNvGrpSpPr/>
            <p:nvPr>
              <p:custDataLst>
                <p:tags r:id="rId6"/>
              </p:custDataLst>
            </p:nvPr>
          </p:nvGrpSpPr>
          <p:grpSpPr>
            <a:xfrm>
              <a:off x="334961" y="802318"/>
              <a:ext cx="5490804" cy="68589"/>
              <a:chOff x="528957" y="1415060"/>
              <a:chExt cx="5490804" cy="68589"/>
            </a:xfrm>
          </p:grpSpPr>
          <p:cxnSp>
            <p:nvCxnSpPr>
              <p:cNvPr id="35" name="直接连接符 34"/>
              <p:cNvCxnSpPr/>
              <p:nvPr>
                <p:custDataLst>
                  <p:tags r:id="rId7"/>
                </p:custDataLst>
              </p:nvPr>
            </p:nvCxnSpPr>
            <p:spPr>
              <a:xfrm>
                <a:off x="1547567" y="1449354"/>
                <a:ext cx="4472194" cy="0"/>
              </a:xfrm>
              <a:prstGeom prst="line">
                <a:avLst/>
              </a:prstGeom>
              <a:ln w="12700" cap="rnd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矩形: 圆角 35"/>
              <p:cNvSpPr/>
              <p:nvPr>
                <p:custDataLst>
                  <p:tags r:id="rId8"/>
                </p:custDataLst>
              </p:nvPr>
            </p:nvSpPr>
            <p:spPr>
              <a:xfrm>
                <a:off x="528957" y="1415060"/>
                <a:ext cx="3898901" cy="6858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</p:grpSp>
        <p:grpSp>
          <p:nvGrpSpPr>
            <p:cNvPr id="23" name="组合 22"/>
            <p:cNvGrpSpPr/>
            <p:nvPr>
              <p:custDataLst>
                <p:tags r:id="rId9"/>
              </p:custDataLst>
            </p:nvPr>
          </p:nvGrpSpPr>
          <p:grpSpPr>
            <a:xfrm>
              <a:off x="5870998" y="813600"/>
              <a:ext cx="450004" cy="46023"/>
              <a:chOff x="4581427" y="2078594"/>
              <a:chExt cx="1659117" cy="169682"/>
            </a:xfrm>
          </p:grpSpPr>
          <p:grpSp>
            <p:nvGrpSpPr>
              <p:cNvPr id="27" name="组合 26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581427" y="2078594"/>
                <a:ext cx="598859" cy="169682"/>
                <a:chOff x="4581427" y="2078594"/>
                <a:chExt cx="598859" cy="169682"/>
              </a:xfrm>
            </p:grpSpPr>
            <p:sp>
              <p:nvSpPr>
                <p:cNvPr id="32" name="椭圆 31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4581427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椭圆 32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4796016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4" name="椭圆 33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5010604" y="2078594"/>
                  <a:ext cx="169682" cy="169682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8" name="组合 27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5600700" y="2078594"/>
                <a:ext cx="639844" cy="169682"/>
                <a:chOff x="5600700" y="2078594"/>
                <a:chExt cx="639844" cy="169682"/>
              </a:xfrm>
            </p:grpSpPr>
            <p:sp>
              <p:nvSpPr>
                <p:cNvPr id="29" name="椭圆 28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5600700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0" name="椭圆 29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5835781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1" name="椭圆 30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6070862" y="2078594"/>
                  <a:ext cx="169682" cy="169682"/>
                </a:xfrm>
                <a:prstGeom prst="ellipse">
                  <a:avLst/>
                </a:prstGeom>
                <a:solidFill>
                  <a:srgbClr val="7E7E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grpSp>
          <p:nvGrpSpPr>
            <p:cNvPr id="24" name="组合 23"/>
            <p:cNvGrpSpPr/>
            <p:nvPr>
              <p:custDataLst>
                <p:tags r:id="rId18"/>
              </p:custDataLst>
            </p:nvPr>
          </p:nvGrpSpPr>
          <p:grpSpPr>
            <a:xfrm>
              <a:off x="334963" y="377216"/>
              <a:ext cx="792957" cy="342637"/>
              <a:chOff x="881446" y="1470776"/>
              <a:chExt cx="792957" cy="342637"/>
            </a:xfrm>
          </p:grpSpPr>
          <p:sp>
            <p:nvSpPr>
              <p:cNvPr id="25" name="chevron_225598"/>
              <p:cNvSpPr/>
              <p:nvPr>
                <p:custDataLst>
                  <p:tags r:id="rId19"/>
                </p:custDataLst>
              </p:nvPr>
            </p:nvSpPr>
            <p:spPr>
              <a:xfrm rot="10800000">
                <a:off x="881446" y="1470776"/>
                <a:ext cx="560944" cy="342636"/>
              </a:xfrm>
              <a:custGeom>
                <a:avLst/>
                <a:gdLst>
                  <a:gd name="connsiteX0" fmla="*/ 148077 w 558218"/>
                  <a:gd name="connsiteY0" fmla="*/ 479905 h 606722"/>
                  <a:gd name="connsiteX1" fmla="*/ 164347 w 558218"/>
                  <a:gd name="connsiteY1" fmla="*/ 485240 h 606722"/>
                  <a:gd name="connsiteX2" fmla="*/ 168170 w 558218"/>
                  <a:gd name="connsiteY2" fmla="*/ 492886 h 606722"/>
                  <a:gd name="connsiteX3" fmla="*/ 162746 w 558218"/>
                  <a:gd name="connsiteY3" fmla="*/ 509156 h 606722"/>
                  <a:gd name="connsiteX4" fmla="*/ 157323 w 558218"/>
                  <a:gd name="connsiteY4" fmla="*/ 510401 h 606722"/>
                  <a:gd name="connsiteX5" fmla="*/ 146566 w 558218"/>
                  <a:gd name="connsiteY5" fmla="*/ 503733 h 606722"/>
                  <a:gd name="connsiteX6" fmla="*/ 142743 w 558218"/>
                  <a:gd name="connsiteY6" fmla="*/ 496087 h 606722"/>
                  <a:gd name="connsiteX7" fmla="*/ 148077 w 558218"/>
                  <a:gd name="connsiteY7" fmla="*/ 479905 h 606722"/>
                  <a:gd name="connsiteX8" fmla="*/ 53885 w 558218"/>
                  <a:gd name="connsiteY8" fmla="*/ 292552 h 606722"/>
                  <a:gd name="connsiteX9" fmla="*/ 70089 w 558218"/>
                  <a:gd name="connsiteY9" fmla="*/ 297886 h 606722"/>
                  <a:gd name="connsiteX10" fmla="*/ 144878 w 558218"/>
                  <a:gd name="connsiteY10" fmla="*/ 446598 h 606722"/>
                  <a:gd name="connsiteX11" fmla="*/ 139536 w 558218"/>
                  <a:gd name="connsiteY11" fmla="*/ 462865 h 606722"/>
                  <a:gd name="connsiteX12" fmla="*/ 134105 w 558218"/>
                  <a:gd name="connsiteY12" fmla="*/ 464109 h 606722"/>
                  <a:gd name="connsiteX13" fmla="*/ 123243 w 558218"/>
                  <a:gd name="connsiteY13" fmla="*/ 457442 h 606722"/>
                  <a:gd name="connsiteX14" fmla="*/ 48453 w 558218"/>
                  <a:gd name="connsiteY14" fmla="*/ 308730 h 606722"/>
                  <a:gd name="connsiteX15" fmla="*/ 53885 w 558218"/>
                  <a:gd name="connsiteY15" fmla="*/ 292552 h 606722"/>
                  <a:gd name="connsiteX16" fmla="*/ 395055 w 558218"/>
                  <a:gd name="connsiteY16" fmla="*/ 24173 h 606722"/>
                  <a:gd name="connsiteX17" fmla="*/ 254619 w 558218"/>
                  <a:gd name="connsiteY17" fmla="*/ 303317 h 606722"/>
                  <a:gd name="connsiteX18" fmla="*/ 395055 w 558218"/>
                  <a:gd name="connsiteY18" fmla="*/ 582549 h 606722"/>
                  <a:gd name="connsiteX19" fmla="*/ 526503 w 558218"/>
                  <a:gd name="connsiteY19" fmla="*/ 582549 h 606722"/>
                  <a:gd name="connsiteX20" fmla="*/ 388825 w 558218"/>
                  <a:gd name="connsiteY20" fmla="*/ 308738 h 606722"/>
                  <a:gd name="connsiteX21" fmla="*/ 388825 w 558218"/>
                  <a:gd name="connsiteY21" fmla="*/ 297895 h 606722"/>
                  <a:gd name="connsiteX22" fmla="*/ 526503 w 558218"/>
                  <a:gd name="connsiteY22" fmla="*/ 24173 h 606722"/>
                  <a:gd name="connsiteX23" fmla="*/ 166035 w 558218"/>
                  <a:gd name="connsiteY23" fmla="*/ 24173 h 606722"/>
                  <a:gd name="connsiteX24" fmla="*/ 25658 w 558218"/>
                  <a:gd name="connsiteY24" fmla="*/ 303317 h 606722"/>
                  <a:gd name="connsiteX25" fmla="*/ 166035 w 558218"/>
                  <a:gd name="connsiteY25" fmla="*/ 582549 h 606722"/>
                  <a:gd name="connsiteX26" fmla="*/ 297511 w 558218"/>
                  <a:gd name="connsiteY26" fmla="*/ 582549 h 606722"/>
                  <a:gd name="connsiteX27" fmla="*/ 159804 w 558218"/>
                  <a:gd name="connsiteY27" fmla="*/ 308738 h 606722"/>
                  <a:gd name="connsiteX28" fmla="*/ 159804 w 558218"/>
                  <a:gd name="connsiteY28" fmla="*/ 297895 h 606722"/>
                  <a:gd name="connsiteX29" fmla="*/ 297511 w 558218"/>
                  <a:gd name="connsiteY29" fmla="*/ 24173 h 606722"/>
                  <a:gd name="connsiteX30" fmla="*/ 387580 w 558218"/>
                  <a:gd name="connsiteY30" fmla="*/ 0 h 606722"/>
                  <a:gd name="connsiteX31" fmla="*/ 546082 w 558218"/>
                  <a:gd name="connsiteY31" fmla="*/ 0 h 606722"/>
                  <a:gd name="connsiteX32" fmla="*/ 556405 w 558218"/>
                  <a:gd name="connsiteY32" fmla="*/ 5777 h 606722"/>
                  <a:gd name="connsiteX33" fmla="*/ 556939 w 558218"/>
                  <a:gd name="connsiteY33" fmla="*/ 17508 h 606722"/>
                  <a:gd name="connsiteX34" fmla="*/ 413210 w 558218"/>
                  <a:gd name="connsiteY34" fmla="*/ 303317 h 606722"/>
                  <a:gd name="connsiteX35" fmla="*/ 556939 w 558218"/>
                  <a:gd name="connsiteY35" fmla="*/ 589214 h 606722"/>
                  <a:gd name="connsiteX36" fmla="*/ 556405 w 558218"/>
                  <a:gd name="connsiteY36" fmla="*/ 600945 h 606722"/>
                  <a:gd name="connsiteX37" fmla="*/ 546082 w 558218"/>
                  <a:gd name="connsiteY37" fmla="*/ 606722 h 606722"/>
                  <a:gd name="connsiteX38" fmla="*/ 387580 w 558218"/>
                  <a:gd name="connsiteY38" fmla="*/ 606722 h 606722"/>
                  <a:gd name="connsiteX39" fmla="*/ 376722 w 558218"/>
                  <a:gd name="connsiteY39" fmla="*/ 600057 h 606722"/>
                  <a:gd name="connsiteX40" fmla="*/ 230323 w 558218"/>
                  <a:gd name="connsiteY40" fmla="*/ 308738 h 606722"/>
                  <a:gd name="connsiteX41" fmla="*/ 230323 w 558218"/>
                  <a:gd name="connsiteY41" fmla="*/ 297895 h 606722"/>
                  <a:gd name="connsiteX42" fmla="*/ 376722 w 558218"/>
                  <a:gd name="connsiteY42" fmla="*/ 6665 h 606722"/>
                  <a:gd name="connsiteX43" fmla="*/ 387580 w 558218"/>
                  <a:gd name="connsiteY43" fmla="*/ 0 h 606722"/>
                  <a:gd name="connsiteX44" fmla="*/ 158558 w 558218"/>
                  <a:gd name="connsiteY44" fmla="*/ 0 h 606722"/>
                  <a:gd name="connsiteX45" fmla="*/ 317094 w 558218"/>
                  <a:gd name="connsiteY45" fmla="*/ 0 h 606722"/>
                  <a:gd name="connsiteX46" fmla="*/ 327420 w 558218"/>
                  <a:gd name="connsiteY46" fmla="*/ 5777 h 606722"/>
                  <a:gd name="connsiteX47" fmla="*/ 327954 w 558218"/>
                  <a:gd name="connsiteY47" fmla="*/ 17508 h 606722"/>
                  <a:gd name="connsiteX48" fmla="*/ 184195 w 558218"/>
                  <a:gd name="connsiteY48" fmla="*/ 303317 h 606722"/>
                  <a:gd name="connsiteX49" fmla="*/ 327954 w 558218"/>
                  <a:gd name="connsiteY49" fmla="*/ 589214 h 606722"/>
                  <a:gd name="connsiteX50" fmla="*/ 327420 w 558218"/>
                  <a:gd name="connsiteY50" fmla="*/ 600945 h 606722"/>
                  <a:gd name="connsiteX51" fmla="*/ 317094 w 558218"/>
                  <a:gd name="connsiteY51" fmla="*/ 606722 h 606722"/>
                  <a:gd name="connsiteX52" fmla="*/ 158558 w 558218"/>
                  <a:gd name="connsiteY52" fmla="*/ 606722 h 606722"/>
                  <a:gd name="connsiteX53" fmla="*/ 147698 w 558218"/>
                  <a:gd name="connsiteY53" fmla="*/ 600057 h 606722"/>
                  <a:gd name="connsiteX54" fmla="*/ 1268 w 558218"/>
                  <a:gd name="connsiteY54" fmla="*/ 308738 h 606722"/>
                  <a:gd name="connsiteX55" fmla="*/ 1268 w 558218"/>
                  <a:gd name="connsiteY55" fmla="*/ 297895 h 606722"/>
                  <a:gd name="connsiteX56" fmla="*/ 147698 w 558218"/>
                  <a:gd name="connsiteY56" fmla="*/ 6665 h 606722"/>
                  <a:gd name="connsiteX57" fmla="*/ 158558 w 558218"/>
                  <a:gd name="connsiteY57" fmla="*/ 0 h 606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58218" h="606722">
                    <a:moveTo>
                      <a:pt x="148077" y="479905"/>
                    </a:moveTo>
                    <a:cubicBezTo>
                      <a:pt x="154034" y="476882"/>
                      <a:pt x="161324" y="479283"/>
                      <a:pt x="164347" y="485240"/>
                    </a:cubicBezTo>
                    <a:lnTo>
                      <a:pt x="168170" y="492886"/>
                    </a:lnTo>
                    <a:cubicBezTo>
                      <a:pt x="171192" y="498843"/>
                      <a:pt x="168703" y="506133"/>
                      <a:pt x="162746" y="509156"/>
                    </a:cubicBezTo>
                    <a:cubicBezTo>
                      <a:pt x="161057" y="510045"/>
                      <a:pt x="159190" y="510401"/>
                      <a:pt x="157323" y="510401"/>
                    </a:cubicBezTo>
                    <a:cubicBezTo>
                      <a:pt x="152967" y="510401"/>
                      <a:pt x="148700" y="508000"/>
                      <a:pt x="146566" y="503733"/>
                    </a:cubicBezTo>
                    <a:lnTo>
                      <a:pt x="142743" y="496087"/>
                    </a:lnTo>
                    <a:cubicBezTo>
                      <a:pt x="139720" y="490130"/>
                      <a:pt x="142121" y="482839"/>
                      <a:pt x="148077" y="479905"/>
                    </a:cubicBezTo>
                    <a:close/>
                    <a:moveTo>
                      <a:pt x="53885" y="292552"/>
                    </a:moveTo>
                    <a:cubicBezTo>
                      <a:pt x="59850" y="289530"/>
                      <a:pt x="67151" y="291930"/>
                      <a:pt x="70089" y="297886"/>
                    </a:cubicBezTo>
                    <a:lnTo>
                      <a:pt x="144878" y="446598"/>
                    </a:lnTo>
                    <a:cubicBezTo>
                      <a:pt x="147905" y="452553"/>
                      <a:pt x="145501" y="459842"/>
                      <a:pt x="139536" y="462865"/>
                    </a:cubicBezTo>
                    <a:cubicBezTo>
                      <a:pt x="137755" y="463665"/>
                      <a:pt x="135886" y="464109"/>
                      <a:pt x="134105" y="464109"/>
                    </a:cubicBezTo>
                    <a:cubicBezTo>
                      <a:pt x="129653" y="464109"/>
                      <a:pt x="125379" y="461709"/>
                      <a:pt x="123243" y="457442"/>
                    </a:cubicBezTo>
                    <a:lnTo>
                      <a:pt x="48453" y="308730"/>
                    </a:lnTo>
                    <a:cubicBezTo>
                      <a:pt x="45515" y="302775"/>
                      <a:pt x="47919" y="295486"/>
                      <a:pt x="53885" y="292552"/>
                    </a:cubicBezTo>
                    <a:close/>
                    <a:moveTo>
                      <a:pt x="395055" y="24173"/>
                    </a:moveTo>
                    <a:lnTo>
                      <a:pt x="254619" y="303317"/>
                    </a:lnTo>
                    <a:lnTo>
                      <a:pt x="395055" y="582549"/>
                    </a:lnTo>
                    <a:lnTo>
                      <a:pt x="526503" y="582549"/>
                    </a:lnTo>
                    <a:lnTo>
                      <a:pt x="388825" y="308738"/>
                    </a:lnTo>
                    <a:cubicBezTo>
                      <a:pt x="387135" y="305361"/>
                      <a:pt x="387135" y="301361"/>
                      <a:pt x="388825" y="297895"/>
                    </a:cubicBezTo>
                    <a:lnTo>
                      <a:pt x="526503" y="24173"/>
                    </a:lnTo>
                    <a:close/>
                    <a:moveTo>
                      <a:pt x="166035" y="24173"/>
                    </a:moveTo>
                    <a:lnTo>
                      <a:pt x="25658" y="303317"/>
                    </a:lnTo>
                    <a:lnTo>
                      <a:pt x="166035" y="582549"/>
                    </a:lnTo>
                    <a:lnTo>
                      <a:pt x="297511" y="582549"/>
                    </a:lnTo>
                    <a:lnTo>
                      <a:pt x="159804" y="308738"/>
                    </a:lnTo>
                    <a:cubicBezTo>
                      <a:pt x="158113" y="305361"/>
                      <a:pt x="158113" y="301361"/>
                      <a:pt x="159804" y="297895"/>
                    </a:cubicBezTo>
                    <a:lnTo>
                      <a:pt x="297511" y="24173"/>
                    </a:lnTo>
                    <a:close/>
                    <a:moveTo>
                      <a:pt x="387580" y="0"/>
                    </a:moveTo>
                    <a:lnTo>
                      <a:pt x="546082" y="0"/>
                    </a:lnTo>
                    <a:cubicBezTo>
                      <a:pt x="550265" y="0"/>
                      <a:pt x="554180" y="2133"/>
                      <a:pt x="556405" y="5777"/>
                    </a:cubicBezTo>
                    <a:cubicBezTo>
                      <a:pt x="558630" y="9331"/>
                      <a:pt x="558808" y="13775"/>
                      <a:pt x="556939" y="17508"/>
                    </a:cubicBezTo>
                    <a:lnTo>
                      <a:pt x="413210" y="303317"/>
                    </a:lnTo>
                    <a:lnTo>
                      <a:pt x="556939" y="589214"/>
                    </a:lnTo>
                    <a:cubicBezTo>
                      <a:pt x="558808" y="592947"/>
                      <a:pt x="558630" y="597391"/>
                      <a:pt x="556405" y="600945"/>
                    </a:cubicBezTo>
                    <a:cubicBezTo>
                      <a:pt x="554180" y="604500"/>
                      <a:pt x="550265" y="606722"/>
                      <a:pt x="546082" y="606722"/>
                    </a:cubicBezTo>
                    <a:lnTo>
                      <a:pt x="387580" y="606722"/>
                    </a:lnTo>
                    <a:cubicBezTo>
                      <a:pt x="382952" y="606722"/>
                      <a:pt x="378769" y="604145"/>
                      <a:pt x="376722" y="600057"/>
                    </a:cubicBezTo>
                    <a:lnTo>
                      <a:pt x="230323" y="308738"/>
                    </a:lnTo>
                    <a:cubicBezTo>
                      <a:pt x="228632" y="305361"/>
                      <a:pt x="228632" y="301361"/>
                      <a:pt x="230323" y="297895"/>
                    </a:cubicBezTo>
                    <a:lnTo>
                      <a:pt x="376722" y="6665"/>
                    </a:lnTo>
                    <a:cubicBezTo>
                      <a:pt x="378769" y="2577"/>
                      <a:pt x="382952" y="0"/>
                      <a:pt x="387580" y="0"/>
                    </a:cubicBezTo>
                    <a:close/>
                    <a:moveTo>
                      <a:pt x="158558" y="0"/>
                    </a:moveTo>
                    <a:lnTo>
                      <a:pt x="317094" y="0"/>
                    </a:lnTo>
                    <a:cubicBezTo>
                      <a:pt x="321367" y="0"/>
                      <a:pt x="325194" y="2133"/>
                      <a:pt x="327420" y="5777"/>
                    </a:cubicBezTo>
                    <a:cubicBezTo>
                      <a:pt x="329645" y="9331"/>
                      <a:pt x="329823" y="13775"/>
                      <a:pt x="327954" y="17508"/>
                    </a:cubicBezTo>
                    <a:lnTo>
                      <a:pt x="184195" y="303317"/>
                    </a:lnTo>
                    <a:lnTo>
                      <a:pt x="327954" y="589214"/>
                    </a:lnTo>
                    <a:cubicBezTo>
                      <a:pt x="329823" y="592947"/>
                      <a:pt x="329645" y="597391"/>
                      <a:pt x="327420" y="600945"/>
                    </a:cubicBezTo>
                    <a:cubicBezTo>
                      <a:pt x="325194" y="604500"/>
                      <a:pt x="321367" y="606722"/>
                      <a:pt x="317094" y="606722"/>
                    </a:cubicBezTo>
                    <a:lnTo>
                      <a:pt x="158558" y="606722"/>
                    </a:lnTo>
                    <a:cubicBezTo>
                      <a:pt x="153929" y="606722"/>
                      <a:pt x="149746" y="604145"/>
                      <a:pt x="147698" y="600057"/>
                    </a:cubicBezTo>
                    <a:lnTo>
                      <a:pt x="1268" y="308738"/>
                    </a:lnTo>
                    <a:cubicBezTo>
                      <a:pt x="-423" y="305361"/>
                      <a:pt x="-423" y="301361"/>
                      <a:pt x="1268" y="297895"/>
                    </a:cubicBezTo>
                    <a:lnTo>
                      <a:pt x="147698" y="6665"/>
                    </a:lnTo>
                    <a:cubicBezTo>
                      <a:pt x="149746" y="2577"/>
                      <a:pt x="153929" y="0"/>
                      <a:pt x="158558" y="0"/>
                    </a:cubicBezTo>
                    <a:close/>
                  </a:path>
                </a:pathLst>
              </a:custGeom>
              <a:solidFill>
                <a:srgbClr val="2BD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ight-arrow_15630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331766" y="1470776"/>
                <a:ext cx="342637" cy="342637"/>
              </a:xfrm>
              <a:custGeom>
                <a:avLst/>
                <a:gdLst>
                  <a:gd name="connsiteX0" fmla="*/ 207956 w 605592"/>
                  <a:gd name="connsiteY0" fmla="*/ 89900 h 605592"/>
                  <a:gd name="connsiteX1" fmla="*/ 275355 w 605592"/>
                  <a:gd name="connsiteY1" fmla="*/ 89900 h 605592"/>
                  <a:gd name="connsiteX2" fmla="*/ 480056 w 605592"/>
                  <a:gd name="connsiteY2" fmla="*/ 302831 h 605592"/>
                  <a:gd name="connsiteX3" fmla="*/ 275355 w 605592"/>
                  <a:gd name="connsiteY3" fmla="*/ 515762 h 605592"/>
                  <a:gd name="connsiteX4" fmla="*/ 207956 w 605592"/>
                  <a:gd name="connsiteY4" fmla="*/ 515762 h 605592"/>
                  <a:gd name="connsiteX5" fmla="*/ 364941 w 605592"/>
                  <a:gd name="connsiteY5" fmla="*/ 352703 h 605592"/>
                  <a:gd name="connsiteX6" fmla="*/ 413029 w 605592"/>
                  <a:gd name="connsiteY6" fmla="*/ 302831 h 605592"/>
                  <a:gd name="connsiteX7" fmla="*/ 364941 w 605592"/>
                  <a:gd name="connsiteY7" fmla="*/ 252959 h 605592"/>
                  <a:gd name="connsiteX8" fmla="*/ 89033 w 605592"/>
                  <a:gd name="connsiteY8" fmla="*/ 37820 h 605592"/>
                  <a:gd name="connsiteX9" fmla="*/ 344249 w 605592"/>
                  <a:gd name="connsiteY9" fmla="*/ 302842 h 605592"/>
                  <a:gd name="connsiteX10" fmla="*/ 89033 w 605592"/>
                  <a:gd name="connsiteY10" fmla="*/ 567772 h 605592"/>
                  <a:gd name="connsiteX11" fmla="*/ 298386 w 605592"/>
                  <a:gd name="connsiteY11" fmla="*/ 567772 h 605592"/>
                  <a:gd name="connsiteX12" fmla="*/ 553045 w 605592"/>
                  <a:gd name="connsiteY12" fmla="*/ 302842 h 605592"/>
                  <a:gd name="connsiteX13" fmla="*/ 298386 w 605592"/>
                  <a:gd name="connsiteY13" fmla="*/ 37820 h 605592"/>
                  <a:gd name="connsiteX14" fmla="*/ 0 w 605592"/>
                  <a:gd name="connsiteY14" fmla="*/ 0 h 605592"/>
                  <a:gd name="connsiteX15" fmla="*/ 314448 w 605592"/>
                  <a:gd name="connsiteY15" fmla="*/ 0 h 605592"/>
                  <a:gd name="connsiteX16" fmla="*/ 605592 w 605592"/>
                  <a:gd name="connsiteY16" fmla="*/ 302842 h 605592"/>
                  <a:gd name="connsiteX17" fmla="*/ 314448 w 605592"/>
                  <a:gd name="connsiteY17" fmla="*/ 605592 h 605592"/>
                  <a:gd name="connsiteX18" fmla="*/ 0 w 605592"/>
                  <a:gd name="connsiteY18" fmla="*/ 605592 h 605592"/>
                  <a:gd name="connsiteX19" fmla="*/ 291609 w 605592"/>
                  <a:gd name="connsiteY19" fmla="*/ 302842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5592" h="605592">
                    <a:moveTo>
                      <a:pt x="207956" y="89900"/>
                    </a:moveTo>
                    <a:lnTo>
                      <a:pt x="275355" y="89900"/>
                    </a:lnTo>
                    <a:lnTo>
                      <a:pt x="480056" y="302831"/>
                    </a:lnTo>
                    <a:lnTo>
                      <a:pt x="275355" y="515762"/>
                    </a:lnTo>
                    <a:lnTo>
                      <a:pt x="207956" y="515762"/>
                    </a:lnTo>
                    <a:lnTo>
                      <a:pt x="364941" y="352703"/>
                    </a:lnTo>
                    <a:lnTo>
                      <a:pt x="413029" y="302831"/>
                    </a:lnTo>
                    <a:lnTo>
                      <a:pt x="364941" y="252959"/>
                    </a:lnTo>
                    <a:close/>
                    <a:moveTo>
                      <a:pt x="89033" y="37820"/>
                    </a:moveTo>
                    <a:lnTo>
                      <a:pt x="344249" y="302842"/>
                    </a:lnTo>
                    <a:lnTo>
                      <a:pt x="89033" y="567772"/>
                    </a:lnTo>
                    <a:lnTo>
                      <a:pt x="298386" y="567772"/>
                    </a:lnTo>
                    <a:lnTo>
                      <a:pt x="553045" y="302842"/>
                    </a:lnTo>
                    <a:lnTo>
                      <a:pt x="298386" y="37820"/>
                    </a:lnTo>
                    <a:close/>
                    <a:moveTo>
                      <a:pt x="0" y="0"/>
                    </a:moveTo>
                    <a:lnTo>
                      <a:pt x="314448" y="0"/>
                    </a:lnTo>
                    <a:lnTo>
                      <a:pt x="605592" y="302842"/>
                    </a:lnTo>
                    <a:lnTo>
                      <a:pt x="314448" y="605592"/>
                    </a:lnTo>
                    <a:lnTo>
                      <a:pt x="0" y="605592"/>
                    </a:lnTo>
                    <a:lnTo>
                      <a:pt x="291609" y="302842"/>
                    </a:lnTo>
                    <a:close/>
                  </a:path>
                </a:pathLst>
              </a:custGeom>
              <a:solidFill>
                <a:srgbClr val="2BD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1" Type="http://schemas.openxmlformats.org/officeDocument/2006/relationships/theme" Target="../theme/theme1.xml"/><Relationship Id="rId30" Type="http://schemas.openxmlformats.org/officeDocument/2006/relationships/tags" Target="../tags/tag175.xml"/><Relationship Id="rId3" Type="http://schemas.openxmlformats.org/officeDocument/2006/relationships/slideLayout" Target="../slideLayouts/slideLayout3.xml"/><Relationship Id="rId29" Type="http://schemas.openxmlformats.org/officeDocument/2006/relationships/image" Target="file:///D:\qq&#25991;&#20214;\712321467\Image\C2C\Image2\%7b75232B38-A165-1FB7-499C-2E1C792CACB5%7d.png" TargetMode="External"/><Relationship Id="rId28" Type="http://schemas.openxmlformats.org/officeDocument/2006/relationships/image" Target="../media/image10.png"/><Relationship Id="rId27" Type="http://schemas.openxmlformats.org/officeDocument/2006/relationships/tags" Target="../tags/tag174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 r:link="rId2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28" r:link="rId2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84.xml"/><Relationship Id="rId8" Type="http://schemas.openxmlformats.org/officeDocument/2006/relationships/tags" Target="../tags/tag183.xml"/><Relationship Id="rId7" Type="http://schemas.openxmlformats.org/officeDocument/2006/relationships/tags" Target="../tags/tag182.xml"/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14.xml"/><Relationship Id="rId15" Type="http://schemas.openxmlformats.org/officeDocument/2006/relationships/tags" Target="../tags/tag188.xml"/><Relationship Id="rId14" Type="http://schemas.openxmlformats.org/officeDocument/2006/relationships/tags" Target="../tags/tag187.xml"/><Relationship Id="rId13" Type="http://schemas.openxmlformats.org/officeDocument/2006/relationships/image" Target="../media/image12.png"/><Relationship Id="rId12" Type="http://schemas.openxmlformats.org/officeDocument/2006/relationships/tags" Target="../tags/tag186.xml"/><Relationship Id="rId11" Type="http://schemas.openxmlformats.org/officeDocument/2006/relationships/tags" Target="../tags/tag185.xml"/><Relationship Id="rId10" Type="http://schemas.openxmlformats.org/officeDocument/2006/relationships/image" Target="../media/image11.png"/><Relationship Id="rId1" Type="http://schemas.openxmlformats.org/officeDocument/2006/relationships/tags" Target="../tags/tag176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98.xml"/><Relationship Id="rId8" Type="http://schemas.openxmlformats.org/officeDocument/2006/relationships/tags" Target="../tags/tag397.xml"/><Relationship Id="rId7" Type="http://schemas.openxmlformats.org/officeDocument/2006/relationships/tags" Target="../tags/tag396.xml"/><Relationship Id="rId6" Type="http://schemas.openxmlformats.org/officeDocument/2006/relationships/tags" Target="../tags/tag395.xml"/><Relationship Id="rId5" Type="http://schemas.openxmlformats.org/officeDocument/2006/relationships/tags" Target="../tags/tag394.xml"/><Relationship Id="rId4" Type="http://schemas.openxmlformats.org/officeDocument/2006/relationships/tags" Target="../tags/tag393.xml"/><Relationship Id="rId3" Type="http://schemas.openxmlformats.org/officeDocument/2006/relationships/tags" Target="../tags/tag392.xml"/><Relationship Id="rId2" Type="http://schemas.openxmlformats.org/officeDocument/2006/relationships/image" Target="../media/image32.png"/><Relationship Id="rId18" Type="http://schemas.openxmlformats.org/officeDocument/2006/relationships/slideLayout" Target="../slideLayouts/slideLayout17.xml"/><Relationship Id="rId17" Type="http://schemas.openxmlformats.org/officeDocument/2006/relationships/tags" Target="../tags/tag405.xml"/><Relationship Id="rId16" Type="http://schemas.openxmlformats.org/officeDocument/2006/relationships/tags" Target="../tags/tag404.xml"/><Relationship Id="rId15" Type="http://schemas.openxmlformats.org/officeDocument/2006/relationships/tags" Target="../tags/tag403.xml"/><Relationship Id="rId14" Type="http://schemas.openxmlformats.org/officeDocument/2006/relationships/tags" Target="../tags/tag402.xml"/><Relationship Id="rId13" Type="http://schemas.openxmlformats.org/officeDocument/2006/relationships/tags" Target="../tags/tag401.xml"/><Relationship Id="rId12" Type="http://schemas.openxmlformats.org/officeDocument/2006/relationships/tags" Target="../tags/tag400.xml"/><Relationship Id="rId11" Type="http://schemas.openxmlformats.org/officeDocument/2006/relationships/image" Target="../media/image16.png"/><Relationship Id="rId10" Type="http://schemas.openxmlformats.org/officeDocument/2006/relationships/tags" Target="../tags/tag399.xml"/><Relationship Id="rId1" Type="http://schemas.openxmlformats.org/officeDocument/2006/relationships/tags" Target="../tags/tag39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414.xml"/><Relationship Id="rId8" Type="http://schemas.openxmlformats.org/officeDocument/2006/relationships/tags" Target="../tags/tag413.xml"/><Relationship Id="rId7" Type="http://schemas.openxmlformats.org/officeDocument/2006/relationships/tags" Target="../tags/tag412.xml"/><Relationship Id="rId6" Type="http://schemas.openxmlformats.org/officeDocument/2006/relationships/tags" Target="../tags/tag411.xml"/><Relationship Id="rId5" Type="http://schemas.openxmlformats.org/officeDocument/2006/relationships/tags" Target="../tags/tag410.xml"/><Relationship Id="rId4" Type="http://schemas.openxmlformats.org/officeDocument/2006/relationships/tags" Target="../tags/tag409.xml"/><Relationship Id="rId35" Type="http://schemas.openxmlformats.org/officeDocument/2006/relationships/slideLayout" Target="../slideLayouts/slideLayout17.xml"/><Relationship Id="rId34" Type="http://schemas.openxmlformats.org/officeDocument/2006/relationships/image" Target="../media/image34.GIF"/><Relationship Id="rId33" Type="http://schemas.openxmlformats.org/officeDocument/2006/relationships/tags" Target="../tags/tag436.xml"/><Relationship Id="rId32" Type="http://schemas.openxmlformats.org/officeDocument/2006/relationships/image" Target="../media/image16.png"/><Relationship Id="rId31" Type="http://schemas.openxmlformats.org/officeDocument/2006/relationships/tags" Target="../tags/tag435.xml"/><Relationship Id="rId30" Type="http://schemas.openxmlformats.org/officeDocument/2006/relationships/tags" Target="../tags/tag434.xml"/><Relationship Id="rId3" Type="http://schemas.openxmlformats.org/officeDocument/2006/relationships/tags" Target="../tags/tag408.xml"/><Relationship Id="rId29" Type="http://schemas.openxmlformats.org/officeDocument/2006/relationships/tags" Target="../tags/tag433.xml"/><Relationship Id="rId28" Type="http://schemas.openxmlformats.org/officeDocument/2006/relationships/tags" Target="../tags/tag432.xml"/><Relationship Id="rId27" Type="http://schemas.openxmlformats.org/officeDocument/2006/relationships/tags" Target="../tags/tag431.xml"/><Relationship Id="rId26" Type="http://schemas.openxmlformats.org/officeDocument/2006/relationships/tags" Target="../tags/tag430.xml"/><Relationship Id="rId25" Type="http://schemas.openxmlformats.org/officeDocument/2006/relationships/tags" Target="../tags/tag429.xml"/><Relationship Id="rId24" Type="http://schemas.openxmlformats.org/officeDocument/2006/relationships/tags" Target="../tags/tag428.xml"/><Relationship Id="rId23" Type="http://schemas.openxmlformats.org/officeDocument/2006/relationships/tags" Target="../tags/tag427.xml"/><Relationship Id="rId22" Type="http://schemas.openxmlformats.org/officeDocument/2006/relationships/tags" Target="../tags/tag426.xml"/><Relationship Id="rId21" Type="http://schemas.openxmlformats.org/officeDocument/2006/relationships/tags" Target="../tags/tag425.xml"/><Relationship Id="rId20" Type="http://schemas.openxmlformats.org/officeDocument/2006/relationships/tags" Target="../tags/tag424.xml"/><Relationship Id="rId2" Type="http://schemas.openxmlformats.org/officeDocument/2006/relationships/tags" Target="../tags/tag407.xml"/><Relationship Id="rId19" Type="http://schemas.openxmlformats.org/officeDocument/2006/relationships/tags" Target="../tags/tag423.xml"/><Relationship Id="rId18" Type="http://schemas.openxmlformats.org/officeDocument/2006/relationships/tags" Target="../tags/tag422.xml"/><Relationship Id="rId17" Type="http://schemas.openxmlformats.org/officeDocument/2006/relationships/tags" Target="../tags/tag421.xml"/><Relationship Id="rId16" Type="http://schemas.openxmlformats.org/officeDocument/2006/relationships/tags" Target="../tags/tag420.xml"/><Relationship Id="rId15" Type="http://schemas.openxmlformats.org/officeDocument/2006/relationships/tags" Target="../tags/tag419.xml"/><Relationship Id="rId14" Type="http://schemas.openxmlformats.org/officeDocument/2006/relationships/tags" Target="../tags/tag418.xml"/><Relationship Id="rId13" Type="http://schemas.openxmlformats.org/officeDocument/2006/relationships/tags" Target="../tags/tag417.xml"/><Relationship Id="rId12" Type="http://schemas.openxmlformats.org/officeDocument/2006/relationships/tags" Target="../tags/tag416.xml"/><Relationship Id="rId11" Type="http://schemas.openxmlformats.org/officeDocument/2006/relationships/tags" Target="../tags/tag415.xml"/><Relationship Id="rId10" Type="http://schemas.openxmlformats.org/officeDocument/2006/relationships/image" Target="../media/image33.png"/><Relationship Id="rId1" Type="http://schemas.openxmlformats.org/officeDocument/2006/relationships/tags" Target="../tags/tag406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444.xml"/><Relationship Id="rId8" Type="http://schemas.openxmlformats.org/officeDocument/2006/relationships/tags" Target="../tags/tag443.xml"/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3" Type="http://schemas.openxmlformats.org/officeDocument/2006/relationships/notesSlide" Target="../notesSlides/notesSlide6.xml"/><Relationship Id="rId52" Type="http://schemas.openxmlformats.org/officeDocument/2006/relationships/slideLayout" Target="../slideLayouts/slideLayout17.xml"/><Relationship Id="rId51" Type="http://schemas.openxmlformats.org/officeDocument/2006/relationships/tags" Target="../tags/tag484.xml"/><Relationship Id="rId50" Type="http://schemas.openxmlformats.org/officeDocument/2006/relationships/image" Target="../media/image36.jpeg"/><Relationship Id="rId5" Type="http://schemas.openxmlformats.org/officeDocument/2006/relationships/tags" Target="../tags/tag440.xml"/><Relationship Id="rId49" Type="http://schemas.openxmlformats.org/officeDocument/2006/relationships/tags" Target="../tags/tag483.xml"/><Relationship Id="rId48" Type="http://schemas.openxmlformats.org/officeDocument/2006/relationships/image" Target="../media/image16.png"/><Relationship Id="rId47" Type="http://schemas.openxmlformats.org/officeDocument/2006/relationships/tags" Target="../tags/tag482.xml"/><Relationship Id="rId46" Type="http://schemas.openxmlformats.org/officeDocument/2006/relationships/tags" Target="../tags/tag481.xml"/><Relationship Id="rId45" Type="http://schemas.openxmlformats.org/officeDocument/2006/relationships/tags" Target="../tags/tag480.xml"/><Relationship Id="rId44" Type="http://schemas.openxmlformats.org/officeDocument/2006/relationships/tags" Target="../tags/tag479.xml"/><Relationship Id="rId43" Type="http://schemas.openxmlformats.org/officeDocument/2006/relationships/tags" Target="../tags/tag478.xml"/><Relationship Id="rId42" Type="http://schemas.openxmlformats.org/officeDocument/2006/relationships/tags" Target="../tags/tag477.xml"/><Relationship Id="rId41" Type="http://schemas.openxmlformats.org/officeDocument/2006/relationships/tags" Target="../tags/tag476.xml"/><Relationship Id="rId40" Type="http://schemas.openxmlformats.org/officeDocument/2006/relationships/tags" Target="../tags/tag475.xml"/><Relationship Id="rId4" Type="http://schemas.openxmlformats.org/officeDocument/2006/relationships/tags" Target="../tags/tag439.xml"/><Relationship Id="rId39" Type="http://schemas.openxmlformats.org/officeDocument/2006/relationships/tags" Target="../tags/tag474.xml"/><Relationship Id="rId38" Type="http://schemas.openxmlformats.org/officeDocument/2006/relationships/tags" Target="../tags/tag473.xml"/><Relationship Id="rId37" Type="http://schemas.openxmlformats.org/officeDocument/2006/relationships/tags" Target="../tags/tag472.xml"/><Relationship Id="rId36" Type="http://schemas.openxmlformats.org/officeDocument/2006/relationships/tags" Target="../tags/tag471.xml"/><Relationship Id="rId35" Type="http://schemas.openxmlformats.org/officeDocument/2006/relationships/tags" Target="../tags/tag470.xml"/><Relationship Id="rId34" Type="http://schemas.openxmlformats.org/officeDocument/2006/relationships/tags" Target="../tags/tag469.xml"/><Relationship Id="rId33" Type="http://schemas.openxmlformats.org/officeDocument/2006/relationships/tags" Target="../tags/tag468.xml"/><Relationship Id="rId32" Type="http://schemas.openxmlformats.org/officeDocument/2006/relationships/tags" Target="../tags/tag467.xml"/><Relationship Id="rId31" Type="http://schemas.openxmlformats.org/officeDocument/2006/relationships/tags" Target="../tags/tag466.xml"/><Relationship Id="rId30" Type="http://schemas.openxmlformats.org/officeDocument/2006/relationships/tags" Target="../tags/tag465.xml"/><Relationship Id="rId3" Type="http://schemas.openxmlformats.org/officeDocument/2006/relationships/image" Target="../media/image35.jpeg"/><Relationship Id="rId29" Type="http://schemas.openxmlformats.org/officeDocument/2006/relationships/tags" Target="../tags/tag464.xml"/><Relationship Id="rId28" Type="http://schemas.openxmlformats.org/officeDocument/2006/relationships/tags" Target="../tags/tag463.xml"/><Relationship Id="rId27" Type="http://schemas.openxmlformats.org/officeDocument/2006/relationships/tags" Target="../tags/tag462.xml"/><Relationship Id="rId26" Type="http://schemas.openxmlformats.org/officeDocument/2006/relationships/tags" Target="../tags/tag461.xml"/><Relationship Id="rId25" Type="http://schemas.openxmlformats.org/officeDocument/2006/relationships/tags" Target="../tags/tag460.xml"/><Relationship Id="rId24" Type="http://schemas.openxmlformats.org/officeDocument/2006/relationships/tags" Target="../tags/tag459.xml"/><Relationship Id="rId23" Type="http://schemas.openxmlformats.org/officeDocument/2006/relationships/tags" Target="../tags/tag458.xml"/><Relationship Id="rId22" Type="http://schemas.openxmlformats.org/officeDocument/2006/relationships/tags" Target="../tags/tag457.xml"/><Relationship Id="rId21" Type="http://schemas.openxmlformats.org/officeDocument/2006/relationships/tags" Target="../tags/tag456.xml"/><Relationship Id="rId20" Type="http://schemas.openxmlformats.org/officeDocument/2006/relationships/tags" Target="../tags/tag455.xml"/><Relationship Id="rId2" Type="http://schemas.openxmlformats.org/officeDocument/2006/relationships/tags" Target="../tags/tag438.xml"/><Relationship Id="rId19" Type="http://schemas.openxmlformats.org/officeDocument/2006/relationships/tags" Target="../tags/tag454.xml"/><Relationship Id="rId18" Type="http://schemas.openxmlformats.org/officeDocument/2006/relationships/tags" Target="../tags/tag453.xml"/><Relationship Id="rId17" Type="http://schemas.openxmlformats.org/officeDocument/2006/relationships/tags" Target="../tags/tag452.xml"/><Relationship Id="rId16" Type="http://schemas.openxmlformats.org/officeDocument/2006/relationships/tags" Target="../tags/tag451.xml"/><Relationship Id="rId15" Type="http://schemas.openxmlformats.org/officeDocument/2006/relationships/tags" Target="../tags/tag450.xml"/><Relationship Id="rId14" Type="http://schemas.openxmlformats.org/officeDocument/2006/relationships/tags" Target="../tags/tag449.xml"/><Relationship Id="rId13" Type="http://schemas.openxmlformats.org/officeDocument/2006/relationships/tags" Target="../tags/tag448.xml"/><Relationship Id="rId12" Type="http://schemas.openxmlformats.org/officeDocument/2006/relationships/tags" Target="../tags/tag447.xml"/><Relationship Id="rId11" Type="http://schemas.openxmlformats.org/officeDocument/2006/relationships/tags" Target="../tags/tag446.xml"/><Relationship Id="rId10" Type="http://schemas.openxmlformats.org/officeDocument/2006/relationships/tags" Target="../tags/tag445.xml"/><Relationship Id="rId1" Type="http://schemas.openxmlformats.org/officeDocument/2006/relationships/tags" Target="../tags/tag43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495.xml"/><Relationship Id="rId8" Type="http://schemas.openxmlformats.org/officeDocument/2006/relationships/tags" Target="../tags/tag494.xml"/><Relationship Id="rId7" Type="http://schemas.openxmlformats.org/officeDocument/2006/relationships/tags" Target="../tags/tag493.xml"/><Relationship Id="rId6" Type="http://schemas.openxmlformats.org/officeDocument/2006/relationships/tags" Target="../tags/tag492.xml"/><Relationship Id="rId54" Type="http://schemas.openxmlformats.org/officeDocument/2006/relationships/slideLayout" Target="../slideLayouts/slideLayout17.xml"/><Relationship Id="rId53" Type="http://schemas.openxmlformats.org/officeDocument/2006/relationships/image" Target="../media/image38.png"/><Relationship Id="rId52" Type="http://schemas.openxmlformats.org/officeDocument/2006/relationships/tags" Target="../tags/tag537.xml"/><Relationship Id="rId51" Type="http://schemas.openxmlformats.org/officeDocument/2006/relationships/image" Target="../media/image16.png"/><Relationship Id="rId50" Type="http://schemas.openxmlformats.org/officeDocument/2006/relationships/tags" Target="../tags/tag536.xml"/><Relationship Id="rId5" Type="http://schemas.openxmlformats.org/officeDocument/2006/relationships/tags" Target="../tags/tag491.xml"/><Relationship Id="rId49" Type="http://schemas.openxmlformats.org/officeDocument/2006/relationships/tags" Target="../tags/tag535.xml"/><Relationship Id="rId48" Type="http://schemas.openxmlformats.org/officeDocument/2006/relationships/tags" Target="../tags/tag534.xml"/><Relationship Id="rId47" Type="http://schemas.openxmlformats.org/officeDocument/2006/relationships/tags" Target="../tags/tag533.xml"/><Relationship Id="rId46" Type="http://schemas.openxmlformats.org/officeDocument/2006/relationships/tags" Target="../tags/tag532.xml"/><Relationship Id="rId45" Type="http://schemas.openxmlformats.org/officeDocument/2006/relationships/tags" Target="../tags/tag531.xml"/><Relationship Id="rId44" Type="http://schemas.openxmlformats.org/officeDocument/2006/relationships/tags" Target="../tags/tag530.xml"/><Relationship Id="rId43" Type="http://schemas.openxmlformats.org/officeDocument/2006/relationships/tags" Target="../tags/tag529.xml"/><Relationship Id="rId42" Type="http://schemas.openxmlformats.org/officeDocument/2006/relationships/tags" Target="../tags/tag528.xml"/><Relationship Id="rId41" Type="http://schemas.openxmlformats.org/officeDocument/2006/relationships/tags" Target="../tags/tag527.xml"/><Relationship Id="rId40" Type="http://schemas.openxmlformats.org/officeDocument/2006/relationships/tags" Target="../tags/tag526.xml"/><Relationship Id="rId4" Type="http://schemas.openxmlformats.org/officeDocument/2006/relationships/tags" Target="../tags/tag490.xml"/><Relationship Id="rId39" Type="http://schemas.openxmlformats.org/officeDocument/2006/relationships/tags" Target="../tags/tag525.xml"/><Relationship Id="rId38" Type="http://schemas.openxmlformats.org/officeDocument/2006/relationships/tags" Target="../tags/tag524.xml"/><Relationship Id="rId37" Type="http://schemas.openxmlformats.org/officeDocument/2006/relationships/tags" Target="../tags/tag523.xml"/><Relationship Id="rId36" Type="http://schemas.openxmlformats.org/officeDocument/2006/relationships/tags" Target="../tags/tag522.xml"/><Relationship Id="rId35" Type="http://schemas.openxmlformats.org/officeDocument/2006/relationships/tags" Target="../tags/tag521.xml"/><Relationship Id="rId34" Type="http://schemas.openxmlformats.org/officeDocument/2006/relationships/tags" Target="../tags/tag520.xml"/><Relationship Id="rId33" Type="http://schemas.openxmlformats.org/officeDocument/2006/relationships/tags" Target="../tags/tag519.xml"/><Relationship Id="rId32" Type="http://schemas.openxmlformats.org/officeDocument/2006/relationships/tags" Target="../tags/tag518.xml"/><Relationship Id="rId31" Type="http://schemas.openxmlformats.org/officeDocument/2006/relationships/tags" Target="../tags/tag517.xml"/><Relationship Id="rId30" Type="http://schemas.openxmlformats.org/officeDocument/2006/relationships/tags" Target="../tags/tag516.xml"/><Relationship Id="rId3" Type="http://schemas.openxmlformats.org/officeDocument/2006/relationships/tags" Target="../tags/tag489.xml"/><Relationship Id="rId29" Type="http://schemas.openxmlformats.org/officeDocument/2006/relationships/tags" Target="../tags/tag515.xml"/><Relationship Id="rId28" Type="http://schemas.openxmlformats.org/officeDocument/2006/relationships/tags" Target="../tags/tag514.xml"/><Relationship Id="rId27" Type="http://schemas.openxmlformats.org/officeDocument/2006/relationships/tags" Target="../tags/tag513.xml"/><Relationship Id="rId26" Type="http://schemas.openxmlformats.org/officeDocument/2006/relationships/tags" Target="../tags/tag512.xml"/><Relationship Id="rId25" Type="http://schemas.openxmlformats.org/officeDocument/2006/relationships/tags" Target="../tags/tag511.xml"/><Relationship Id="rId24" Type="http://schemas.openxmlformats.org/officeDocument/2006/relationships/tags" Target="../tags/tag510.xml"/><Relationship Id="rId23" Type="http://schemas.openxmlformats.org/officeDocument/2006/relationships/tags" Target="../tags/tag509.xml"/><Relationship Id="rId22" Type="http://schemas.openxmlformats.org/officeDocument/2006/relationships/tags" Target="../tags/tag508.xml"/><Relationship Id="rId21" Type="http://schemas.openxmlformats.org/officeDocument/2006/relationships/tags" Target="../tags/tag507.xml"/><Relationship Id="rId20" Type="http://schemas.openxmlformats.org/officeDocument/2006/relationships/tags" Target="../tags/tag506.xml"/><Relationship Id="rId2" Type="http://schemas.openxmlformats.org/officeDocument/2006/relationships/image" Target="../media/image37.jpeg"/><Relationship Id="rId19" Type="http://schemas.openxmlformats.org/officeDocument/2006/relationships/tags" Target="../tags/tag505.xml"/><Relationship Id="rId18" Type="http://schemas.openxmlformats.org/officeDocument/2006/relationships/tags" Target="../tags/tag504.xml"/><Relationship Id="rId17" Type="http://schemas.openxmlformats.org/officeDocument/2006/relationships/tags" Target="../tags/tag503.xml"/><Relationship Id="rId16" Type="http://schemas.openxmlformats.org/officeDocument/2006/relationships/tags" Target="../tags/tag502.xml"/><Relationship Id="rId15" Type="http://schemas.openxmlformats.org/officeDocument/2006/relationships/tags" Target="../tags/tag501.xml"/><Relationship Id="rId14" Type="http://schemas.openxmlformats.org/officeDocument/2006/relationships/tags" Target="../tags/tag500.xml"/><Relationship Id="rId13" Type="http://schemas.openxmlformats.org/officeDocument/2006/relationships/tags" Target="../tags/tag499.xml"/><Relationship Id="rId12" Type="http://schemas.openxmlformats.org/officeDocument/2006/relationships/tags" Target="../tags/tag498.xml"/><Relationship Id="rId11" Type="http://schemas.openxmlformats.org/officeDocument/2006/relationships/tags" Target="../tags/tag497.xml"/><Relationship Id="rId10" Type="http://schemas.openxmlformats.org/officeDocument/2006/relationships/tags" Target="../tags/tag496.xml"/><Relationship Id="rId1" Type="http://schemas.openxmlformats.org/officeDocument/2006/relationships/tags" Target="../tags/tag488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545.xml"/><Relationship Id="rId8" Type="http://schemas.openxmlformats.org/officeDocument/2006/relationships/tags" Target="../tags/tag544.xml"/><Relationship Id="rId7" Type="http://schemas.openxmlformats.org/officeDocument/2006/relationships/tags" Target="../tags/tag543.xml"/><Relationship Id="rId6" Type="http://schemas.openxmlformats.org/officeDocument/2006/relationships/tags" Target="../tags/tag542.xml"/><Relationship Id="rId5" Type="http://schemas.openxmlformats.org/officeDocument/2006/relationships/tags" Target="../tags/tag541.xml"/><Relationship Id="rId4" Type="http://schemas.openxmlformats.org/officeDocument/2006/relationships/tags" Target="../tags/tag540.xml"/><Relationship Id="rId3" Type="http://schemas.openxmlformats.org/officeDocument/2006/relationships/tags" Target="../tags/tag539.xml"/><Relationship Id="rId2" Type="http://schemas.openxmlformats.org/officeDocument/2006/relationships/image" Target="../media/image39.png"/><Relationship Id="rId16" Type="http://schemas.openxmlformats.org/officeDocument/2006/relationships/slideLayout" Target="../slideLayouts/slideLayout17.xml"/><Relationship Id="rId15" Type="http://schemas.openxmlformats.org/officeDocument/2006/relationships/tags" Target="../tags/tag550.xml"/><Relationship Id="rId14" Type="http://schemas.openxmlformats.org/officeDocument/2006/relationships/tags" Target="../tags/tag549.xml"/><Relationship Id="rId13" Type="http://schemas.openxmlformats.org/officeDocument/2006/relationships/tags" Target="../tags/tag548.xml"/><Relationship Id="rId12" Type="http://schemas.openxmlformats.org/officeDocument/2006/relationships/tags" Target="../tags/tag547.xml"/><Relationship Id="rId11" Type="http://schemas.openxmlformats.org/officeDocument/2006/relationships/image" Target="../media/image16.png"/><Relationship Id="rId10" Type="http://schemas.openxmlformats.org/officeDocument/2006/relationships/tags" Target="../tags/tag546.xml"/><Relationship Id="rId1" Type="http://schemas.openxmlformats.org/officeDocument/2006/relationships/tags" Target="../tags/tag538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557.xml"/><Relationship Id="rId8" Type="http://schemas.openxmlformats.org/officeDocument/2006/relationships/image" Target="../media/image41.png"/><Relationship Id="rId7" Type="http://schemas.openxmlformats.org/officeDocument/2006/relationships/tags" Target="../tags/tag556.xml"/><Relationship Id="rId6" Type="http://schemas.openxmlformats.org/officeDocument/2006/relationships/image" Target="../media/image40.png"/><Relationship Id="rId5" Type="http://schemas.openxmlformats.org/officeDocument/2006/relationships/tags" Target="../tags/tag555.xml"/><Relationship Id="rId4" Type="http://schemas.openxmlformats.org/officeDocument/2006/relationships/tags" Target="../tags/tag554.xml"/><Relationship Id="rId32" Type="http://schemas.openxmlformats.org/officeDocument/2006/relationships/slideLayout" Target="../slideLayouts/slideLayout17.xml"/><Relationship Id="rId31" Type="http://schemas.openxmlformats.org/officeDocument/2006/relationships/image" Target="../media/image16.png"/><Relationship Id="rId30" Type="http://schemas.openxmlformats.org/officeDocument/2006/relationships/tags" Target="../tags/tag578.xml"/><Relationship Id="rId3" Type="http://schemas.openxmlformats.org/officeDocument/2006/relationships/tags" Target="../tags/tag553.xml"/><Relationship Id="rId29" Type="http://schemas.openxmlformats.org/officeDocument/2006/relationships/tags" Target="../tags/tag577.xml"/><Relationship Id="rId28" Type="http://schemas.openxmlformats.org/officeDocument/2006/relationships/tags" Target="../tags/tag576.xml"/><Relationship Id="rId27" Type="http://schemas.openxmlformats.org/officeDocument/2006/relationships/tags" Target="../tags/tag575.xml"/><Relationship Id="rId26" Type="http://schemas.openxmlformats.org/officeDocument/2006/relationships/tags" Target="../tags/tag574.xml"/><Relationship Id="rId25" Type="http://schemas.openxmlformats.org/officeDocument/2006/relationships/tags" Target="../tags/tag573.xml"/><Relationship Id="rId24" Type="http://schemas.openxmlformats.org/officeDocument/2006/relationships/tags" Target="../tags/tag572.xml"/><Relationship Id="rId23" Type="http://schemas.openxmlformats.org/officeDocument/2006/relationships/tags" Target="../tags/tag571.xml"/><Relationship Id="rId22" Type="http://schemas.openxmlformats.org/officeDocument/2006/relationships/tags" Target="../tags/tag570.xml"/><Relationship Id="rId21" Type="http://schemas.openxmlformats.org/officeDocument/2006/relationships/tags" Target="../tags/tag569.xml"/><Relationship Id="rId20" Type="http://schemas.openxmlformats.org/officeDocument/2006/relationships/tags" Target="../tags/tag568.xml"/><Relationship Id="rId2" Type="http://schemas.openxmlformats.org/officeDocument/2006/relationships/tags" Target="../tags/tag552.xml"/><Relationship Id="rId19" Type="http://schemas.openxmlformats.org/officeDocument/2006/relationships/tags" Target="../tags/tag567.xml"/><Relationship Id="rId18" Type="http://schemas.openxmlformats.org/officeDocument/2006/relationships/tags" Target="../tags/tag566.xml"/><Relationship Id="rId17" Type="http://schemas.openxmlformats.org/officeDocument/2006/relationships/tags" Target="../tags/tag565.xml"/><Relationship Id="rId16" Type="http://schemas.openxmlformats.org/officeDocument/2006/relationships/tags" Target="../tags/tag564.xml"/><Relationship Id="rId15" Type="http://schemas.openxmlformats.org/officeDocument/2006/relationships/tags" Target="../tags/tag563.xml"/><Relationship Id="rId14" Type="http://schemas.openxmlformats.org/officeDocument/2006/relationships/tags" Target="../tags/tag562.xml"/><Relationship Id="rId13" Type="http://schemas.openxmlformats.org/officeDocument/2006/relationships/tags" Target="../tags/tag561.xml"/><Relationship Id="rId12" Type="http://schemas.openxmlformats.org/officeDocument/2006/relationships/tags" Target="../tags/tag560.xml"/><Relationship Id="rId11" Type="http://schemas.openxmlformats.org/officeDocument/2006/relationships/tags" Target="../tags/tag559.xml"/><Relationship Id="rId10" Type="http://schemas.openxmlformats.org/officeDocument/2006/relationships/tags" Target="../tags/tag558.xml"/><Relationship Id="rId1" Type="http://schemas.openxmlformats.org/officeDocument/2006/relationships/tags" Target="../tags/tag551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586.xml"/><Relationship Id="rId8" Type="http://schemas.openxmlformats.org/officeDocument/2006/relationships/tags" Target="../tags/tag585.xml"/><Relationship Id="rId7" Type="http://schemas.openxmlformats.org/officeDocument/2006/relationships/tags" Target="../tags/tag584.xml"/><Relationship Id="rId6" Type="http://schemas.openxmlformats.org/officeDocument/2006/relationships/tags" Target="../tags/tag583.xml"/><Relationship Id="rId5" Type="http://schemas.openxmlformats.org/officeDocument/2006/relationships/tags" Target="../tags/tag582.xml"/><Relationship Id="rId4" Type="http://schemas.openxmlformats.org/officeDocument/2006/relationships/image" Target="../media/image42.png"/><Relationship Id="rId3" Type="http://schemas.openxmlformats.org/officeDocument/2006/relationships/tags" Target="../tags/tag581.xml"/><Relationship Id="rId28" Type="http://schemas.openxmlformats.org/officeDocument/2006/relationships/notesSlide" Target="../notesSlides/notesSlide7.xml"/><Relationship Id="rId27" Type="http://schemas.openxmlformats.org/officeDocument/2006/relationships/slideLayout" Target="../slideLayouts/slideLayout17.xml"/><Relationship Id="rId26" Type="http://schemas.openxmlformats.org/officeDocument/2006/relationships/image" Target="../media/image16.png"/><Relationship Id="rId25" Type="http://schemas.openxmlformats.org/officeDocument/2006/relationships/tags" Target="../tags/tag602.xml"/><Relationship Id="rId24" Type="http://schemas.openxmlformats.org/officeDocument/2006/relationships/tags" Target="../tags/tag601.xml"/><Relationship Id="rId23" Type="http://schemas.openxmlformats.org/officeDocument/2006/relationships/tags" Target="../tags/tag600.xml"/><Relationship Id="rId22" Type="http://schemas.openxmlformats.org/officeDocument/2006/relationships/tags" Target="../tags/tag599.xml"/><Relationship Id="rId21" Type="http://schemas.openxmlformats.org/officeDocument/2006/relationships/tags" Target="../tags/tag598.xml"/><Relationship Id="rId20" Type="http://schemas.openxmlformats.org/officeDocument/2006/relationships/tags" Target="../tags/tag597.xml"/><Relationship Id="rId2" Type="http://schemas.openxmlformats.org/officeDocument/2006/relationships/tags" Target="../tags/tag580.xml"/><Relationship Id="rId19" Type="http://schemas.openxmlformats.org/officeDocument/2006/relationships/tags" Target="../tags/tag596.xml"/><Relationship Id="rId18" Type="http://schemas.openxmlformats.org/officeDocument/2006/relationships/tags" Target="../tags/tag595.xml"/><Relationship Id="rId17" Type="http://schemas.openxmlformats.org/officeDocument/2006/relationships/tags" Target="../tags/tag594.xml"/><Relationship Id="rId16" Type="http://schemas.openxmlformats.org/officeDocument/2006/relationships/tags" Target="../tags/tag593.xml"/><Relationship Id="rId15" Type="http://schemas.openxmlformats.org/officeDocument/2006/relationships/tags" Target="../tags/tag592.xml"/><Relationship Id="rId14" Type="http://schemas.openxmlformats.org/officeDocument/2006/relationships/tags" Target="../tags/tag591.xml"/><Relationship Id="rId13" Type="http://schemas.openxmlformats.org/officeDocument/2006/relationships/tags" Target="../tags/tag590.xml"/><Relationship Id="rId12" Type="http://schemas.openxmlformats.org/officeDocument/2006/relationships/tags" Target="../tags/tag589.xml"/><Relationship Id="rId11" Type="http://schemas.openxmlformats.org/officeDocument/2006/relationships/tags" Target="../tags/tag588.xml"/><Relationship Id="rId10" Type="http://schemas.openxmlformats.org/officeDocument/2006/relationships/tags" Target="../tags/tag587.xml"/><Relationship Id="rId1" Type="http://schemas.openxmlformats.org/officeDocument/2006/relationships/tags" Target="../tags/tag579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614.xml"/><Relationship Id="rId8" Type="http://schemas.openxmlformats.org/officeDocument/2006/relationships/tags" Target="../tags/tag613.xml"/><Relationship Id="rId7" Type="http://schemas.openxmlformats.org/officeDocument/2006/relationships/tags" Target="../tags/tag612.xml"/><Relationship Id="rId6" Type="http://schemas.openxmlformats.org/officeDocument/2006/relationships/tags" Target="../tags/tag611.xml"/><Relationship Id="rId5" Type="http://schemas.openxmlformats.org/officeDocument/2006/relationships/tags" Target="../tags/tag610.xml"/><Relationship Id="rId4" Type="http://schemas.openxmlformats.org/officeDocument/2006/relationships/tags" Target="../tags/tag609.xml"/><Relationship Id="rId32" Type="http://schemas.openxmlformats.org/officeDocument/2006/relationships/slideLayout" Target="../slideLayouts/slideLayout17.xml"/><Relationship Id="rId31" Type="http://schemas.openxmlformats.org/officeDocument/2006/relationships/image" Target="../media/image44.png"/><Relationship Id="rId30" Type="http://schemas.openxmlformats.org/officeDocument/2006/relationships/tags" Target="../tags/tag633.xml"/><Relationship Id="rId3" Type="http://schemas.openxmlformats.org/officeDocument/2006/relationships/tags" Target="../tags/tag608.xml"/><Relationship Id="rId29" Type="http://schemas.openxmlformats.org/officeDocument/2006/relationships/image" Target="../media/image16.png"/><Relationship Id="rId28" Type="http://schemas.openxmlformats.org/officeDocument/2006/relationships/tags" Target="../tags/tag632.xml"/><Relationship Id="rId27" Type="http://schemas.openxmlformats.org/officeDocument/2006/relationships/tags" Target="../tags/tag631.xml"/><Relationship Id="rId26" Type="http://schemas.openxmlformats.org/officeDocument/2006/relationships/tags" Target="../tags/tag630.xml"/><Relationship Id="rId25" Type="http://schemas.openxmlformats.org/officeDocument/2006/relationships/tags" Target="../tags/tag629.xml"/><Relationship Id="rId24" Type="http://schemas.openxmlformats.org/officeDocument/2006/relationships/tags" Target="../tags/tag628.xml"/><Relationship Id="rId23" Type="http://schemas.openxmlformats.org/officeDocument/2006/relationships/tags" Target="../tags/tag627.xml"/><Relationship Id="rId22" Type="http://schemas.openxmlformats.org/officeDocument/2006/relationships/tags" Target="../tags/tag626.xml"/><Relationship Id="rId21" Type="http://schemas.openxmlformats.org/officeDocument/2006/relationships/tags" Target="../tags/tag625.xml"/><Relationship Id="rId20" Type="http://schemas.openxmlformats.org/officeDocument/2006/relationships/tags" Target="../tags/tag624.xml"/><Relationship Id="rId2" Type="http://schemas.openxmlformats.org/officeDocument/2006/relationships/tags" Target="../tags/tag607.xml"/><Relationship Id="rId19" Type="http://schemas.openxmlformats.org/officeDocument/2006/relationships/tags" Target="../tags/tag623.xml"/><Relationship Id="rId18" Type="http://schemas.openxmlformats.org/officeDocument/2006/relationships/tags" Target="../tags/tag622.xml"/><Relationship Id="rId17" Type="http://schemas.openxmlformats.org/officeDocument/2006/relationships/image" Target="../media/image43.png"/><Relationship Id="rId16" Type="http://schemas.openxmlformats.org/officeDocument/2006/relationships/tags" Target="../tags/tag621.xml"/><Relationship Id="rId15" Type="http://schemas.openxmlformats.org/officeDocument/2006/relationships/tags" Target="../tags/tag620.xml"/><Relationship Id="rId14" Type="http://schemas.openxmlformats.org/officeDocument/2006/relationships/tags" Target="../tags/tag619.xml"/><Relationship Id="rId13" Type="http://schemas.openxmlformats.org/officeDocument/2006/relationships/tags" Target="../tags/tag618.xml"/><Relationship Id="rId12" Type="http://schemas.openxmlformats.org/officeDocument/2006/relationships/tags" Target="../tags/tag617.xml"/><Relationship Id="rId11" Type="http://schemas.openxmlformats.org/officeDocument/2006/relationships/tags" Target="../tags/tag616.xml"/><Relationship Id="rId10" Type="http://schemas.openxmlformats.org/officeDocument/2006/relationships/tags" Target="../tags/tag615.xml"/><Relationship Id="rId1" Type="http://schemas.openxmlformats.org/officeDocument/2006/relationships/tags" Target="../tags/tag606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641.xml"/><Relationship Id="rId8" Type="http://schemas.openxmlformats.org/officeDocument/2006/relationships/tags" Target="../tags/tag640.xml"/><Relationship Id="rId7" Type="http://schemas.openxmlformats.org/officeDocument/2006/relationships/tags" Target="../tags/tag639.xml"/><Relationship Id="rId6" Type="http://schemas.openxmlformats.org/officeDocument/2006/relationships/tags" Target="../tags/tag638.xml"/><Relationship Id="rId5" Type="http://schemas.openxmlformats.org/officeDocument/2006/relationships/tags" Target="../tags/tag637.xml"/><Relationship Id="rId4" Type="http://schemas.openxmlformats.org/officeDocument/2006/relationships/image" Target="../media/image45.png"/><Relationship Id="rId3" Type="http://schemas.openxmlformats.org/officeDocument/2006/relationships/tags" Target="../tags/tag636.xml"/><Relationship Id="rId2" Type="http://schemas.openxmlformats.org/officeDocument/2006/relationships/tags" Target="../tags/tag635.xml"/><Relationship Id="rId16" Type="http://schemas.openxmlformats.org/officeDocument/2006/relationships/slideLayout" Target="../slideLayouts/slideLayout17.xml"/><Relationship Id="rId15" Type="http://schemas.openxmlformats.org/officeDocument/2006/relationships/image" Target="../media/image16.png"/><Relationship Id="rId14" Type="http://schemas.openxmlformats.org/officeDocument/2006/relationships/tags" Target="../tags/tag646.xml"/><Relationship Id="rId13" Type="http://schemas.openxmlformats.org/officeDocument/2006/relationships/tags" Target="../tags/tag645.xml"/><Relationship Id="rId12" Type="http://schemas.openxmlformats.org/officeDocument/2006/relationships/tags" Target="../tags/tag644.xml"/><Relationship Id="rId11" Type="http://schemas.openxmlformats.org/officeDocument/2006/relationships/tags" Target="../tags/tag643.xml"/><Relationship Id="rId10" Type="http://schemas.openxmlformats.org/officeDocument/2006/relationships/tags" Target="../tags/tag642.xml"/><Relationship Id="rId1" Type="http://schemas.openxmlformats.org/officeDocument/2006/relationships/tags" Target="../tags/tag634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654.xml"/><Relationship Id="rId8" Type="http://schemas.openxmlformats.org/officeDocument/2006/relationships/tags" Target="../tags/tag653.xml"/><Relationship Id="rId7" Type="http://schemas.openxmlformats.org/officeDocument/2006/relationships/tags" Target="../tags/tag652.xml"/><Relationship Id="rId6" Type="http://schemas.openxmlformats.org/officeDocument/2006/relationships/tags" Target="../tags/tag651.xml"/><Relationship Id="rId5" Type="http://schemas.openxmlformats.org/officeDocument/2006/relationships/tags" Target="../tags/tag650.xml"/><Relationship Id="rId4" Type="http://schemas.openxmlformats.org/officeDocument/2006/relationships/tags" Target="../tags/tag649.xml"/><Relationship Id="rId3" Type="http://schemas.openxmlformats.org/officeDocument/2006/relationships/tags" Target="../tags/tag648.xml"/><Relationship Id="rId26" Type="http://schemas.openxmlformats.org/officeDocument/2006/relationships/slideLayout" Target="../slideLayouts/slideLayout17.xml"/><Relationship Id="rId25" Type="http://schemas.openxmlformats.org/officeDocument/2006/relationships/image" Target="../media/image47.png"/><Relationship Id="rId24" Type="http://schemas.openxmlformats.org/officeDocument/2006/relationships/tags" Target="../tags/tag668.xml"/><Relationship Id="rId23" Type="http://schemas.openxmlformats.org/officeDocument/2006/relationships/image" Target="../media/image16.png"/><Relationship Id="rId22" Type="http://schemas.openxmlformats.org/officeDocument/2006/relationships/tags" Target="../tags/tag667.xml"/><Relationship Id="rId21" Type="http://schemas.openxmlformats.org/officeDocument/2006/relationships/tags" Target="../tags/tag666.xml"/><Relationship Id="rId20" Type="http://schemas.openxmlformats.org/officeDocument/2006/relationships/tags" Target="../tags/tag665.xml"/><Relationship Id="rId2" Type="http://schemas.openxmlformats.org/officeDocument/2006/relationships/image" Target="../media/image46.png"/><Relationship Id="rId19" Type="http://schemas.openxmlformats.org/officeDocument/2006/relationships/tags" Target="../tags/tag664.xml"/><Relationship Id="rId18" Type="http://schemas.openxmlformats.org/officeDocument/2006/relationships/tags" Target="../tags/tag663.xml"/><Relationship Id="rId17" Type="http://schemas.openxmlformats.org/officeDocument/2006/relationships/tags" Target="../tags/tag662.xml"/><Relationship Id="rId16" Type="http://schemas.openxmlformats.org/officeDocument/2006/relationships/tags" Target="../tags/tag661.xml"/><Relationship Id="rId15" Type="http://schemas.openxmlformats.org/officeDocument/2006/relationships/tags" Target="../tags/tag660.xml"/><Relationship Id="rId14" Type="http://schemas.openxmlformats.org/officeDocument/2006/relationships/tags" Target="../tags/tag659.xml"/><Relationship Id="rId13" Type="http://schemas.openxmlformats.org/officeDocument/2006/relationships/tags" Target="../tags/tag658.xml"/><Relationship Id="rId12" Type="http://schemas.openxmlformats.org/officeDocument/2006/relationships/tags" Target="../tags/tag657.xml"/><Relationship Id="rId11" Type="http://schemas.openxmlformats.org/officeDocument/2006/relationships/tags" Target="../tags/tag656.xml"/><Relationship Id="rId10" Type="http://schemas.openxmlformats.org/officeDocument/2006/relationships/tags" Target="../tags/tag655.xml"/><Relationship Id="rId1" Type="http://schemas.openxmlformats.org/officeDocument/2006/relationships/tags" Target="../tags/tag64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00.xml"/><Relationship Id="rId8" Type="http://schemas.openxmlformats.org/officeDocument/2006/relationships/tags" Target="../tags/tag199.xml"/><Relationship Id="rId7" Type="http://schemas.openxmlformats.org/officeDocument/2006/relationships/tags" Target="../tags/tag198.xml"/><Relationship Id="rId6" Type="http://schemas.openxmlformats.org/officeDocument/2006/relationships/tags" Target="../tags/tag197.xml"/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6" Type="http://schemas.openxmlformats.org/officeDocument/2006/relationships/notesSlide" Target="../notesSlides/notesSlide2.xml"/><Relationship Id="rId35" Type="http://schemas.openxmlformats.org/officeDocument/2006/relationships/slideLayout" Target="../slideLayouts/slideLayout15.xml"/><Relationship Id="rId34" Type="http://schemas.openxmlformats.org/officeDocument/2006/relationships/image" Target="../media/image14.png"/><Relationship Id="rId33" Type="http://schemas.openxmlformats.org/officeDocument/2006/relationships/tags" Target="../tags/tag223.xml"/><Relationship Id="rId32" Type="http://schemas.openxmlformats.org/officeDocument/2006/relationships/tags" Target="../tags/tag222.xml"/><Relationship Id="rId31" Type="http://schemas.openxmlformats.org/officeDocument/2006/relationships/image" Target="../media/image13.png"/><Relationship Id="rId30" Type="http://schemas.openxmlformats.org/officeDocument/2006/relationships/tags" Target="../tags/tag221.xml"/><Relationship Id="rId3" Type="http://schemas.openxmlformats.org/officeDocument/2006/relationships/tags" Target="../tags/tag194.xml"/><Relationship Id="rId29" Type="http://schemas.openxmlformats.org/officeDocument/2006/relationships/tags" Target="../tags/tag220.xml"/><Relationship Id="rId28" Type="http://schemas.openxmlformats.org/officeDocument/2006/relationships/tags" Target="../tags/tag219.xml"/><Relationship Id="rId27" Type="http://schemas.openxmlformats.org/officeDocument/2006/relationships/tags" Target="../tags/tag218.xml"/><Relationship Id="rId26" Type="http://schemas.openxmlformats.org/officeDocument/2006/relationships/tags" Target="../tags/tag217.xml"/><Relationship Id="rId25" Type="http://schemas.openxmlformats.org/officeDocument/2006/relationships/tags" Target="../tags/tag216.xml"/><Relationship Id="rId24" Type="http://schemas.openxmlformats.org/officeDocument/2006/relationships/tags" Target="../tags/tag215.xml"/><Relationship Id="rId23" Type="http://schemas.openxmlformats.org/officeDocument/2006/relationships/tags" Target="../tags/tag214.xml"/><Relationship Id="rId22" Type="http://schemas.openxmlformats.org/officeDocument/2006/relationships/tags" Target="../tags/tag213.xml"/><Relationship Id="rId21" Type="http://schemas.openxmlformats.org/officeDocument/2006/relationships/tags" Target="../tags/tag212.xml"/><Relationship Id="rId20" Type="http://schemas.openxmlformats.org/officeDocument/2006/relationships/tags" Target="../tags/tag211.xml"/><Relationship Id="rId2" Type="http://schemas.openxmlformats.org/officeDocument/2006/relationships/tags" Target="../tags/tag193.xml"/><Relationship Id="rId19" Type="http://schemas.openxmlformats.org/officeDocument/2006/relationships/tags" Target="../tags/tag210.xml"/><Relationship Id="rId18" Type="http://schemas.openxmlformats.org/officeDocument/2006/relationships/tags" Target="../tags/tag209.xml"/><Relationship Id="rId17" Type="http://schemas.openxmlformats.org/officeDocument/2006/relationships/tags" Target="../tags/tag208.xml"/><Relationship Id="rId16" Type="http://schemas.openxmlformats.org/officeDocument/2006/relationships/tags" Target="../tags/tag207.xml"/><Relationship Id="rId15" Type="http://schemas.openxmlformats.org/officeDocument/2006/relationships/tags" Target="../tags/tag206.xml"/><Relationship Id="rId14" Type="http://schemas.openxmlformats.org/officeDocument/2006/relationships/tags" Target="../tags/tag205.xml"/><Relationship Id="rId13" Type="http://schemas.openxmlformats.org/officeDocument/2006/relationships/tags" Target="../tags/tag204.xml"/><Relationship Id="rId12" Type="http://schemas.openxmlformats.org/officeDocument/2006/relationships/tags" Target="../tags/tag203.xml"/><Relationship Id="rId11" Type="http://schemas.openxmlformats.org/officeDocument/2006/relationships/tags" Target="../tags/tag202.xml"/><Relationship Id="rId10" Type="http://schemas.openxmlformats.org/officeDocument/2006/relationships/tags" Target="../tags/tag201.xml"/><Relationship Id="rId1" Type="http://schemas.openxmlformats.org/officeDocument/2006/relationships/tags" Target="../tags/tag19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676.xml"/><Relationship Id="rId8" Type="http://schemas.openxmlformats.org/officeDocument/2006/relationships/tags" Target="../tags/tag675.xml"/><Relationship Id="rId7" Type="http://schemas.openxmlformats.org/officeDocument/2006/relationships/tags" Target="../tags/tag674.xml"/><Relationship Id="rId6" Type="http://schemas.openxmlformats.org/officeDocument/2006/relationships/image" Target="../media/image48.jpeg"/><Relationship Id="rId5" Type="http://schemas.openxmlformats.org/officeDocument/2006/relationships/tags" Target="../tags/tag673.xml"/><Relationship Id="rId4" Type="http://schemas.openxmlformats.org/officeDocument/2006/relationships/tags" Target="../tags/tag672.xml"/><Relationship Id="rId3" Type="http://schemas.openxmlformats.org/officeDocument/2006/relationships/tags" Target="../tags/tag671.xml"/><Relationship Id="rId29" Type="http://schemas.openxmlformats.org/officeDocument/2006/relationships/slideLayout" Target="../slideLayouts/slideLayout17.xml"/><Relationship Id="rId28" Type="http://schemas.openxmlformats.org/officeDocument/2006/relationships/image" Target="../media/image49.png"/><Relationship Id="rId27" Type="http://schemas.openxmlformats.org/officeDocument/2006/relationships/tags" Target="../tags/tag693.xml"/><Relationship Id="rId26" Type="http://schemas.openxmlformats.org/officeDocument/2006/relationships/image" Target="../media/image16.png"/><Relationship Id="rId25" Type="http://schemas.openxmlformats.org/officeDocument/2006/relationships/tags" Target="../tags/tag692.xml"/><Relationship Id="rId24" Type="http://schemas.openxmlformats.org/officeDocument/2006/relationships/tags" Target="../tags/tag691.xml"/><Relationship Id="rId23" Type="http://schemas.openxmlformats.org/officeDocument/2006/relationships/tags" Target="../tags/tag690.xml"/><Relationship Id="rId22" Type="http://schemas.openxmlformats.org/officeDocument/2006/relationships/tags" Target="../tags/tag689.xml"/><Relationship Id="rId21" Type="http://schemas.openxmlformats.org/officeDocument/2006/relationships/tags" Target="../tags/tag688.xml"/><Relationship Id="rId20" Type="http://schemas.openxmlformats.org/officeDocument/2006/relationships/tags" Target="../tags/tag687.xml"/><Relationship Id="rId2" Type="http://schemas.openxmlformats.org/officeDocument/2006/relationships/tags" Target="../tags/tag670.xml"/><Relationship Id="rId19" Type="http://schemas.openxmlformats.org/officeDocument/2006/relationships/tags" Target="../tags/tag686.xml"/><Relationship Id="rId18" Type="http://schemas.openxmlformats.org/officeDocument/2006/relationships/tags" Target="../tags/tag685.xml"/><Relationship Id="rId17" Type="http://schemas.openxmlformats.org/officeDocument/2006/relationships/tags" Target="../tags/tag684.xml"/><Relationship Id="rId16" Type="http://schemas.openxmlformats.org/officeDocument/2006/relationships/tags" Target="../tags/tag683.xml"/><Relationship Id="rId15" Type="http://schemas.openxmlformats.org/officeDocument/2006/relationships/tags" Target="../tags/tag682.xml"/><Relationship Id="rId14" Type="http://schemas.openxmlformats.org/officeDocument/2006/relationships/tags" Target="../tags/tag681.xml"/><Relationship Id="rId13" Type="http://schemas.openxmlformats.org/officeDocument/2006/relationships/tags" Target="../tags/tag680.xml"/><Relationship Id="rId12" Type="http://schemas.openxmlformats.org/officeDocument/2006/relationships/tags" Target="../tags/tag679.xml"/><Relationship Id="rId11" Type="http://schemas.openxmlformats.org/officeDocument/2006/relationships/tags" Target="../tags/tag678.xml"/><Relationship Id="rId10" Type="http://schemas.openxmlformats.org/officeDocument/2006/relationships/tags" Target="../tags/tag677.xml"/><Relationship Id="rId1" Type="http://schemas.openxmlformats.org/officeDocument/2006/relationships/tags" Target="../tags/tag669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701.xml"/><Relationship Id="rId8" Type="http://schemas.openxmlformats.org/officeDocument/2006/relationships/tags" Target="../tags/tag700.xml"/><Relationship Id="rId7" Type="http://schemas.openxmlformats.org/officeDocument/2006/relationships/tags" Target="../tags/tag699.xml"/><Relationship Id="rId6" Type="http://schemas.openxmlformats.org/officeDocument/2006/relationships/tags" Target="../tags/tag698.xml"/><Relationship Id="rId5" Type="http://schemas.openxmlformats.org/officeDocument/2006/relationships/tags" Target="../tags/tag697.xml"/><Relationship Id="rId4" Type="http://schemas.openxmlformats.org/officeDocument/2006/relationships/tags" Target="../tags/tag696.xml"/><Relationship Id="rId3" Type="http://schemas.openxmlformats.org/officeDocument/2006/relationships/tags" Target="../tags/tag695.xml"/><Relationship Id="rId28" Type="http://schemas.openxmlformats.org/officeDocument/2006/relationships/slideLayout" Target="../slideLayouts/slideLayout17.xml"/><Relationship Id="rId27" Type="http://schemas.openxmlformats.org/officeDocument/2006/relationships/image" Target="../media/image52.png"/><Relationship Id="rId26" Type="http://schemas.openxmlformats.org/officeDocument/2006/relationships/tags" Target="../tags/tag716.xml"/><Relationship Id="rId25" Type="http://schemas.openxmlformats.org/officeDocument/2006/relationships/image" Target="../media/image51.png"/><Relationship Id="rId24" Type="http://schemas.openxmlformats.org/officeDocument/2006/relationships/tags" Target="../tags/tag715.xml"/><Relationship Id="rId23" Type="http://schemas.openxmlformats.org/officeDocument/2006/relationships/image" Target="../media/image16.png"/><Relationship Id="rId22" Type="http://schemas.openxmlformats.org/officeDocument/2006/relationships/tags" Target="../tags/tag714.xml"/><Relationship Id="rId21" Type="http://schemas.openxmlformats.org/officeDocument/2006/relationships/tags" Target="../tags/tag713.xml"/><Relationship Id="rId20" Type="http://schemas.openxmlformats.org/officeDocument/2006/relationships/tags" Target="../tags/tag712.xml"/><Relationship Id="rId2" Type="http://schemas.openxmlformats.org/officeDocument/2006/relationships/image" Target="../media/image50.png"/><Relationship Id="rId19" Type="http://schemas.openxmlformats.org/officeDocument/2006/relationships/tags" Target="../tags/tag711.xml"/><Relationship Id="rId18" Type="http://schemas.openxmlformats.org/officeDocument/2006/relationships/tags" Target="../tags/tag710.xml"/><Relationship Id="rId17" Type="http://schemas.openxmlformats.org/officeDocument/2006/relationships/tags" Target="../tags/tag709.xml"/><Relationship Id="rId16" Type="http://schemas.openxmlformats.org/officeDocument/2006/relationships/tags" Target="../tags/tag708.xml"/><Relationship Id="rId15" Type="http://schemas.openxmlformats.org/officeDocument/2006/relationships/tags" Target="../tags/tag707.xml"/><Relationship Id="rId14" Type="http://schemas.openxmlformats.org/officeDocument/2006/relationships/tags" Target="../tags/tag706.xml"/><Relationship Id="rId13" Type="http://schemas.openxmlformats.org/officeDocument/2006/relationships/tags" Target="../tags/tag705.xml"/><Relationship Id="rId12" Type="http://schemas.openxmlformats.org/officeDocument/2006/relationships/tags" Target="../tags/tag704.xml"/><Relationship Id="rId11" Type="http://schemas.openxmlformats.org/officeDocument/2006/relationships/tags" Target="../tags/tag703.xml"/><Relationship Id="rId10" Type="http://schemas.openxmlformats.org/officeDocument/2006/relationships/tags" Target="../tags/tag702.xml"/><Relationship Id="rId1" Type="http://schemas.openxmlformats.org/officeDocument/2006/relationships/tags" Target="../tags/tag694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724.xml"/><Relationship Id="rId8" Type="http://schemas.openxmlformats.org/officeDocument/2006/relationships/tags" Target="../tags/tag723.xml"/><Relationship Id="rId7" Type="http://schemas.openxmlformats.org/officeDocument/2006/relationships/tags" Target="../tags/tag722.xml"/><Relationship Id="rId6" Type="http://schemas.openxmlformats.org/officeDocument/2006/relationships/tags" Target="../tags/tag721.xml"/><Relationship Id="rId5" Type="http://schemas.openxmlformats.org/officeDocument/2006/relationships/tags" Target="../tags/tag720.xml"/><Relationship Id="rId4" Type="http://schemas.openxmlformats.org/officeDocument/2006/relationships/tags" Target="../tags/tag719.xml"/><Relationship Id="rId33" Type="http://schemas.openxmlformats.org/officeDocument/2006/relationships/slideLayout" Target="../slideLayouts/slideLayout17.xml"/><Relationship Id="rId32" Type="http://schemas.openxmlformats.org/officeDocument/2006/relationships/image" Target="../media/image56.png"/><Relationship Id="rId31" Type="http://schemas.openxmlformats.org/officeDocument/2006/relationships/tags" Target="../tags/tag743.xml"/><Relationship Id="rId30" Type="http://schemas.openxmlformats.org/officeDocument/2006/relationships/tags" Target="../tags/tag742.xml"/><Relationship Id="rId3" Type="http://schemas.openxmlformats.org/officeDocument/2006/relationships/tags" Target="../tags/tag718.xml"/><Relationship Id="rId29" Type="http://schemas.openxmlformats.org/officeDocument/2006/relationships/tags" Target="../tags/tag741.xml"/><Relationship Id="rId28" Type="http://schemas.openxmlformats.org/officeDocument/2006/relationships/tags" Target="../tags/tag740.xml"/><Relationship Id="rId27" Type="http://schemas.openxmlformats.org/officeDocument/2006/relationships/tags" Target="../tags/tag739.xml"/><Relationship Id="rId26" Type="http://schemas.openxmlformats.org/officeDocument/2006/relationships/tags" Target="../tags/tag738.xml"/><Relationship Id="rId25" Type="http://schemas.openxmlformats.org/officeDocument/2006/relationships/tags" Target="../tags/tag737.xml"/><Relationship Id="rId24" Type="http://schemas.openxmlformats.org/officeDocument/2006/relationships/tags" Target="../tags/tag736.xml"/><Relationship Id="rId23" Type="http://schemas.openxmlformats.org/officeDocument/2006/relationships/tags" Target="../tags/tag735.xml"/><Relationship Id="rId22" Type="http://schemas.openxmlformats.org/officeDocument/2006/relationships/tags" Target="../tags/tag734.xml"/><Relationship Id="rId21" Type="http://schemas.openxmlformats.org/officeDocument/2006/relationships/tags" Target="../tags/tag733.xml"/><Relationship Id="rId20" Type="http://schemas.openxmlformats.org/officeDocument/2006/relationships/tags" Target="../tags/tag732.xml"/><Relationship Id="rId2" Type="http://schemas.openxmlformats.org/officeDocument/2006/relationships/image" Target="../media/image53.jpeg"/><Relationship Id="rId19" Type="http://schemas.openxmlformats.org/officeDocument/2006/relationships/image" Target="../media/image55.png"/><Relationship Id="rId18" Type="http://schemas.openxmlformats.org/officeDocument/2006/relationships/tags" Target="../tags/tag731.xml"/><Relationship Id="rId17" Type="http://schemas.openxmlformats.org/officeDocument/2006/relationships/tags" Target="../tags/tag730.xml"/><Relationship Id="rId16" Type="http://schemas.openxmlformats.org/officeDocument/2006/relationships/tags" Target="../tags/tag729.xml"/><Relationship Id="rId15" Type="http://schemas.openxmlformats.org/officeDocument/2006/relationships/tags" Target="../tags/tag728.xml"/><Relationship Id="rId14" Type="http://schemas.openxmlformats.org/officeDocument/2006/relationships/image" Target="../media/image54.jpeg"/><Relationship Id="rId13" Type="http://schemas.openxmlformats.org/officeDocument/2006/relationships/tags" Target="../tags/tag727.xml"/><Relationship Id="rId12" Type="http://schemas.openxmlformats.org/officeDocument/2006/relationships/tags" Target="../tags/tag726.xml"/><Relationship Id="rId11" Type="http://schemas.openxmlformats.org/officeDocument/2006/relationships/image" Target="../media/image16.png"/><Relationship Id="rId10" Type="http://schemas.openxmlformats.org/officeDocument/2006/relationships/tags" Target="../tags/tag725.xml"/><Relationship Id="rId1" Type="http://schemas.openxmlformats.org/officeDocument/2006/relationships/tags" Target="../tags/tag717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751.xml"/><Relationship Id="rId7" Type="http://schemas.openxmlformats.org/officeDocument/2006/relationships/tags" Target="../tags/tag750.xml"/><Relationship Id="rId6" Type="http://schemas.openxmlformats.org/officeDocument/2006/relationships/tags" Target="../tags/tag749.xml"/><Relationship Id="rId5" Type="http://schemas.openxmlformats.org/officeDocument/2006/relationships/tags" Target="../tags/tag748.xml"/><Relationship Id="rId47" Type="http://schemas.openxmlformats.org/officeDocument/2006/relationships/notesSlide" Target="../notesSlides/notesSlide8.xml"/><Relationship Id="rId46" Type="http://schemas.openxmlformats.org/officeDocument/2006/relationships/slideLayout" Target="../slideLayouts/slideLayout17.xml"/><Relationship Id="rId45" Type="http://schemas.openxmlformats.org/officeDocument/2006/relationships/tags" Target="../tags/tag780.xml"/><Relationship Id="rId44" Type="http://schemas.openxmlformats.org/officeDocument/2006/relationships/tags" Target="../tags/tag779.xml"/><Relationship Id="rId43" Type="http://schemas.openxmlformats.org/officeDocument/2006/relationships/image" Target="../media/image62.png"/><Relationship Id="rId42" Type="http://schemas.openxmlformats.org/officeDocument/2006/relationships/tags" Target="../tags/tag778.xml"/><Relationship Id="rId41" Type="http://schemas.openxmlformats.org/officeDocument/2006/relationships/tags" Target="../tags/tag777.xml"/><Relationship Id="rId40" Type="http://schemas.openxmlformats.org/officeDocument/2006/relationships/tags" Target="../tags/tag776.xml"/><Relationship Id="rId4" Type="http://schemas.openxmlformats.org/officeDocument/2006/relationships/tags" Target="../tags/tag747.xml"/><Relationship Id="rId39" Type="http://schemas.openxmlformats.org/officeDocument/2006/relationships/tags" Target="../tags/tag775.xml"/><Relationship Id="rId38" Type="http://schemas.openxmlformats.org/officeDocument/2006/relationships/tags" Target="../tags/tag774.xml"/><Relationship Id="rId37" Type="http://schemas.openxmlformats.org/officeDocument/2006/relationships/tags" Target="../tags/tag773.xml"/><Relationship Id="rId36" Type="http://schemas.openxmlformats.org/officeDocument/2006/relationships/tags" Target="../tags/tag772.xml"/><Relationship Id="rId35" Type="http://schemas.openxmlformats.org/officeDocument/2006/relationships/tags" Target="../tags/tag771.xml"/><Relationship Id="rId34" Type="http://schemas.openxmlformats.org/officeDocument/2006/relationships/image" Target="../media/image61.png"/><Relationship Id="rId33" Type="http://schemas.openxmlformats.org/officeDocument/2006/relationships/tags" Target="../tags/tag770.xml"/><Relationship Id="rId32" Type="http://schemas.openxmlformats.org/officeDocument/2006/relationships/tags" Target="../tags/tag769.xml"/><Relationship Id="rId31" Type="http://schemas.openxmlformats.org/officeDocument/2006/relationships/tags" Target="../tags/tag768.xml"/><Relationship Id="rId30" Type="http://schemas.openxmlformats.org/officeDocument/2006/relationships/image" Target="../media/image30.jpeg"/><Relationship Id="rId3" Type="http://schemas.openxmlformats.org/officeDocument/2006/relationships/tags" Target="../tags/tag746.xml"/><Relationship Id="rId29" Type="http://schemas.openxmlformats.org/officeDocument/2006/relationships/tags" Target="../tags/tag767.xml"/><Relationship Id="rId28" Type="http://schemas.openxmlformats.org/officeDocument/2006/relationships/tags" Target="../tags/tag766.xml"/><Relationship Id="rId27" Type="http://schemas.openxmlformats.org/officeDocument/2006/relationships/tags" Target="../tags/tag765.xml"/><Relationship Id="rId26" Type="http://schemas.openxmlformats.org/officeDocument/2006/relationships/image" Target="../media/image60.png"/><Relationship Id="rId25" Type="http://schemas.openxmlformats.org/officeDocument/2006/relationships/tags" Target="../tags/tag764.xml"/><Relationship Id="rId24" Type="http://schemas.openxmlformats.org/officeDocument/2006/relationships/tags" Target="../tags/tag763.xml"/><Relationship Id="rId23" Type="http://schemas.openxmlformats.org/officeDocument/2006/relationships/tags" Target="../tags/tag762.xml"/><Relationship Id="rId22" Type="http://schemas.openxmlformats.org/officeDocument/2006/relationships/image" Target="../media/image59.png"/><Relationship Id="rId21" Type="http://schemas.openxmlformats.org/officeDocument/2006/relationships/tags" Target="../tags/tag761.xml"/><Relationship Id="rId20" Type="http://schemas.openxmlformats.org/officeDocument/2006/relationships/tags" Target="../tags/tag760.xml"/><Relationship Id="rId2" Type="http://schemas.openxmlformats.org/officeDocument/2006/relationships/tags" Target="../tags/tag745.xml"/><Relationship Id="rId19" Type="http://schemas.openxmlformats.org/officeDocument/2006/relationships/tags" Target="../tags/tag759.xml"/><Relationship Id="rId18" Type="http://schemas.openxmlformats.org/officeDocument/2006/relationships/image" Target="../media/image58.GIF"/><Relationship Id="rId17" Type="http://schemas.openxmlformats.org/officeDocument/2006/relationships/tags" Target="../tags/tag758.xml"/><Relationship Id="rId16" Type="http://schemas.openxmlformats.org/officeDocument/2006/relationships/tags" Target="../tags/tag757.xml"/><Relationship Id="rId15" Type="http://schemas.openxmlformats.org/officeDocument/2006/relationships/tags" Target="../tags/tag756.xml"/><Relationship Id="rId14" Type="http://schemas.openxmlformats.org/officeDocument/2006/relationships/image" Target="../media/image57.GIF"/><Relationship Id="rId13" Type="http://schemas.openxmlformats.org/officeDocument/2006/relationships/tags" Target="../tags/tag755.xml"/><Relationship Id="rId12" Type="http://schemas.openxmlformats.org/officeDocument/2006/relationships/tags" Target="../tags/tag754.xml"/><Relationship Id="rId11" Type="http://schemas.openxmlformats.org/officeDocument/2006/relationships/tags" Target="../tags/tag753.xml"/><Relationship Id="rId10" Type="http://schemas.openxmlformats.org/officeDocument/2006/relationships/tags" Target="../tags/tag752.xml"/><Relationship Id="rId1" Type="http://schemas.openxmlformats.org/officeDocument/2006/relationships/tags" Target="../tags/tag744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792.xml"/><Relationship Id="rId8" Type="http://schemas.openxmlformats.org/officeDocument/2006/relationships/tags" Target="../tags/tag791.xml"/><Relationship Id="rId7" Type="http://schemas.openxmlformats.org/officeDocument/2006/relationships/tags" Target="../tags/tag790.xml"/><Relationship Id="rId6" Type="http://schemas.openxmlformats.org/officeDocument/2006/relationships/tags" Target="../tags/tag789.xml"/><Relationship Id="rId5" Type="http://schemas.openxmlformats.org/officeDocument/2006/relationships/tags" Target="../tags/tag788.xml"/><Relationship Id="rId4" Type="http://schemas.openxmlformats.org/officeDocument/2006/relationships/tags" Target="../tags/tag787.xml"/><Relationship Id="rId3" Type="http://schemas.openxmlformats.org/officeDocument/2006/relationships/tags" Target="../tags/tag786.xml"/><Relationship Id="rId29" Type="http://schemas.openxmlformats.org/officeDocument/2006/relationships/slideLayout" Target="../slideLayouts/slideLayout17.xml"/><Relationship Id="rId28" Type="http://schemas.openxmlformats.org/officeDocument/2006/relationships/tags" Target="../tags/tag810.xml"/><Relationship Id="rId27" Type="http://schemas.openxmlformats.org/officeDocument/2006/relationships/tags" Target="../tags/tag809.xml"/><Relationship Id="rId26" Type="http://schemas.openxmlformats.org/officeDocument/2006/relationships/tags" Target="../tags/tag808.xml"/><Relationship Id="rId25" Type="http://schemas.openxmlformats.org/officeDocument/2006/relationships/tags" Target="../tags/tag807.xml"/><Relationship Id="rId24" Type="http://schemas.openxmlformats.org/officeDocument/2006/relationships/tags" Target="../tags/tag806.xml"/><Relationship Id="rId23" Type="http://schemas.openxmlformats.org/officeDocument/2006/relationships/tags" Target="../tags/tag805.xml"/><Relationship Id="rId22" Type="http://schemas.openxmlformats.org/officeDocument/2006/relationships/tags" Target="../tags/tag804.xml"/><Relationship Id="rId21" Type="http://schemas.openxmlformats.org/officeDocument/2006/relationships/tags" Target="../tags/tag803.xml"/><Relationship Id="rId20" Type="http://schemas.openxmlformats.org/officeDocument/2006/relationships/tags" Target="../tags/tag802.xml"/><Relationship Id="rId2" Type="http://schemas.openxmlformats.org/officeDocument/2006/relationships/tags" Target="../tags/tag785.xml"/><Relationship Id="rId19" Type="http://schemas.openxmlformats.org/officeDocument/2006/relationships/image" Target="../media/image16.png"/><Relationship Id="rId18" Type="http://schemas.openxmlformats.org/officeDocument/2006/relationships/tags" Target="../tags/tag801.xml"/><Relationship Id="rId17" Type="http://schemas.openxmlformats.org/officeDocument/2006/relationships/tags" Target="../tags/tag800.xml"/><Relationship Id="rId16" Type="http://schemas.openxmlformats.org/officeDocument/2006/relationships/tags" Target="../tags/tag799.xml"/><Relationship Id="rId15" Type="http://schemas.openxmlformats.org/officeDocument/2006/relationships/tags" Target="../tags/tag798.xml"/><Relationship Id="rId14" Type="http://schemas.openxmlformats.org/officeDocument/2006/relationships/tags" Target="../tags/tag797.xml"/><Relationship Id="rId13" Type="http://schemas.openxmlformats.org/officeDocument/2006/relationships/tags" Target="../tags/tag796.xml"/><Relationship Id="rId12" Type="http://schemas.openxmlformats.org/officeDocument/2006/relationships/tags" Target="../tags/tag795.xml"/><Relationship Id="rId11" Type="http://schemas.openxmlformats.org/officeDocument/2006/relationships/tags" Target="../tags/tag794.xml"/><Relationship Id="rId10" Type="http://schemas.openxmlformats.org/officeDocument/2006/relationships/tags" Target="../tags/tag793.xml"/><Relationship Id="rId1" Type="http://schemas.openxmlformats.org/officeDocument/2006/relationships/tags" Target="../tags/tag784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819.xml"/><Relationship Id="rId8" Type="http://schemas.openxmlformats.org/officeDocument/2006/relationships/tags" Target="../tags/tag818.xml"/><Relationship Id="rId7" Type="http://schemas.openxmlformats.org/officeDocument/2006/relationships/tags" Target="../tags/tag817.xml"/><Relationship Id="rId6" Type="http://schemas.openxmlformats.org/officeDocument/2006/relationships/tags" Target="../tags/tag816.xml"/><Relationship Id="rId5" Type="http://schemas.openxmlformats.org/officeDocument/2006/relationships/tags" Target="../tags/tag815.xml"/><Relationship Id="rId4" Type="http://schemas.openxmlformats.org/officeDocument/2006/relationships/tags" Target="../tags/tag814.xml"/><Relationship Id="rId3" Type="http://schemas.openxmlformats.org/officeDocument/2006/relationships/tags" Target="../tags/tag813.xml"/><Relationship Id="rId20" Type="http://schemas.openxmlformats.org/officeDocument/2006/relationships/slideLayout" Target="../slideLayouts/slideLayout17.xml"/><Relationship Id="rId2" Type="http://schemas.openxmlformats.org/officeDocument/2006/relationships/tags" Target="../tags/tag812.xml"/><Relationship Id="rId19" Type="http://schemas.openxmlformats.org/officeDocument/2006/relationships/image" Target="../media/image16.png"/><Relationship Id="rId18" Type="http://schemas.openxmlformats.org/officeDocument/2006/relationships/tags" Target="../tags/tag828.xml"/><Relationship Id="rId17" Type="http://schemas.openxmlformats.org/officeDocument/2006/relationships/tags" Target="../tags/tag827.xml"/><Relationship Id="rId16" Type="http://schemas.openxmlformats.org/officeDocument/2006/relationships/tags" Target="../tags/tag826.xml"/><Relationship Id="rId15" Type="http://schemas.openxmlformats.org/officeDocument/2006/relationships/tags" Target="../tags/tag825.xml"/><Relationship Id="rId14" Type="http://schemas.openxmlformats.org/officeDocument/2006/relationships/tags" Target="../tags/tag824.xml"/><Relationship Id="rId13" Type="http://schemas.openxmlformats.org/officeDocument/2006/relationships/tags" Target="../tags/tag823.xml"/><Relationship Id="rId12" Type="http://schemas.openxmlformats.org/officeDocument/2006/relationships/tags" Target="../tags/tag822.xml"/><Relationship Id="rId11" Type="http://schemas.openxmlformats.org/officeDocument/2006/relationships/tags" Target="../tags/tag821.xml"/><Relationship Id="rId10" Type="http://schemas.openxmlformats.org/officeDocument/2006/relationships/tags" Target="../tags/tag820.xml"/><Relationship Id="rId1" Type="http://schemas.openxmlformats.org/officeDocument/2006/relationships/tags" Target="../tags/tag811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837.xml"/><Relationship Id="rId8" Type="http://schemas.openxmlformats.org/officeDocument/2006/relationships/tags" Target="../tags/tag836.xml"/><Relationship Id="rId7" Type="http://schemas.openxmlformats.org/officeDocument/2006/relationships/tags" Target="../tags/tag835.xml"/><Relationship Id="rId6" Type="http://schemas.openxmlformats.org/officeDocument/2006/relationships/tags" Target="../tags/tag834.xml"/><Relationship Id="rId5" Type="http://schemas.openxmlformats.org/officeDocument/2006/relationships/tags" Target="../tags/tag833.xml"/><Relationship Id="rId49" Type="http://schemas.openxmlformats.org/officeDocument/2006/relationships/notesSlide" Target="../notesSlides/notesSlide9.xml"/><Relationship Id="rId48" Type="http://schemas.openxmlformats.org/officeDocument/2006/relationships/slideLayout" Target="../slideLayouts/slideLayout17.xml"/><Relationship Id="rId47" Type="http://schemas.openxmlformats.org/officeDocument/2006/relationships/image" Target="../media/image68.jpeg"/><Relationship Id="rId46" Type="http://schemas.openxmlformats.org/officeDocument/2006/relationships/tags" Target="../tags/tag868.xml"/><Relationship Id="rId45" Type="http://schemas.openxmlformats.org/officeDocument/2006/relationships/tags" Target="../tags/tag867.xml"/><Relationship Id="rId44" Type="http://schemas.openxmlformats.org/officeDocument/2006/relationships/tags" Target="../tags/tag866.xml"/><Relationship Id="rId43" Type="http://schemas.openxmlformats.org/officeDocument/2006/relationships/image" Target="../media/image67.png"/><Relationship Id="rId42" Type="http://schemas.openxmlformats.org/officeDocument/2006/relationships/tags" Target="../tags/tag865.xml"/><Relationship Id="rId41" Type="http://schemas.openxmlformats.org/officeDocument/2006/relationships/tags" Target="../tags/tag864.xml"/><Relationship Id="rId40" Type="http://schemas.openxmlformats.org/officeDocument/2006/relationships/tags" Target="../tags/tag863.xml"/><Relationship Id="rId4" Type="http://schemas.openxmlformats.org/officeDocument/2006/relationships/tags" Target="../tags/tag832.xml"/><Relationship Id="rId39" Type="http://schemas.openxmlformats.org/officeDocument/2006/relationships/image" Target="../media/image66.png"/><Relationship Id="rId38" Type="http://schemas.openxmlformats.org/officeDocument/2006/relationships/tags" Target="../tags/tag862.xml"/><Relationship Id="rId37" Type="http://schemas.openxmlformats.org/officeDocument/2006/relationships/tags" Target="../tags/tag861.xml"/><Relationship Id="rId36" Type="http://schemas.openxmlformats.org/officeDocument/2006/relationships/tags" Target="../tags/tag860.xml"/><Relationship Id="rId35" Type="http://schemas.openxmlformats.org/officeDocument/2006/relationships/image" Target="../media/image65.png"/><Relationship Id="rId34" Type="http://schemas.openxmlformats.org/officeDocument/2006/relationships/tags" Target="../tags/tag859.xml"/><Relationship Id="rId33" Type="http://schemas.openxmlformats.org/officeDocument/2006/relationships/tags" Target="../tags/tag858.xml"/><Relationship Id="rId32" Type="http://schemas.openxmlformats.org/officeDocument/2006/relationships/tags" Target="../tags/tag857.xml"/><Relationship Id="rId31" Type="http://schemas.openxmlformats.org/officeDocument/2006/relationships/image" Target="../media/image64.png"/><Relationship Id="rId30" Type="http://schemas.openxmlformats.org/officeDocument/2006/relationships/tags" Target="../tags/tag856.xml"/><Relationship Id="rId3" Type="http://schemas.openxmlformats.org/officeDocument/2006/relationships/tags" Target="../tags/tag831.xml"/><Relationship Id="rId29" Type="http://schemas.openxmlformats.org/officeDocument/2006/relationships/tags" Target="../tags/tag855.xml"/><Relationship Id="rId28" Type="http://schemas.openxmlformats.org/officeDocument/2006/relationships/tags" Target="../tags/tag854.xml"/><Relationship Id="rId27" Type="http://schemas.openxmlformats.org/officeDocument/2006/relationships/image" Target="../media/image63.png"/><Relationship Id="rId26" Type="http://schemas.openxmlformats.org/officeDocument/2006/relationships/tags" Target="../tags/tag853.xml"/><Relationship Id="rId25" Type="http://schemas.openxmlformats.org/officeDocument/2006/relationships/tags" Target="../tags/tag852.xml"/><Relationship Id="rId24" Type="http://schemas.openxmlformats.org/officeDocument/2006/relationships/tags" Target="../tags/tag851.xml"/><Relationship Id="rId23" Type="http://schemas.openxmlformats.org/officeDocument/2006/relationships/tags" Target="../tags/tag850.xml"/><Relationship Id="rId22" Type="http://schemas.openxmlformats.org/officeDocument/2006/relationships/tags" Target="../tags/tag849.xml"/><Relationship Id="rId21" Type="http://schemas.openxmlformats.org/officeDocument/2006/relationships/tags" Target="../tags/tag848.xml"/><Relationship Id="rId20" Type="http://schemas.openxmlformats.org/officeDocument/2006/relationships/tags" Target="../tags/tag847.xml"/><Relationship Id="rId2" Type="http://schemas.openxmlformats.org/officeDocument/2006/relationships/tags" Target="../tags/tag830.xml"/><Relationship Id="rId19" Type="http://schemas.openxmlformats.org/officeDocument/2006/relationships/tags" Target="../tags/tag846.xml"/><Relationship Id="rId18" Type="http://schemas.openxmlformats.org/officeDocument/2006/relationships/tags" Target="../tags/tag845.xml"/><Relationship Id="rId17" Type="http://schemas.openxmlformats.org/officeDocument/2006/relationships/tags" Target="../tags/tag844.xml"/><Relationship Id="rId16" Type="http://schemas.openxmlformats.org/officeDocument/2006/relationships/tags" Target="../tags/tag843.xml"/><Relationship Id="rId15" Type="http://schemas.openxmlformats.org/officeDocument/2006/relationships/tags" Target="../tags/tag842.xml"/><Relationship Id="rId14" Type="http://schemas.openxmlformats.org/officeDocument/2006/relationships/tags" Target="../tags/tag841.xml"/><Relationship Id="rId13" Type="http://schemas.openxmlformats.org/officeDocument/2006/relationships/tags" Target="../tags/tag840.xml"/><Relationship Id="rId12" Type="http://schemas.openxmlformats.org/officeDocument/2006/relationships/tags" Target="../tags/tag839.xml"/><Relationship Id="rId11" Type="http://schemas.openxmlformats.org/officeDocument/2006/relationships/image" Target="../media/image16.png"/><Relationship Id="rId10" Type="http://schemas.openxmlformats.org/officeDocument/2006/relationships/tags" Target="../tags/tag838.xml"/><Relationship Id="rId1" Type="http://schemas.openxmlformats.org/officeDocument/2006/relationships/tags" Target="../tags/tag829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879.xml"/><Relationship Id="rId8" Type="http://schemas.openxmlformats.org/officeDocument/2006/relationships/tags" Target="../tags/tag878.xml"/><Relationship Id="rId7" Type="http://schemas.openxmlformats.org/officeDocument/2006/relationships/image" Target="../media/image69.png"/><Relationship Id="rId6" Type="http://schemas.openxmlformats.org/officeDocument/2006/relationships/tags" Target="../tags/tag877.xml"/><Relationship Id="rId5" Type="http://schemas.openxmlformats.org/officeDocument/2006/relationships/tags" Target="../tags/tag876.xml"/><Relationship Id="rId4" Type="http://schemas.openxmlformats.org/officeDocument/2006/relationships/tags" Target="../tags/tag875.xml"/><Relationship Id="rId3" Type="http://schemas.openxmlformats.org/officeDocument/2006/relationships/tags" Target="../tags/tag874.xml"/><Relationship Id="rId25" Type="http://schemas.openxmlformats.org/officeDocument/2006/relationships/notesSlide" Target="../notesSlides/notesSlide10.xml"/><Relationship Id="rId24" Type="http://schemas.openxmlformats.org/officeDocument/2006/relationships/slideLayout" Target="../slideLayouts/slideLayout17.xml"/><Relationship Id="rId23" Type="http://schemas.openxmlformats.org/officeDocument/2006/relationships/image" Target="../media/image16.png"/><Relationship Id="rId22" Type="http://schemas.openxmlformats.org/officeDocument/2006/relationships/tags" Target="../tags/tag890.xml"/><Relationship Id="rId21" Type="http://schemas.openxmlformats.org/officeDocument/2006/relationships/tags" Target="../tags/tag889.xml"/><Relationship Id="rId20" Type="http://schemas.openxmlformats.org/officeDocument/2006/relationships/tags" Target="../tags/tag888.xml"/><Relationship Id="rId2" Type="http://schemas.openxmlformats.org/officeDocument/2006/relationships/tags" Target="../tags/tag873.xml"/><Relationship Id="rId19" Type="http://schemas.openxmlformats.org/officeDocument/2006/relationships/tags" Target="../tags/tag887.xml"/><Relationship Id="rId18" Type="http://schemas.openxmlformats.org/officeDocument/2006/relationships/tags" Target="../tags/tag886.xml"/><Relationship Id="rId17" Type="http://schemas.openxmlformats.org/officeDocument/2006/relationships/tags" Target="../tags/tag885.xml"/><Relationship Id="rId16" Type="http://schemas.openxmlformats.org/officeDocument/2006/relationships/tags" Target="../tags/tag884.xml"/><Relationship Id="rId15" Type="http://schemas.openxmlformats.org/officeDocument/2006/relationships/tags" Target="../tags/tag883.xml"/><Relationship Id="rId14" Type="http://schemas.openxmlformats.org/officeDocument/2006/relationships/image" Target="../media/image71.jpeg"/><Relationship Id="rId13" Type="http://schemas.openxmlformats.org/officeDocument/2006/relationships/tags" Target="../tags/tag882.xml"/><Relationship Id="rId12" Type="http://schemas.openxmlformats.org/officeDocument/2006/relationships/image" Target="../media/image70.jpeg"/><Relationship Id="rId11" Type="http://schemas.openxmlformats.org/officeDocument/2006/relationships/tags" Target="../tags/tag881.xml"/><Relationship Id="rId10" Type="http://schemas.openxmlformats.org/officeDocument/2006/relationships/tags" Target="../tags/tag880.xml"/><Relationship Id="rId1" Type="http://schemas.openxmlformats.org/officeDocument/2006/relationships/tags" Target="../tags/tag872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901.xml"/><Relationship Id="rId8" Type="http://schemas.openxmlformats.org/officeDocument/2006/relationships/image" Target="../media/image72.jpeg"/><Relationship Id="rId7" Type="http://schemas.openxmlformats.org/officeDocument/2006/relationships/tags" Target="../tags/tag900.xml"/><Relationship Id="rId6" Type="http://schemas.openxmlformats.org/officeDocument/2006/relationships/tags" Target="../tags/tag899.xml"/><Relationship Id="rId5" Type="http://schemas.openxmlformats.org/officeDocument/2006/relationships/tags" Target="../tags/tag898.xml"/><Relationship Id="rId4" Type="http://schemas.openxmlformats.org/officeDocument/2006/relationships/tags" Target="../tags/tag897.xml"/><Relationship Id="rId3" Type="http://schemas.openxmlformats.org/officeDocument/2006/relationships/tags" Target="../tags/tag896.xml"/><Relationship Id="rId24" Type="http://schemas.openxmlformats.org/officeDocument/2006/relationships/notesSlide" Target="../notesSlides/notesSlide11.xml"/><Relationship Id="rId23" Type="http://schemas.openxmlformats.org/officeDocument/2006/relationships/slideLayout" Target="../slideLayouts/slideLayout17.xml"/><Relationship Id="rId22" Type="http://schemas.openxmlformats.org/officeDocument/2006/relationships/tags" Target="../tags/tag911.xml"/><Relationship Id="rId21" Type="http://schemas.openxmlformats.org/officeDocument/2006/relationships/image" Target="../media/image16.png"/><Relationship Id="rId20" Type="http://schemas.openxmlformats.org/officeDocument/2006/relationships/tags" Target="../tags/tag910.xml"/><Relationship Id="rId2" Type="http://schemas.openxmlformats.org/officeDocument/2006/relationships/tags" Target="../tags/tag895.xml"/><Relationship Id="rId19" Type="http://schemas.openxmlformats.org/officeDocument/2006/relationships/tags" Target="../tags/tag909.xml"/><Relationship Id="rId18" Type="http://schemas.openxmlformats.org/officeDocument/2006/relationships/tags" Target="../tags/tag908.xml"/><Relationship Id="rId17" Type="http://schemas.openxmlformats.org/officeDocument/2006/relationships/tags" Target="../tags/tag907.xml"/><Relationship Id="rId16" Type="http://schemas.openxmlformats.org/officeDocument/2006/relationships/tags" Target="../tags/tag906.xml"/><Relationship Id="rId15" Type="http://schemas.openxmlformats.org/officeDocument/2006/relationships/tags" Target="../tags/tag905.xml"/><Relationship Id="rId14" Type="http://schemas.openxmlformats.org/officeDocument/2006/relationships/tags" Target="../tags/tag904.xml"/><Relationship Id="rId13" Type="http://schemas.openxmlformats.org/officeDocument/2006/relationships/tags" Target="../tags/tag903.xml"/><Relationship Id="rId12" Type="http://schemas.openxmlformats.org/officeDocument/2006/relationships/image" Target="../media/image74.png"/><Relationship Id="rId11" Type="http://schemas.openxmlformats.org/officeDocument/2006/relationships/tags" Target="../tags/tag902.xml"/><Relationship Id="rId10" Type="http://schemas.openxmlformats.org/officeDocument/2006/relationships/image" Target="../media/image73.GIF"/><Relationship Id="rId1" Type="http://schemas.openxmlformats.org/officeDocument/2006/relationships/tags" Target="../tags/tag894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923.xml"/><Relationship Id="rId8" Type="http://schemas.openxmlformats.org/officeDocument/2006/relationships/tags" Target="../tags/tag922.xml"/><Relationship Id="rId7" Type="http://schemas.openxmlformats.org/officeDocument/2006/relationships/tags" Target="../tags/tag921.xml"/><Relationship Id="rId6" Type="http://schemas.openxmlformats.org/officeDocument/2006/relationships/tags" Target="../tags/tag920.xml"/><Relationship Id="rId5" Type="http://schemas.openxmlformats.org/officeDocument/2006/relationships/tags" Target="../tags/tag919.xml"/><Relationship Id="rId4" Type="http://schemas.openxmlformats.org/officeDocument/2006/relationships/tags" Target="../tags/tag918.xml"/><Relationship Id="rId34" Type="http://schemas.openxmlformats.org/officeDocument/2006/relationships/slideLayout" Target="../slideLayouts/slideLayout19.xml"/><Relationship Id="rId33" Type="http://schemas.openxmlformats.org/officeDocument/2006/relationships/tags" Target="../tags/tag946.xml"/><Relationship Id="rId32" Type="http://schemas.openxmlformats.org/officeDocument/2006/relationships/tags" Target="../tags/tag945.xml"/><Relationship Id="rId31" Type="http://schemas.openxmlformats.org/officeDocument/2006/relationships/tags" Target="../tags/tag944.xml"/><Relationship Id="rId30" Type="http://schemas.openxmlformats.org/officeDocument/2006/relationships/tags" Target="../tags/tag943.xml"/><Relationship Id="rId3" Type="http://schemas.openxmlformats.org/officeDocument/2006/relationships/tags" Target="../tags/tag917.xml"/><Relationship Id="rId29" Type="http://schemas.openxmlformats.org/officeDocument/2006/relationships/tags" Target="../tags/tag942.xml"/><Relationship Id="rId28" Type="http://schemas.openxmlformats.org/officeDocument/2006/relationships/image" Target="../media/image16.png"/><Relationship Id="rId27" Type="http://schemas.openxmlformats.org/officeDocument/2006/relationships/tags" Target="../tags/tag941.xml"/><Relationship Id="rId26" Type="http://schemas.openxmlformats.org/officeDocument/2006/relationships/tags" Target="../tags/tag940.xml"/><Relationship Id="rId25" Type="http://schemas.openxmlformats.org/officeDocument/2006/relationships/tags" Target="../tags/tag939.xml"/><Relationship Id="rId24" Type="http://schemas.openxmlformats.org/officeDocument/2006/relationships/tags" Target="../tags/tag938.xml"/><Relationship Id="rId23" Type="http://schemas.openxmlformats.org/officeDocument/2006/relationships/tags" Target="../tags/tag937.xml"/><Relationship Id="rId22" Type="http://schemas.openxmlformats.org/officeDocument/2006/relationships/tags" Target="../tags/tag936.xml"/><Relationship Id="rId21" Type="http://schemas.openxmlformats.org/officeDocument/2006/relationships/tags" Target="../tags/tag935.xml"/><Relationship Id="rId20" Type="http://schemas.openxmlformats.org/officeDocument/2006/relationships/tags" Target="../tags/tag934.xml"/><Relationship Id="rId2" Type="http://schemas.openxmlformats.org/officeDocument/2006/relationships/tags" Target="../tags/tag916.xml"/><Relationship Id="rId19" Type="http://schemas.openxmlformats.org/officeDocument/2006/relationships/tags" Target="../tags/tag933.xml"/><Relationship Id="rId18" Type="http://schemas.openxmlformats.org/officeDocument/2006/relationships/tags" Target="../tags/tag932.xml"/><Relationship Id="rId17" Type="http://schemas.openxmlformats.org/officeDocument/2006/relationships/tags" Target="../tags/tag931.xml"/><Relationship Id="rId16" Type="http://schemas.openxmlformats.org/officeDocument/2006/relationships/tags" Target="../tags/tag930.xml"/><Relationship Id="rId15" Type="http://schemas.openxmlformats.org/officeDocument/2006/relationships/tags" Target="../tags/tag929.xml"/><Relationship Id="rId14" Type="http://schemas.openxmlformats.org/officeDocument/2006/relationships/tags" Target="../tags/tag928.xml"/><Relationship Id="rId13" Type="http://schemas.openxmlformats.org/officeDocument/2006/relationships/tags" Target="../tags/tag927.xml"/><Relationship Id="rId12" Type="http://schemas.openxmlformats.org/officeDocument/2006/relationships/tags" Target="../tags/tag926.xml"/><Relationship Id="rId11" Type="http://schemas.openxmlformats.org/officeDocument/2006/relationships/tags" Target="../tags/tag925.xml"/><Relationship Id="rId10" Type="http://schemas.openxmlformats.org/officeDocument/2006/relationships/tags" Target="../tags/tag924.xml"/><Relationship Id="rId1" Type="http://schemas.openxmlformats.org/officeDocument/2006/relationships/tags" Target="../tags/tag915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33.xml"/><Relationship Id="rId8" Type="http://schemas.openxmlformats.org/officeDocument/2006/relationships/tags" Target="../tags/tag232.xml"/><Relationship Id="rId7" Type="http://schemas.openxmlformats.org/officeDocument/2006/relationships/tags" Target="../tags/tag231.xml"/><Relationship Id="rId6" Type="http://schemas.openxmlformats.org/officeDocument/2006/relationships/tags" Target="../tags/tag230.xml"/><Relationship Id="rId5" Type="http://schemas.openxmlformats.org/officeDocument/2006/relationships/tags" Target="../tags/tag229.xml"/><Relationship Id="rId4" Type="http://schemas.openxmlformats.org/officeDocument/2006/relationships/tags" Target="../tags/tag228.xml"/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1" Type="http://schemas.openxmlformats.org/officeDocument/2006/relationships/slideLayout" Target="../slideLayouts/slideLayout14.xml"/><Relationship Id="rId10" Type="http://schemas.openxmlformats.org/officeDocument/2006/relationships/image" Target="../media/image12.png"/><Relationship Id="rId1" Type="http://schemas.openxmlformats.org/officeDocument/2006/relationships/tags" Target="../tags/tag225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955.xml"/><Relationship Id="rId8" Type="http://schemas.openxmlformats.org/officeDocument/2006/relationships/tags" Target="../tags/tag954.xml"/><Relationship Id="rId7" Type="http://schemas.openxmlformats.org/officeDocument/2006/relationships/tags" Target="../tags/tag953.xml"/><Relationship Id="rId6" Type="http://schemas.openxmlformats.org/officeDocument/2006/relationships/tags" Target="../tags/tag952.xml"/><Relationship Id="rId5" Type="http://schemas.openxmlformats.org/officeDocument/2006/relationships/tags" Target="../tags/tag951.xml"/><Relationship Id="rId4" Type="http://schemas.openxmlformats.org/officeDocument/2006/relationships/tags" Target="../tags/tag950.xml"/><Relationship Id="rId36" Type="http://schemas.openxmlformats.org/officeDocument/2006/relationships/slideLayout" Target="../slideLayouts/slideLayout19.xml"/><Relationship Id="rId35" Type="http://schemas.openxmlformats.org/officeDocument/2006/relationships/tags" Target="../tags/tag980.xml"/><Relationship Id="rId34" Type="http://schemas.openxmlformats.org/officeDocument/2006/relationships/image" Target="../media/image16.png"/><Relationship Id="rId33" Type="http://schemas.openxmlformats.org/officeDocument/2006/relationships/tags" Target="../tags/tag979.xml"/><Relationship Id="rId32" Type="http://schemas.openxmlformats.org/officeDocument/2006/relationships/tags" Target="../tags/tag978.xml"/><Relationship Id="rId31" Type="http://schemas.openxmlformats.org/officeDocument/2006/relationships/tags" Target="../tags/tag977.xml"/><Relationship Id="rId30" Type="http://schemas.openxmlformats.org/officeDocument/2006/relationships/tags" Target="../tags/tag976.xml"/><Relationship Id="rId3" Type="http://schemas.openxmlformats.org/officeDocument/2006/relationships/tags" Target="../tags/tag949.xml"/><Relationship Id="rId29" Type="http://schemas.openxmlformats.org/officeDocument/2006/relationships/tags" Target="../tags/tag975.xml"/><Relationship Id="rId28" Type="http://schemas.openxmlformats.org/officeDocument/2006/relationships/tags" Target="../tags/tag974.xml"/><Relationship Id="rId27" Type="http://schemas.openxmlformats.org/officeDocument/2006/relationships/tags" Target="../tags/tag973.xml"/><Relationship Id="rId26" Type="http://schemas.openxmlformats.org/officeDocument/2006/relationships/tags" Target="../tags/tag972.xml"/><Relationship Id="rId25" Type="http://schemas.openxmlformats.org/officeDocument/2006/relationships/tags" Target="../tags/tag971.xml"/><Relationship Id="rId24" Type="http://schemas.openxmlformats.org/officeDocument/2006/relationships/tags" Target="../tags/tag970.xml"/><Relationship Id="rId23" Type="http://schemas.openxmlformats.org/officeDocument/2006/relationships/tags" Target="../tags/tag969.xml"/><Relationship Id="rId22" Type="http://schemas.openxmlformats.org/officeDocument/2006/relationships/tags" Target="../tags/tag968.xml"/><Relationship Id="rId21" Type="http://schemas.openxmlformats.org/officeDocument/2006/relationships/tags" Target="../tags/tag967.xml"/><Relationship Id="rId20" Type="http://schemas.openxmlformats.org/officeDocument/2006/relationships/tags" Target="../tags/tag966.xml"/><Relationship Id="rId2" Type="http://schemas.openxmlformats.org/officeDocument/2006/relationships/tags" Target="../tags/tag948.xml"/><Relationship Id="rId19" Type="http://schemas.openxmlformats.org/officeDocument/2006/relationships/tags" Target="../tags/tag965.xml"/><Relationship Id="rId18" Type="http://schemas.openxmlformats.org/officeDocument/2006/relationships/tags" Target="../tags/tag964.xml"/><Relationship Id="rId17" Type="http://schemas.openxmlformats.org/officeDocument/2006/relationships/tags" Target="../tags/tag963.xml"/><Relationship Id="rId16" Type="http://schemas.openxmlformats.org/officeDocument/2006/relationships/tags" Target="../tags/tag962.xml"/><Relationship Id="rId15" Type="http://schemas.openxmlformats.org/officeDocument/2006/relationships/tags" Target="../tags/tag961.xml"/><Relationship Id="rId14" Type="http://schemas.openxmlformats.org/officeDocument/2006/relationships/tags" Target="../tags/tag960.xml"/><Relationship Id="rId13" Type="http://schemas.openxmlformats.org/officeDocument/2006/relationships/tags" Target="../tags/tag959.xml"/><Relationship Id="rId12" Type="http://schemas.openxmlformats.org/officeDocument/2006/relationships/tags" Target="../tags/tag958.xml"/><Relationship Id="rId11" Type="http://schemas.openxmlformats.org/officeDocument/2006/relationships/tags" Target="../tags/tag957.xml"/><Relationship Id="rId10" Type="http://schemas.openxmlformats.org/officeDocument/2006/relationships/tags" Target="../tags/tag956.xml"/><Relationship Id="rId1" Type="http://schemas.openxmlformats.org/officeDocument/2006/relationships/tags" Target="../tags/tag947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988.xml"/><Relationship Id="rId7" Type="http://schemas.openxmlformats.org/officeDocument/2006/relationships/tags" Target="../tags/tag987.xml"/><Relationship Id="rId6" Type="http://schemas.openxmlformats.org/officeDocument/2006/relationships/tags" Target="../tags/tag986.xml"/><Relationship Id="rId5" Type="http://schemas.openxmlformats.org/officeDocument/2006/relationships/tags" Target="../tags/tag985.xml"/><Relationship Id="rId4" Type="http://schemas.openxmlformats.org/officeDocument/2006/relationships/tags" Target="../tags/tag984.xml"/><Relationship Id="rId3" Type="http://schemas.openxmlformats.org/officeDocument/2006/relationships/tags" Target="../tags/tag983.xml"/><Relationship Id="rId21" Type="http://schemas.openxmlformats.org/officeDocument/2006/relationships/slideLayout" Target="../slideLayouts/slideLayout17.xml"/><Relationship Id="rId20" Type="http://schemas.openxmlformats.org/officeDocument/2006/relationships/tags" Target="../tags/tag999.xml"/><Relationship Id="rId2" Type="http://schemas.openxmlformats.org/officeDocument/2006/relationships/tags" Target="../tags/tag982.xml"/><Relationship Id="rId19" Type="http://schemas.openxmlformats.org/officeDocument/2006/relationships/tags" Target="../tags/tag998.xml"/><Relationship Id="rId18" Type="http://schemas.openxmlformats.org/officeDocument/2006/relationships/tags" Target="../tags/tag997.xml"/><Relationship Id="rId17" Type="http://schemas.openxmlformats.org/officeDocument/2006/relationships/tags" Target="../tags/tag996.xml"/><Relationship Id="rId16" Type="http://schemas.openxmlformats.org/officeDocument/2006/relationships/tags" Target="../tags/tag995.xml"/><Relationship Id="rId15" Type="http://schemas.openxmlformats.org/officeDocument/2006/relationships/tags" Target="../tags/tag994.xml"/><Relationship Id="rId14" Type="http://schemas.openxmlformats.org/officeDocument/2006/relationships/tags" Target="../tags/tag993.xml"/><Relationship Id="rId13" Type="http://schemas.openxmlformats.org/officeDocument/2006/relationships/tags" Target="../tags/tag992.xml"/><Relationship Id="rId12" Type="http://schemas.openxmlformats.org/officeDocument/2006/relationships/tags" Target="../tags/tag991.xml"/><Relationship Id="rId11" Type="http://schemas.openxmlformats.org/officeDocument/2006/relationships/tags" Target="../tags/tag990.xml"/><Relationship Id="rId10" Type="http://schemas.openxmlformats.org/officeDocument/2006/relationships/tags" Target="../tags/tag989.xml"/><Relationship Id="rId1" Type="http://schemas.openxmlformats.org/officeDocument/2006/relationships/tags" Target="../tags/tag981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1008.xml"/><Relationship Id="rId8" Type="http://schemas.openxmlformats.org/officeDocument/2006/relationships/tags" Target="../tags/tag1007.xml"/><Relationship Id="rId7" Type="http://schemas.openxmlformats.org/officeDocument/2006/relationships/tags" Target="../tags/tag1006.xml"/><Relationship Id="rId6" Type="http://schemas.openxmlformats.org/officeDocument/2006/relationships/tags" Target="../tags/tag1005.xml"/><Relationship Id="rId50" Type="http://schemas.openxmlformats.org/officeDocument/2006/relationships/notesSlide" Target="../notesSlides/notesSlide12.xml"/><Relationship Id="rId5" Type="http://schemas.openxmlformats.org/officeDocument/2006/relationships/tags" Target="../tags/tag1004.xml"/><Relationship Id="rId49" Type="http://schemas.openxmlformats.org/officeDocument/2006/relationships/slideLayout" Target="../slideLayouts/slideLayout17.xml"/><Relationship Id="rId48" Type="http://schemas.openxmlformats.org/officeDocument/2006/relationships/tags" Target="../tags/tag1046.xml"/><Relationship Id="rId47" Type="http://schemas.openxmlformats.org/officeDocument/2006/relationships/tags" Target="../tags/tag1045.xml"/><Relationship Id="rId46" Type="http://schemas.openxmlformats.org/officeDocument/2006/relationships/image" Target="../media/image16.png"/><Relationship Id="rId45" Type="http://schemas.openxmlformats.org/officeDocument/2006/relationships/tags" Target="../tags/tag1044.xml"/><Relationship Id="rId44" Type="http://schemas.openxmlformats.org/officeDocument/2006/relationships/tags" Target="../tags/tag1043.xml"/><Relationship Id="rId43" Type="http://schemas.openxmlformats.org/officeDocument/2006/relationships/tags" Target="../tags/tag1042.xml"/><Relationship Id="rId42" Type="http://schemas.openxmlformats.org/officeDocument/2006/relationships/tags" Target="../tags/tag1041.xml"/><Relationship Id="rId41" Type="http://schemas.openxmlformats.org/officeDocument/2006/relationships/tags" Target="../tags/tag1040.xml"/><Relationship Id="rId40" Type="http://schemas.openxmlformats.org/officeDocument/2006/relationships/tags" Target="../tags/tag1039.xml"/><Relationship Id="rId4" Type="http://schemas.openxmlformats.org/officeDocument/2006/relationships/tags" Target="../tags/tag1003.xml"/><Relationship Id="rId39" Type="http://schemas.openxmlformats.org/officeDocument/2006/relationships/tags" Target="../tags/tag1038.xml"/><Relationship Id="rId38" Type="http://schemas.openxmlformats.org/officeDocument/2006/relationships/tags" Target="../tags/tag1037.xml"/><Relationship Id="rId37" Type="http://schemas.openxmlformats.org/officeDocument/2006/relationships/tags" Target="../tags/tag1036.xml"/><Relationship Id="rId36" Type="http://schemas.openxmlformats.org/officeDocument/2006/relationships/tags" Target="../tags/tag1035.xml"/><Relationship Id="rId35" Type="http://schemas.openxmlformats.org/officeDocument/2006/relationships/tags" Target="../tags/tag1034.xml"/><Relationship Id="rId34" Type="http://schemas.openxmlformats.org/officeDocument/2006/relationships/tags" Target="../tags/tag1033.xml"/><Relationship Id="rId33" Type="http://schemas.openxmlformats.org/officeDocument/2006/relationships/tags" Target="../tags/tag1032.xml"/><Relationship Id="rId32" Type="http://schemas.openxmlformats.org/officeDocument/2006/relationships/tags" Target="../tags/tag1031.xml"/><Relationship Id="rId31" Type="http://schemas.openxmlformats.org/officeDocument/2006/relationships/tags" Target="../tags/tag1030.xml"/><Relationship Id="rId30" Type="http://schemas.openxmlformats.org/officeDocument/2006/relationships/tags" Target="../tags/tag1029.xml"/><Relationship Id="rId3" Type="http://schemas.openxmlformats.org/officeDocument/2006/relationships/tags" Target="../tags/tag1002.xml"/><Relationship Id="rId29" Type="http://schemas.openxmlformats.org/officeDocument/2006/relationships/tags" Target="../tags/tag1028.xml"/><Relationship Id="rId28" Type="http://schemas.openxmlformats.org/officeDocument/2006/relationships/tags" Target="../tags/tag1027.xml"/><Relationship Id="rId27" Type="http://schemas.openxmlformats.org/officeDocument/2006/relationships/tags" Target="../tags/tag1026.xml"/><Relationship Id="rId26" Type="http://schemas.openxmlformats.org/officeDocument/2006/relationships/tags" Target="../tags/tag1025.xml"/><Relationship Id="rId25" Type="http://schemas.openxmlformats.org/officeDocument/2006/relationships/tags" Target="../tags/tag1024.xml"/><Relationship Id="rId24" Type="http://schemas.openxmlformats.org/officeDocument/2006/relationships/tags" Target="../tags/tag1023.xml"/><Relationship Id="rId23" Type="http://schemas.openxmlformats.org/officeDocument/2006/relationships/tags" Target="../tags/tag1022.xml"/><Relationship Id="rId22" Type="http://schemas.openxmlformats.org/officeDocument/2006/relationships/tags" Target="../tags/tag1021.xml"/><Relationship Id="rId21" Type="http://schemas.openxmlformats.org/officeDocument/2006/relationships/tags" Target="../tags/tag1020.xml"/><Relationship Id="rId20" Type="http://schemas.openxmlformats.org/officeDocument/2006/relationships/tags" Target="../tags/tag1019.xml"/><Relationship Id="rId2" Type="http://schemas.openxmlformats.org/officeDocument/2006/relationships/tags" Target="../tags/tag1001.xml"/><Relationship Id="rId19" Type="http://schemas.openxmlformats.org/officeDocument/2006/relationships/tags" Target="../tags/tag1018.xml"/><Relationship Id="rId18" Type="http://schemas.openxmlformats.org/officeDocument/2006/relationships/tags" Target="../tags/tag1017.xml"/><Relationship Id="rId17" Type="http://schemas.openxmlformats.org/officeDocument/2006/relationships/tags" Target="../tags/tag1016.xml"/><Relationship Id="rId16" Type="http://schemas.openxmlformats.org/officeDocument/2006/relationships/tags" Target="../tags/tag1015.xml"/><Relationship Id="rId15" Type="http://schemas.openxmlformats.org/officeDocument/2006/relationships/tags" Target="../tags/tag1014.xml"/><Relationship Id="rId14" Type="http://schemas.openxmlformats.org/officeDocument/2006/relationships/tags" Target="../tags/tag1013.xml"/><Relationship Id="rId13" Type="http://schemas.openxmlformats.org/officeDocument/2006/relationships/tags" Target="../tags/tag1012.xml"/><Relationship Id="rId12" Type="http://schemas.openxmlformats.org/officeDocument/2006/relationships/tags" Target="../tags/tag1011.xml"/><Relationship Id="rId11" Type="http://schemas.openxmlformats.org/officeDocument/2006/relationships/tags" Target="../tags/tag1010.xml"/><Relationship Id="rId10" Type="http://schemas.openxmlformats.org/officeDocument/2006/relationships/tags" Target="../tags/tag1009.xml"/><Relationship Id="rId1" Type="http://schemas.openxmlformats.org/officeDocument/2006/relationships/tags" Target="../tags/tag1000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1057.xml"/><Relationship Id="rId7" Type="http://schemas.openxmlformats.org/officeDocument/2006/relationships/tags" Target="../tags/tag1056.xml"/><Relationship Id="rId6" Type="http://schemas.openxmlformats.org/officeDocument/2006/relationships/tags" Target="../tags/tag1055.xml"/><Relationship Id="rId5" Type="http://schemas.openxmlformats.org/officeDocument/2006/relationships/tags" Target="../tags/tag1054.xml"/><Relationship Id="rId4" Type="http://schemas.openxmlformats.org/officeDocument/2006/relationships/tags" Target="../tags/tag1053.xml"/><Relationship Id="rId37" Type="http://schemas.openxmlformats.org/officeDocument/2006/relationships/notesSlide" Target="../notesSlides/notesSlide13.xml"/><Relationship Id="rId36" Type="http://schemas.openxmlformats.org/officeDocument/2006/relationships/slideLayout" Target="../slideLayouts/slideLayout17.xml"/><Relationship Id="rId35" Type="http://schemas.openxmlformats.org/officeDocument/2006/relationships/tags" Target="../tags/tag1080.xml"/><Relationship Id="rId34" Type="http://schemas.openxmlformats.org/officeDocument/2006/relationships/tags" Target="../tags/tag1079.xml"/><Relationship Id="rId33" Type="http://schemas.openxmlformats.org/officeDocument/2006/relationships/tags" Target="../tags/tag1078.xml"/><Relationship Id="rId32" Type="http://schemas.openxmlformats.org/officeDocument/2006/relationships/tags" Target="../tags/tag1077.xml"/><Relationship Id="rId31" Type="http://schemas.openxmlformats.org/officeDocument/2006/relationships/tags" Target="../tags/tag1076.xml"/><Relationship Id="rId30" Type="http://schemas.openxmlformats.org/officeDocument/2006/relationships/tags" Target="../tags/tag1075.xml"/><Relationship Id="rId3" Type="http://schemas.openxmlformats.org/officeDocument/2006/relationships/tags" Target="../tags/tag1052.xml"/><Relationship Id="rId29" Type="http://schemas.openxmlformats.org/officeDocument/2006/relationships/tags" Target="../tags/tag1074.xml"/><Relationship Id="rId28" Type="http://schemas.openxmlformats.org/officeDocument/2006/relationships/tags" Target="../tags/tag1073.xml"/><Relationship Id="rId27" Type="http://schemas.openxmlformats.org/officeDocument/2006/relationships/image" Target="../media/image77.svg"/><Relationship Id="rId26" Type="http://schemas.openxmlformats.org/officeDocument/2006/relationships/image" Target="../media/image76.png"/><Relationship Id="rId25" Type="http://schemas.openxmlformats.org/officeDocument/2006/relationships/tags" Target="../tags/tag1072.xml"/><Relationship Id="rId24" Type="http://schemas.openxmlformats.org/officeDocument/2006/relationships/tags" Target="../tags/tag1071.xml"/><Relationship Id="rId23" Type="http://schemas.openxmlformats.org/officeDocument/2006/relationships/tags" Target="../tags/tag1070.xml"/><Relationship Id="rId22" Type="http://schemas.openxmlformats.org/officeDocument/2006/relationships/tags" Target="../tags/tag1069.xml"/><Relationship Id="rId21" Type="http://schemas.openxmlformats.org/officeDocument/2006/relationships/tags" Target="../tags/tag1068.xml"/><Relationship Id="rId20" Type="http://schemas.openxmlformats.org/officeDocument/2006/relationships/tags" Target="../tags/tag1067.xml"/><Relationship Id="rId2" Type="http://schemas.openxmlformats.org/officeDocument/2006/relationships/tags" Target="../tags/tag1051.xml"/><Relationship Id="rId19" Type="http://schemas.openxmlformats.org/officeDocument/2006/relationships/image" Target="../media/image75.png"/><Relationship Id="rId18" Type="http://schemas.openxmlformats.org/officeDocument/2006/relationships/tags" Target="../tags/tag1066.xml"/><Relationship Id="rId17" Type="http://schemas.openxmlformats.org/officeDocument/2006/relationships/tags" Target="../tags/tag1065.xml"/><Relationship Id="rId16" Type="http://schemas.openxmlformats.org/officeDocument/2006/relationships/tags" Target="../tags/tag1064.xml"/><Relationship Id="rId15" Type="http://schemas.openxmlformats.org/officeDocument/2006/relationships/tags" Target="../tags/tag1063.xml"/><Relationship Id="rId14" Type="http://schemas.openxmlformats.org/officeDocument/2006/relationships/tags" Target="../tags/tag1062.xml"/><Relationship Id="rId13" Type="http://schemas.openxmlformats.org/officeDocument/2006/relationships/tags" Target="../tags/tag1061.xml"/><Relationship Id="rId12" Type="http://schemas.openxmlformats.org/officeDocument/2006/relationships/tags" Target="../tags/tag1060.xml"/><Relationship Id="rId11" Type="http://schemas.openxmlformats.org/officeDocument/2006/relationships/tags" Target="../tags/tag1059.xml"/><Relationship Id="rId10" Type="http://schemas.openxmlformats.org/officeDocument/2006/relationships/tags" Target="../tags/tag1058.xml"/><Relationship Id="rId1" Type="http://schemas.openxmlformats.org/officeDocument/2006/relationships/tags" Target="../tags/tag1050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1091.xml"/><Relationship Id="rId7" Type="http://schemas.openxmlformats.org/officeDocument/2006/relationships/tags" Target="../tags/tag1090.xml"/><Relationship Id="rId6" Type="http://schemas.openxmlformats.org/officeDocument/2006/relationships/tags" Target="../tags/tag1089.xml"/><Relationship Id="rId54" Type="http://schemas.openxmlformats.org/officeDocument/2006/relationships/notesSlide" Target="../notesSlides/notesSlide14.xml"/><Relationship Id="rId53" Type="http://schemas.openxmlformats.org/officeDocument/2006/relationships/slideLayout" Target="../slideLayouts/slideLayout17.xml"/><Relationship Id="rId52" Type="http://schemas.openxmlformats.org/officeDocument/2006/relationships/audio" Target="../media/audio1.wav"/><Relationship Id="rId51" Type="http://schemas.openxmlformats.org/officeDocument/2006/relationships/tags" Target="../tags/tag1132.xml"/><Relationship Id="rId50" Type="http://schemas.openxmlformats.org/officeDocument/2006/relationships/tags" Target="../tags/tag1131.xml"/><Relationship Id="rId5" Type="http://schemas.openxmlformats.org/officeDocument/2006/relationships/tags" Target="../tags/tag1088.xml"/><Relationship Id="rId49" Type="http://schemas.openxmlformats.org/officeDocument/2006/relationships/tags" Target="../tags/tag1130.xml"/><Relationship Id="rId48" Type="http://schemas.openxmlformats.org/officeDocument/2006/relationships/tags" Target="../tags/tag1129.xml"/><Relationship Id="rId47" Type="http://schemas.openxmlformats.org/officeDocument/2006/relationships/tags" Target="../tags/tag1128.xml"/><Relationship Id="rId46" Type="http://schemas.openxmlformats.org/officeDocument/2006/relationships/tags" Target="../tags/tag1127.xml"/><Relationship Id="rId45" Type="http://schemas.openxmlformats.org/officeDocument/2006/relationships/tags" Target="../tags/tag1126.xml"/><Relationship Id="rId44" Type="http://schemas.openxmlformats.org/officeDocument/2006/relationships/tags" Target="../tags/tag1125.xml"/><Relationship Id="rId43" Type="http://schemas.openxmlformats.org/officeDocument/2006/relationships/tags" Target="../tags/tag1124.xml"/><Relationship Id="rId42" Type="http://schemas.openxmlformats.org/officeDocument/2006/relationships/tags" Target="../tags/tag1123.xml"/><Relationship Id="rId41" Type="http://schemas.openxmlformats.org/officeDocument/2006/relationships/tags" Target="../tags/tag1122.xml"/><Relationship Id="rId40" Type="http://schemas.openxmlformats.org/officeDocument/2006/relationships/tags" Target="../tags/tag1121.xml"/><Relationship Id="rId4" Type="http://schemas.openxmlformats.org/officeDocument/2006/relationships/tags" Target="../tags/tag1087.xml"/><Relationship Id="rId39" Type="http://schemas.openxmlformats.org/officeDocument/2006/relationships/tags" Target="../tags/tag1120.xml"/><Relationship Id="rId38" Type="http://schemas.openxmlformats.org/officeDocument/2006/relationships/tags" Target="../tags/tag1119.xml"/><Relationship Id="rId37" Type="http://schemas.openxmlformats.org/officeDocument/2006/relationships/tags" Target="../tags/tag1118.xml"/><Relationship Id="rId36" Type="http://schemas.openxmlformats.org/officeDocument/2006/relationships/tags" Target="../tags/tag1117.xml"/><Relationship Id="rId35" Type="http://schemas.openxmlformats.org/officeDocument/2006/relationships/tags" Target="../tags/tag1116.xml"/><Relationship Id="rId34" Type="http://schemas.openxmlformats.org/officeDocument/2006/relationships/tags" Target="../tags/tag1115.xml"/><Relationship Id="rId33" Type="http://schemas.openxmlformats.org/officeDocument/2006/relationships/tags" Target="../tags/tag1114.xml"/><Relationship Id="rId32" Type="http://schemas.openxmlformats.org/officeDocument/2006/relationships/tags" Target="../tags/tag1113.xml"/><Relationship Id="rId31" Type="http://schemas.openxmlformats.org/officeDocument/2006/relationships/tags" Target="../tags/tag1112.xml"/><Relationship Id="rId30" Type="http://schemas.openxmlformats.org/officeDocument/2006/relationships/tags" Target="../tags/tag1111.xml"/><Relationship Id="rId3" Type="http://schemas.openxmlformats.org/officeDocument/2006/relationships/tags" Target="../tags/tag1086.xml"/><Relationship Id="rId29" Type="http://schemas.openxmlformats.org/officeDocument/2006/relationships/tags" Target="../tags/tag1110.xml"/><Relationship Id="rId28" Type="http://schemas.openxmlformats.org/officeDocument/2006/relationships/tags" Target="../tags/tag1109.xml"/><Relationship Id="rId27" Type="http://schemas.openxmlformats.org/officeDocument/2006/relationships/tags" Target="../tags/tag1108.xml"/><Relationship Id="rId26" Type="http://schemas.openxmlformats.org/officeDocument/2006/relationships/tags" Target="../tags/tag1107.xml"/><Relationship Id="rId25" Type="http://schemas.openxmlformats.org/officeDocument/2006/relationships/tags" Target="../tags/tag1106.xml"/><Relationship Id="rId24" Type="http://schemas.openxmlformats.org/officeDocument/2006/relationships/tags" Target="../tags/tag1105.xml"/><Relationship Id="rId23" Type="http://schemas.openxmlformats.org/officeDocument/2006/relationships/tags" Target="../tags/tag1104.xml"/><Relationship Id="rId22" Type="http://schemas.openxmlformats.org/officeDocument/2006/relationships/tags" Target="../tags/tag1103.xml"/><Relationship Id="rId21" Type="http://schemas.openxmlformats.org/officeDocument/2006/relationships/tags" Target="../tags/tag1102.xml"/><Relationship Id="rId20" Type="http://schemas.openxmlformats.org/officeDocument/2006/relationships/tags" Target="../tags/tag1101.xml"/><Relationship Id="rId2" Type="http://schemas.openxmlformats.org/officeDocument/2006/relationships/tags" Target="../tags/tag1085.xml"/><Relationship Id="rId19" Type="http://schemas.openxmlformats.org/officeDocument/2006/relationships/tags" Target="../tags/tag1100.xml"/><Relationship Id="rId18" Type="http://schemas.openxmlformats.org/officeDocument/2006/relationships/tags" Target="../tags/tag1099.xml"/><Relationship Id="rId17" Type="http://schemas.openxmlformats.org/officeDocument/2006/relationships/tags" Target="../tags/tag1098.xml"/><Relationship Id="rId16" Type="http://schemas.openxmlformats.org/officeDocument/2006/relationships/tags" Target="../tags/tag1097.xml"/><Relationship Id="rId15" Type="http://schemas.openxmlformats.org/officeDocument/2006/relationships/tags" Target="../tags/tag1096.xml"/><Relationship Id="rId14" Type="http://schemas.openxmlformats.org/officeDocument/2006/relationships/tags" Target="../tags/tag1095.xml"/><Relationship Id="rId13" Type="http://schemas.openxmlformats.org/officeDocument/2006/relationships/tags" Target="../tags/tag1094.xml"/><Relationship Id="rId12" Type="http://schemas.openxmlformats.org/officeDocument/2006/relationships/image" Target="../media/image78.png"/><Relationship Id="rId11" Type="http://schemas.openxmlformats.org/officeDocument/2006/relationships/tags" Target="../tags/tag1093.xml"/><Relationship Id="rId10" Type="http://schemas.openxmlformats.org/officeDocument/2006/relationships/tags" Target="../tags/tag1092.xml"/><Relationship Id="rId1" Type="http://schemas.openxmlformats.org/officeDocument/2006/relationships/tags" Target="../tags/tag1084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1142.xml"/><Relationship Id="rId7" Type="http://schemas.openxmlformats.org/officeDocument/2006/relationships/tags" Target="../tags/tag1141.xml"/><Relationship Id="rId6" Type="http://schemas.openxmlformats.org/officeDocument/2006/relationships/tags" Target="../tags/tag1140.xml"/><Relationship Id="rId5" Type="http://schemas.openxmlformats.org/officeDocument/2006/relationships/tags" Target="../tags/tag1139.xml"/><Relationship Id="rId4" Type="http://schemas.openxmlformats.org/officeDocument/2006/relationships/tags" Target="../tags/tag1138.xml"/><Relationship Id="rId3" Type="http://schemas.openxmlformats.org/officeDocument/2006/relationships/tags" Target="../tags/tag1137.xml"/><Relationship Id="rId26" Type="http://schemas.openxmlformats.org/officeDocument/2006/relationships/slideLayout" Target="../slideLayouts/slideLayout17.xml"/><Relationship Id="rId25" Type="http://schemas.openxmlformats.org/officeDocument/2006/relationships/tags" Target="../tags/tag1156.xml"/><Relationship Id="rId24" Type="http://schemas.openxmlformats.org/officeDocument/2006/relationships/tags" Target="../tags/tag1155.xml"/><Relationship Id="rId23" Type="http://schemas.openxmlformats.org/officeDocument/2006/relationships/tags" Target="../tags/tag1154.xml"/><Relationship Id="rId22" Type="http://schemas.openxmlformats.org/officeDocument/2006/relationships/tags" Target="../tags/tag1153.xml"/><Relationship Id="rId21" Type="http://schemas.openxmlformats.org/officeDocument/2006/relationships/tags" Target="../tags/tag1152.xml"/><Relationship Id="rId20" Type="http://schemas.openxmlformats.org/officeDocument/2006/relationships/tags" Target="../tags/tag1151.xml"/><Relationship Id="rId2" Type="http://schemas.openxmlformats.org/officeDocument/2006/relationships/tags" Target="../tags/tag1136.xml"/><Relationship Id="rId19" Type="http://schemas.openxmlformats.org/officeDocument/2006/relationships/tags" Target="../tags/tag1150.xml"/><Relationship Id="rId18" Type="http://schemas.openxmlformats.org/officeDocument/2006/relationships/tags" Target="../tags/tag1149.xml"/><Relationship Id="rId17" Type="http://schemas.openxmlformats.org/officeDocument/2006/relationships/tags" Target="../tags/tag1148.xml"/><Relationship Id="rId16" Type="http://schemas.openxmlformats.org/officeDocument/2006/relationships/image" Target="../media/image80.png"/><Relationship Id="rId15" Type="http://schemas.openxmlformats.org/officeDocument/2006/relationships/tags" Target="../tags/tag1147.xml"/><Relationship Id="rId14" Type="http://schemas.openxmlformats.org/officeDocument/2006/relationships/image" Target="../media/image79.png"/><Relationship Id="rId13" Type="http://schemas.openxmlformats.org/officeDocument/2006/relationships/tags" Target="../tags/tag1146.xml"/><Relationship Id="rId12" Type="http://schemas.openxmlformats.org/officeDocument/2006/relationships/tags" Target="../tags/tag1145.xml"/><Relationship Id="rId11" Type="http://schemas.openxmlformats.org/officeDocument/2006/relationships/tags" Target="../tags/tag1144.xml"/><Relationship Id="rId10" Type="http://schemas.openxmlformats.org/officeDocument/2006/relationships/tags" Target="../tags/tag1143.xml"/><Relationship Id="rId1" Type="http://schemas.openxmlformats.org/officeDocument/2006/relationships/tags" Target="../tags/tag1135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1164.xml"/><Relationship Id="rId7" Type="http://schemas.openxmlformats.org/officeDocument/2006/relationships/tags" Target="../tags/tag1163.xml"/><Relationship Id="rId6" Type="http://schemas.openxmlformats.org/officeDocument/2006/relationships/tags" Target="../tags/tag1162.xml"/><Relationship Id="rId5" Type="http://schemas.openxmlformats.org/officeDocument/2006/relationships/tags" Target="../tags/tag1161.xml"/><Relationship Id="rId4" Type="http://schemas.openxmlformats.org/officeDocument/2006/relationships/tags" Target="../tags/tag1160.xml"/><Relationship Id="rId30" Type="http://schemas.openxmlformats.org/officeDocument/2006/relationships/slideLayout" Target="../slideLayouts/slideLayout17.xml"/><Relationship Id="rId3" Type="http://schemas.openxmlformats.org/officeDocument/2006/relationships/tags" Target="../tags/tag1159.xml"/><Relationship Id="rId29" Type="http://schemas.openxmlformats.org/officeDocument/2006/relationships/tags" Target="../tags/tag1183.xml"/><Relationship Id="rId28" Type="http://schemas.openxmlformats.org/officeDocument/2006/relationships/tags" Target="../tags/tag1182.xml"/><Relationship Id="rId27" Type="http://schemas.openxmlformats.org/officeDocument/2006/relationships/image" Target="../media/image81.png"/><Relationship Id="rId26" Type="http://schemas.openxmlformats.org/officeDocument/2006/relationships/tags" Target="../tags/tag1181.xml"/><Relationship Id="rId25" Type="http://schemas.openxmlformats.org/officeDocument/2006/relationships/tags" Target="../tags/tag1180.xml"/><Relationship Id="rId24" Type="http://schemas.openxmlformats.org/officeDocument/2006/relationships/tags" Target="../tags/tag1179.xml"/><Relationship Id="rId23" Type="http://schemas.openxmlformats.org/officeDocument/2006/relationships/tags" Target="../tags/tag1178.xml"/><Relationship Id="rId22" Type="http://schemas.openxmlformats.org/officeDocument/2006/relationships/tags" Target="../tags/tag1177.xml"/><Relationship Id="rId21" Type="http://schemas.openxmlformats.org/officeDocument/2006/relationships/tags" Target="../tags/tag1176.xml"/><Relationship Id="rId20" Type="http://schemas.openxmlformats.org/officeDocument/2006/relationships/tags" Target="../tags/tag1175.xml"/><Relationship Id="rId2" Type="http://schemas.openxmlformats.org/officeDocument/2006/relationships/tags" Target="../tags/tag1158.xml"/><Relationship Id="rId19" Type="http://schemas.openxmlformats.org/officeDocument/2006/relationships/tags" Target="../tags/tag1174.xml"/><Relationship Id="rId18" Type="http://schemas.openxmlformats.org/officeDocument/2006/relationships/tags" Target="../tags/tag1173.xml"/><Relationship Id="rId17" Type="http://schemas.openxmlformats.org/officeDocument/2006/relationships/tags" Target="../tags/tag1172.xml"/><Relationship Id="rId16" Type="http://schemas.openxmlformats.org/officeDocument/2006/relationships/tags" Target="../tags/tag1171.xml"/><Relationship Id="rId15" Type="http://schemas.openxmlformats.org/officeDocument/2006/relationships/tags" Target="../tags/tag1170.xml"/><Relationship Id="rId14" Type="http://schemas.openxmlformats.org/officeDocument/2006/relationships/tags" Target="../tags/tag1169.xml"/><Relationship Id="rId13" Type="http://schemas.openxmlformats.org/officeDocument/2006/relationships/tags" Target="../tags/tag1168.xml"/><Relationship Id="rId12" Type="http://schemas.openxmlformats.org/officeDocument/2006/relationships/tags" Target="../tags/tag1167.xml"/><Relationship Id="rId11" Type="http://schemas.openxmlformats.org/officeDocument/2006/relationships/tags" Target="../tags/tag1166.xml"/><Relationship Id="rId10" Type="http://schemas.openxmlformats.org/officeDocument/2006/relationships/tags" Target="../tags/tag1165.xml"/><Relationship Id="rId1" Type="http://schemas.openxmlformats.org/officeDocument/2006/relationships/tags" Target="../tags/tag1157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png"/><Relationship Id="rId8" Type="http://schemas.openxmlformats.org/officeDocument/2006/relationships/tags" Target="../tags/tag1191.xml"/><Relationship Id="rId7" Type="http://schemas.openxmlformats.org/officeDocument/2006/relationships/tags" Target="../tags/tag1190.xml"/><Relationship Id="rId6" Type="http://schemas.openxmlformats.org/officeDocument/2006/relationships/tags" Target="../tags/tag1189.xml"/><Relationship Id="rId5" Type="http://schemas.openxmlformats.org/officeDocument/2006/relationships/tags" Target="../tags/tag1188.xml"/><Relationship Id="rId4" Type="http://schemas.openxmlformats.org/officeDocument/2006/relationships/tags" Target="../tags/tag1187.xml"/><Relationship Id="rId3" Type="http://schemas.openxmlformats.org/officeDocument/2006/relationships/tags" Target="../tags/tag1186.xml"/><Relationship Id="rId29" Type="http://schemas.openxmlformats.org/officeDocument/2006/relationships/notesSlide" Target="../notesSlides/notesSlide15.xml"/><Relationship Id="rId28" Type="http://schemas.openxmlformats.org/officeDocument/2006/relationships/slideLayout" Target="../slideLayouts/slideLayout17.xml"/><Relationship Id="rId27" Type="http://schemas.openxmlformats.org/officeDocument/2006/relationships/tags" Target="../tags/tag1208.xml"/><Relationship Id="rId26" Type="http://schemas.openxmlformats.org/officeDocument/2006/relationships/image" Target="../media/image16.png"/><Relationship Id="rId25" Type="http://schemas.openxmlformats.org/officeDocument/2006/relationships/tags" Target="../tags/tag1207.xml"/><Relationship Id="rId24" Type="http://schemas.openxmlformats.org/officeDocument/2006/relationships/tags" Target="../tags/tag1206.xml"/><Relationship Id="rId23" Type="http://schemas.openxmlformats.org/officeDocument/2006/relationships/tags" Target="../tags/tag1205.xml"/><Relationship Id="rId22" Type="http://schemas.openxmlformats.org/officeDocument/2006/relationships/tags" Target="../tags/tag1204.xml"/><Relationship Id="rId21" Type="http://schemas.openxmlformats.org/officeDocument/2006/relationships/tags" Target="../tags/tag1203.xml"/><Relationship Id="rId20" Type="http://schemas.openxmlformats.org/officeDocument/2006/relationships/tags" Target="../tags/tag1202.xml"/><Relationship Id="rId2" Type="http://schemas.openxmlformats.org/officeDocument/2006/relationships/tags" Target="../tags/tag1185.xml"/><Relationship Id="rId19" Type="http://schemas.openxmlformats.org/officeDocument/2006/relationships/tags" Target="../tags/tag1201.xml"/><Relationship Id="rId18" Type="http://schemas.openxmlformats.org/officeDocument/2006/relationships/tags" Target="../tags/tag1200.xml"/><Relationship Id="rId17" Type="http://schemas.openxmlformats.org/officeDocument/2006/relationships/tags" Target="../tags/tag1199.xml"/><Relationship Id="rId16" Type="http://schemas.openxmlformats.org/officeDocument/2006/relationships/tags" Target="../tags/tag1198.xml"/><Relationship Id="rId15" Type="http://schemas.openxmlformats.org/officeDocument/2006/relationships/tags" Target="../tags/tag1197.xml"/><Relationship Id="rId14" Type="http://schemas.openxmlformats.org/officeDocument/2006/relationships/tags" Target="../tags/tag1196.xml"/><Relationship Id="rId13" Type="http://schemas.openxmlformats.org/officeDocument/2006/relationships/tags" Target="../tags/tag1195.xml"/><Relationship Id="rId12" Type="http://schemas.openxmlformats.org/officeDocument/2006/relationships/tags" Target="../tags/tag1194.xml"/><Relationship Id="rId11" Type="http://schemas.openxmlformats.org/officeDocument/2006/relationships/tags" Target="../tags/tag1193.xml"/><Relationship Id="rId10" Type="http://schemas.openxmlformats.org/officeDocument/2006/relationships/tags" Target="../tags/tag1192.xml"/><Relationship Id="rId1" Type="http://schemas.openxmlformats.org/officeDocument/2006/relationships/tags" Target="../tags/tag1184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1220.xml"/><Relationship Id="rId8" Type="http://schemas.openxmlformats.org/officeDocument/2006/relationships/tags" Target="../tags/tag1219.xml"/><Relationship Id="rId7" Type="http://schemas.openxmlformats.org/officeDocument/2006/relationships/tags" Target="../tags/tag1218.xml"/><Relationship Id="rId6" Type="http://schemas.openxmlformats.org/officeDocument/2006/relationships/tags" Target="../tags/tag1217.xml"/><Relationship Id="rId5" Type="http://schemas.openxmlformats.org/officeDocument/2006/relationships/tags" Target="../tags/tag1216.xml"/><Relationship Id="rId4" Type="http://schemas.openxmlformats.org/officeDocument/2006/relationships/tags" Target="../tags/tag1215.xml"/><Relationship Id="rId3" Type="http://schemas.openxmlformats.org/officeDocument/2006/relationships/tags" Target="../tags/tag1214.xml"/><Relationship Id="rId24" Type="http://schemas.openxmlformats.org/officeDocument/2006/relationships/notesSlide" Target="../notesSlides/notesSlide16.xml"/><Relationship Id="rId23" Type="http://schemas.openxmlformats.org/officeDocument/2006/relationships/slideLayout" Target="../slideLayouts/slideLayout17.xml"/><Relationship Id="rId22" Type="http://schemas.openxmlformats.org/officeDocument/2006/relationships/tags" Target="../tags/tag1232.xml"/><Relationship Id="rId21" Type="http://schemas.openxmlformats.org/officeDocument/2006/relationships/image" Target="../media/image16.png"/><Relationship Id="rId20" Type="http://schemas.openxmlformats.org/officeDocument/2006/relationships/tags" Target="../tags/tag1231.xml"/><Relationship Id="rId2" Type="http://schemas.openxmlformats.org/officeDocument/2006/relationships/tags" Target="../tags/tag1213.xml"/><Relationship Id="rId19" Type="http://schemas.openxmlformats.org/officeDocument/2006/relationships/tags" Target="../tags/tag1230.xml"/><Relationship Id="rId18" Type="http://schemas.openxmlformats.org/officeDocument/2006/relationships/tags" Target="../tags/tag1229.xml"/><Relationship Id="rId17" Type="http://schemas.openxmlformats.org/officeDocument/2006/relationships/tags" Target="../tags/tag1228.xml"/><Relationship Id="rId16" Type="http://schemas.openxmlformats.org/officeDocument/2006/relationships/tags" Target="../tags/tag1227.xml"/><Relationship Id="rId15" Type="http://schemas.openxmlformats.org/officeDocument/2006/relationships/tags" Target="../tags/tag1226.xml"/><Relationship Id="rId14" Type="http://schemas.openxmlformats.org/officeDocument/2006/relationships/tags" Target="../tags/tag1225.xml"/><Relationship Id="rId13" Type="http://schemas.openxmlformats.org/officeDocument/2006/relationships/tags" Target="../tags/tag1224.xml"/><Relationship Id="rId12" Type="http://schemas.openxmlformats.org/officeDocument/2006/relationships/tags" Target="../tags/tag1223.xml"/><Relationship Id="rId11" Type="http://schemas.openxmlformats.org/officeDocument/2006/relationships/tags" Target="../tags/tag1222.xml"/><Relationship Id="rId10" Type="http://schemas.openxmlformats.org/officeDocument/2006/relationships/tags" Target="../tags/tag1221.xml"/><Relationship Id="rId1" Type="http://schemas.openxmlformats.org/officeDocument/2006/relationships/tags" Target="../tags/tag1212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tags" Target="../tags/tag1242.xml"/><Relationship Id="rId8" Type="http://schemas.openxmlformats.org/officeDocument/2006/relationships/tags" Target="../tags/tag1241.xml"/><Relationship Id="rId7" Type="http://schemas.openxmlformats.org/officeDocument/2006/relationships/tags" Target="../tags/tag1240.xml"/><Relationship Id="rId6" Type="http://schemas.openxmlformats.org/officeDocument/2006/relationships/tags" Target="../tags/tag1239.xml"/><Relationship Id="rId5" Type="http://schemas.openxmlformats.org/officeDocument/2006/relationships/image" Target="../media/image84.jpeg"/><Relationship Id="rId49" Type="http://schemas.openxmlformats.org/officeDocument/2006/relationships/notesSlide" Target="../notesSlides/notesSlide17.xml"/><Relationship Id="rId48" Type="http://schemas.openxmlformats.org/officeDocument/2006/relationships/slideLayout" Target="../slideLayouts/slideLayout19.xml"/><Relationship Id="rId47" Type="http://schemas.openxmlformats.org/officeDocument/2006/relationships/tags" Target="../tags/tag1279.xml"/><Relationship Id="rId46" Type="http://schemas.openxmlformats.org/officeDocument/2006/relationships/tags" Target="../tags/tag1278.xml"/><Relationship Id="rId45" Type="http://schemas.openxmlformats.org/officeDocument/2006/relationships/image" Target="../media/image16.png"/><Relationship Id="rId44" Type="http://schemas.openxmlformats.org/officeDocument/2006/relationships/tags" Target="../tags/tag1277.xml"/><Relationship Id="rId43" Type="http://schemas.openxmlformats.org/officeDocument/2006/relationships/tags" Target="../tags/tag1276.xml"/><Relationship Id="rId42" Type="http://schemas.openxmlformats.org/officeDocument/2006/relationships/tags" Target="../tags/tag1275.xml"/><Relationship Id="rId41" Type="http://schemas.openxmlformats.org/officeDocument/2006/relationships/tags" Target="../tags/tag1274.xml"/><Relationship Id="rId40" Type="http://schemas.openxmlformats.org/officeDocument/2006/relationships/tags" Target="../tags/tag1273.xml"/><Relationship Id="rId4" Type="http://schemas.openxmlformats.org/officeDocument/2006/relationships/tags" Target="../tags/tag1238.xml"/><Relationship Id="rId39" Type="http://schemas.openxmlformats.org/officeDocument/2006/relationships/tags" Target="../tags/tag1272.xml"/><Relationship Id="rId38" Type="http://schemas.openxmlformats.org/officeDocument/2006/relationships/tags" Target="../tags/tag1271.xml"/><Relationship Id="rId37" Type="http://schemas.openxmlformats.org/officeDocument/2006/relationships/tags" Target="../tags/tag1270.xml"/><Relationship Id="rId36" Type="http://schemas.openxmlformats.org/officeDocument/2006/relationships/tags" Target="../tags/tag1269.xml"/><Relationship Id="rId35" Type="http://schemas.openxmlformats.org/officeDocument/2006/relationships/tags" Target="../tags/tag1268.xml"/><Relationship Id="rId34" Type="http://schemas.openxmlformats.org/officeDocument/2006/relationships/tags" Target="../tags/tag1267.xml"/><Relationship Id="rId33" Type="http://schemas.openxmlformats.org/officeDocument/2006/relationships/tags" Target="../tags/tag1266.xml"/><Relationship Id="rId32" Type="http://schemas.openxmlformats.org/officeDocument/2006/relationships/tags" Target="../tags/tag1265.xml"/><Relationship Id="rId31" Type="http://schemas.openxmlformats.org/officeDocument/2006/relationships/tags" Target="../tags/tag1264.xml"/><Relationship Id="rId30" Type="http://schemas.openxmlformats.org/officeDocument/2006/relationships/tags" Target="../tags/tag1263.xml"/><Relationship Id="rId3" Type="http://schemas.openxmlformats.org/officeDocument/2006/relationships/image" Target="../media/image83.jpeg"/><Relationship Id="rId29" Type="http://schemas.openxmlformats.org/officeDocument/2006/relationships/tags" Target="../tags/tag1262.xml"/><Relationship Id="rId28" Type="http://schemas.openxmlformats.org/officeDocument/2006/relationships/tags" Target="../tags/tag1261.xml"/><Relationship Id="rId27" Type="http://schemas.openxmlformats.org/officeDocument/2006/relationships/tags" Target="../tags/tag1260.xml"/><Relationship Id="rId26" Type="http://schemas.openxmlformats.org/officeDocument/2006/relationships/tags" Target="../tags/tag1259.xml"/><Relationship Id="rId25" Type="http://schemas.openxmlformats.org/officeDocument/2006/relationships/tags" Target="../tags/tag1258.xml"/><Relationship Id="rId24" Type="http://schemas.openxmlformats.org/officeDocument/2006/relationships/tags" Target="../tags/tag1257.xml"/><Relationship Id="rId23" Type="http://schemas.openxmlformats.org/officeDocument/2006/relationships/tags" Target="../tags/tag1256.xml"/><Relationship Id="rId22" Type="http://schemas.openxmlformats.org/officeDocument/2006/relationships/tags" Target="../tags/tag1255.xml"/><Relationship Id="rId21" Type="http://schemas.openxmlformats.org/officeDocument/2006/relationships/tags" Target="../tags/tag1254.xml"/><Relationship Id="rId20" Type="http://schemas.openxmlformats.org/officeDocument/2006/relationships/tags" Target="../tags/tag1253.xml"/><Relationship Id="rId2" Type="http://schemas.openxmlformats.org/officeDocument/2006/relationships/tags" Target="../tags/tag1237.xml"/><Relationship Id="rId19" Type="http://schemas.openxmlformats.org/officeDocument/2006/relationships/tags" Target="../tags/tag1252.xml"/><Relationship Id="rId18" Type="http://schemas.openxmlformats.org/officeDocument/2006/relationships/tags" Target="../tags/tag1251.xml"/><Relationship Id="rId17" Type="http://schemas.openxmlformats.org/officeDocument/2006/relationships/tags" Target="../tags/tag1250.xml"/><Relationship Id="rId16" Type="http://schemas.openxmlformats.org/officeDocument/2006/relationships/tags" Target="../tags/tag1249.xml"/><Relationship Id="rId15" Type="http://schemas.openxmlformats.org/officeDocument/2006/relationships/tags" Target="../tags/tag1248.xml"/><Relationship Id="rId14" Type="http://schemas.openxmlformats.org/officeDocument/2006/relationships/tags" Target="../tags/tag1247.xml"/><Relationship Id="rId13" Type="http://schemas.openxmlformats.org/officeDocument/2006/relationships/tags" Target="../tags/tag1246.xml"/><Relationship Id="rId12" Type="http://schemas.openxmlformats.org/officeDocument/2006/relationships/tags" Target="../tags/tag1245.xml"/><Relationship Id="rId11" Type="http://schemas.openxmlformats.org/officeDocument/2006/relationships/tags" Target="../tags/tag1244.xml"/><Relationship Id="rId10" Type="http://schemas.openxmlformats.org/officeDocument/2006/relationships/tags" Target="../tags/tag1243.xml"/><Relationship Id="rId1" Type="http://schemas.openxmlformats.org/officeDocument/2006/relationships/tags" Target="../tags/tag1236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14.xml"/><Relationship Id="rId5" Type="http://schemas.openxmlformats.org/officeDocument/2006/relationships/tags" Target="../tags/tag238.xml"/><Relationship Id="rId4" Type="http://schemas.openxmlformats.org/officeDocument/2006/relationships/tags" Target="../tags/tag237.xml"/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tags" Target="../tags/tag234.xml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tags" Target="../tags/tag1287.xml"/><Relationship Id="rId8" Type="http://schemas.openxmlformats.org/officeDocument/2006/relationships/tags" Target="../tags/tag1286.xml"/><Relationship Id="rId7" Type="http://schemas.openxmlformats.org/officeDocument/2006/relationships/tags" Target="../tags/tag1285.xml"/><Relationship Id="rId6" Type="http://schemas.openxmlformats.org/officeDocument/2006/relationships/tags" Target="../tags/tag1284.xml"/><Relationship Id="rId5" Type="http://schemas.openxmlformats.org/officeDocument/2006/relationships/image" Target="../media/image84.jpeg"/><Relationship Id="rId48" Type="http://schemas.openxmlformats.org/officeDocument/2006/relationships/notesSlide" Target="../notesSlides/notesSlide18.xml"/><Relationship Id="rId47" Type="http://schemas.openxmlformats.org/officeDocument/2006/relationships/slideLayout" Target="../slideLayouts/slideLayout19.xml"/><Relationship Id="rId46" Type="http://schemas.openxmlformats.org/officeDocument/2006/relationships/tags" Target="../tags/tag1323.xml"/><Relationship Id="rId45" Type="http://schemas.openxmlformats.org/officeDocument/2006/relationships/tags" Target="../tags/tag1322.xml"/><Relationship Id="rId44" Type="http://schemas.openxmlformats.org/officeDocument/2006/relationships/tags" Target="../tags/tag1321.xml"/><Relationship Id="rId43" Type="http://schemas.openxmlformats.org/officeDocument/2006/relationships/tags" Target="../tags/tag1320.xml"/><Relationship Id="rId42" Type="http://schemas.openxmlformats.org/officeDocument/2006/relationships/tags" Target="../tags/tag1319.xml"/><Relationship Id="rId41" Type="http://schemas.openxmlformats.org/officeDocument/2006/relationships/tags" Target="../tags/tag1318.xml"/><Relationship Id="rId40" Type="http://schemas.openxmlformats.org/officeDocument/2006/relationships/tags" Target="../tags/tag1317.xml"/><Relationship Id="rId4" Type="http://schemas.openxmlformats.org/officeDocument/2006/relationships/tags" Target="../tags/tag1283.xml"/><Relationship Id="rId39" Type="http://schemas.openxmlformats.org/officeDocument/2006/relationships/tags" Target="../tags/tag1316.xml"/><Relationship Id="rId38" Type="http://schemas.openxmlformats.org/officeDocument/2006/relationships/tags" Target="../tags/tag1315.xml"/><Relationship Id="rId37" Type="http://schemas.openxmlformats.org/officeDocument/2006/relationships/tags" Target="../tags/tag1314.xml"/><Relationship Id="rId36" Type="http://schemas.openxmlformats.org/officeDocument/2006/relationships/tags" Target="../tags/tag1313.xml"/><Relationship Id="rId35" Type="http://schemas.openxmlformats.org/officeDocument/2006/relationships/tags" Target="../tags/tag1312.xml"/><Relationship Id="rId34" Type="http://schemas.openxmlformats.org/officeDocument/2006/relationships/image" Target="../media/image16.png"/><Relationship Id="rId33" Type="http://schemas.openxmlformats.org/officeDocument/2006/relationships/tags" Target="../tags/tag1311.xml"/><Relationship Id="rId32" Type="http://schemas.openxmlformats.org/officeDocument/2006/relationships/tags" Target="../tags/tag1310.xml"/><Relationship Id="rId31" Type="http://schemas.openxmlformats.org/officeDocument/2006/relationships/tags" Target="../tags/tag1309.xml"/><Relationship Id="rId30" Type="http://schemas.openxmlformats.org/officeDocument/2006/relationships/tags" Target="../tags/tag1308.xml"/><Relationship Id="rId3" Type="http://schemas.openxmlformats.org/officeDocument/2006/relationships/image" Target="../media/image83.jpeg"/><Relationship Id="rId29" Type="http://schemas.openxmlformats.org/officeDocument/2006/relationships/tags" Target="../tags/tag1307.xml"/><Relationship Id="rId28" Type="http://schemas.openxmlformats.org/officeDocument/2006/relationships/tags" Target="../tags/tag1306.xml"/><Relationship Id="rId27" Type="http://schemas.openxmlformats.org/officeDocument/2006/relationships/tags" Target="../tags/tag1305.xml"/><Relationship Id="rId26" Type="http://schemas.openxmlformats.org/officeDocument/2006/relationships/tags" Target="../tags/tag1304.xml"/><Relationship Id="rId25" Type="http://schemas.openxmlformats.org/officeDocument/2006/relationships/tags" Target="../tags/tag1303.xml"/><Relationship Id="rId24" Type="http://schemas.openxmlformats.org/officeDocument/2006/relationships/tags" Target="../tags/tag1302.xml"/><Relationship Id="rId23" Type="http://schemas.openxmlformats.org/officeDocument/2006/relationships/tags" Target="../tags/tag1301.xml"/><Relationship Id="rId22" Type="http://schemas.openxmlformats.org/officeDocument/2006/relationships/tags" Target="../tags/tag1300.xml"/><Relationship Id="rId21" Type="http://schemas.openxmlformats.org/officeDocument/2006/relationships/tags" Target="../tags/tag1299.xml"/><Relationship Id="rId20" Type="http://schemas.openxmlformats.org/officeDocument/2006/relationships/tags" Target="../tags/tag1298.xml"/><Relationship Id="rId2" Type="http://schemas.openxmlformats.org/officeDocument/2006/relationships/tags" Target="../tags/tag1282.xml"/><Relationship Id="rId19" Type="http://schemas.openxmlformats.org/officeDocument/2006/relationships/tags" Target="../tags/tag1297.xml"/><Relationship Id="rId18" Type="http://schemas.openxmlformats.org/officeDocument/2006/relationships/tags" Target="../tags/tag1296.xml"/><Relationship Id="rId17" Type="http://schemas.openxmlformats.org/officeDocument/2006/relationships/tags" Target="../tags/tag1295.xml"/><Relationship Id="rId16" Type="http://schemas.openxmlformats.org/officeDocument/2006/relationships/tags" Target="../tags/tag1294.xml"/><Relationship Id="rId15" Type="http://schemas.openxmlformats.org/officeDocument/2006/relationships/tags" Target="../tags/tag1293.xml"/><Relationship Id="rId14" Type="http://schemas.openxmlformats.org/officeDocument/2006/relationships/tags" Target="../tags/tag1292.xml"/><Relationship Id="rId13" Type="http://schemas.openxmlformats.org/officeDocument/2006/relationships/tags" Target="../tags/tag1291.xml"/><Relationship Id="rId12" Type="http://schemas.openxmlformats.org/officeDocument/2006/relationships/tags" Target="../tags/tag1290.xml"/><Relationship Id="rId11" Type="http://schemas.openxmlformats.org/officeDocument/2006/relationships/tags" Target="../tags/tag1289.xml"/><Relationship Id="rId10" Type="http://schemas.openxmlformats.org/officeDocument/2006/relationships/tags" Target="../tags/tag1288.xml"/><Relationship Id="rId1" Type="http://schemas.openxmlformats.org/officeDocument/2006/relationships/tags" Target="../tags/tag1281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tags" Target="../tags/tag1333.xml"/><Relationship Id="rId8" Type="http://schemas.openxmlformats.org/officeDocument/2006/relationships/tags" Target="../tags/tag1332.xml"/><Relationship Id="rId7" Type="http://schemas.openxmlformats.org/officeDocument/2006/relationships/tags" Target="../tags/tag1331.xml"/><Relationship Id="rId6" Type="http://schemas.openxmlformats.org/officeDocument/2006/relationships/tags" Target="../tags/tag1330.xml"/><Relationship Id="rId5" Type="http://schemas.openxmlformats.org/officeDocument/2006/relationships/tags" Target="../tags/tag1329.xml"/><Relationship Id="rId4" Type="http://schemas.openxmlformats.org/officeDocument/2006/relationships/tags" Target="../tags/tag1328.xml"/><Relationship Id="rId3" Type="http://schemas.openxmlformats.org/officeDocument/2006/relationships/tags" Target="../tags/tag1327.xml"/><Relationship Id="rId2" Type="http://schemas.openxmlformats.org/officeDocument/2006/relationships/tags" Target="../tags/tag1326.xml"/><Relationship Id="rId11" Type="http://schemas.openxmlformats.org/officeDocument/2006/relationships/slideLayout" Target="../slideLayouts/slideLayout14.xml"/><Relationship Id="rId10" Type="http://schemas.openxmlformats.org/officeDocument/2006/relationships/image" Target="../media/image12.png"/><Relationship Id="rId1" Type="http://schemas.openxmlformats.org/officeDocument/2006/relationships/tags" Target="../tags/tag1325.xml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tags" Target="../tags/tag1342.xml"/><Relationship Id="rId8" Type="http://schemas.openxmlformats.org/officeDocument/2006/relationships/tags" Target="../tags/tag1341.xml"/><Relationship Id="rId7" Type="http://schemas.openxmlformats.org/officeDocument/2006/relationships/tags" Target="../tags/tag1340.xml"/><Relationship Id="rId6" Type="http://schemas.openxmlformats.org/officeDocument/2006/relationships/tags" Target="../tags/tag1339.xml"/><Relationship Id="rId5" Type="http://schemas.openxmlformats.org/officeDocument/2006/relationships/tags" Target="../tags/tag1338.xml"/><Relationship Id="rId4" Type="http://schemas.openxmlformats.org/officeDocument/2006/relationships/tags" Target="../tags/tag1337.xml"/><Relationship Id="rId3" Type="http://schemas.openxmlformats.org/officeDocument/2006/relationships/tags" Target="../tags/tag1336.xml"/><Relationship Id="rId2" Type="http://schemas.openxmlformats.org/officeDocument/2006/relationships/tags" Target="../tags/tag1335.xml"/><Relationship Id="rId14" Type="http://schemas.openxmlformats.org/officeDocument/2006/relationships/notesSlide" Target="../notesSlides/notesSlide19.xml"/><Relationship Id="rId13" Type="http://schemas.openxmlformats.org/officeDocument/2006/relationships/slideLayout" Target="../slideLayouts/slideLayout14.xml"/><Relationship Id="rId12" Type="http://schemas.openxmlformats.org/officeDocument/2006/relationships/image" Target="../media/image85.png"/><Relationship Id="rId11" Type="http://schemas.openxmlformats.org/officeDocument/2006/relationships/tags" Target="../tags/tag1344.xml"/><Relationship Id="rId10" Type="http://schemas.openxmlformats.org/officeDocument/2006/relationships/tags" Target="../tags/tag1343.xml"/><Relationship Id="rId1" Type="http://schemas.openxmlformats.org/officeDocument/2006/relationships/tags" Target="../tags/tag1334.xml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tags" Target="../tags/tag1356.xml"/><Relationship Id="rId8" Type="http://schemas.openxmlformats.org/officeDocument/2006/relationships/tags" Target="../tags/tag1355.xml"/><Relationship Id="rId7" Type="http://schemas.openxmlformats.org/officeDocument/2006/relationships/tags" Target="../tags/tag1354.xml"/><Relationship Id="rId6" Type="http://schemas.openxmlformats.org/officeDocument/2006/relationships/tags" Target="../tags/tag1353.xml"/><Relationship Id="rId5" Type="http://schemas.openxmlformats.org/officeDocument/2006/relationships/tags" Target="../tags/tag1352.xml"/><Relationship Id="rId4" Type="http://schemas.openxmlformats.org/officeDocument/2006/relationships/tags" Target="../tags/tag1351.xml"/><Relationship Id="rId3" Type="http://schemas.openxmlformats.org/officeDocument/2006/relationships/tags" Target="../tags/tag1350.xml"/><Relationship Id="rId20" Type="http://schemas.openxmlformats.org/officeDocument/2006/relationships/notesSlide" Target="../notesSlides/notesSlide20.xml"/><Relationship Id="rId2" Type="http://schemas.openxmlformats.org/officeDocument/2006/relationships/tags" Target="../tags/tag1349.xml"/><Relationship Id="rId19" Type="http://schemas.openxmlformats.org/officeDocument/2006/relationships/slideLayout" Target="../slideLayouts/slideLayout14.xml"/><Relationship Id="rId18" Type="http://schemas.openxmlformats.org/officeDocument/2006/relationships/tags" Target="../tags/tag1365.xml"/><Relationship Id="rId17" Type="http://schemas.openxmlformats.org/officeDocument/2006/relationships/tags" Target="../tags/tag1364.xml"/><Relationship Id="rId16" Type="http://schemas.openxmlformats.org/officeDocument/2006/relationships/tags" Target="../tags/tag1363.xml"/><Relationship Id="rId15" Type="http://schemas.openxmlformats.org/officeDocument/2006/relationships/tags" Target="../tags/tag1362.xml"/><Relationship Id="rId14" Type="http://schemas.openxmlformats.org/officeDocument/2006/relationships/tags" Target="../tags/tag1361.xml"/><Relationship Id="rId13" Type="http://schemas.openxmlformats.org/officeDocument/2006/relationships/tags" Target="../tags/tag1360.xml"/><Relationship Id="rId12" Type="http://schemas.openxmlformats.org/officeDocument/2006/relationships/tags" Target="../tags/tag1359.xml"/><Relationship Id="rId11" Type="http://schemas.openxmlformats.org/officeDocument/2006/relationships/tags" Target="../tags/tag1358.xml"/><Relationship Id="rId10" Type="http://schemas.openxmlformats.org/officeDocument/2006/relationships/tags" Target="../tags/tag1357.xml"/><Relationship Id="rId1" Type="http://schemas.openxmlformats.org/officeDocument/2006/relationships/tags" Target="../tags/tag1348.xml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tags" Target="../tags/tag1377.xml"/><Relationship Id="rId8" Type="http://schemas.openxmlformats.org/officeDocument/2006/relationships/tags" Target="../tags/tag1376.xml"/><Relationship Id="rId7" Type="http://schemas.openxmlformats.org/officeDocument/2006/relationships/tags" Target="../tags/tag1375.xml"/><Relationship Id="rId6" Type="http://schemas.openxmlformats.org/officeDocument/2006/relationships/tags" Target="../tags/tag1374.xml"/><Relationship Id="rId5" Type="http://schemas.openxmlformats.org/officeDocument/2006/relationships/tags" Target="../tags/tag1373.xml"/><Relationship Id="rId4" Type="http://schemas.openxmlformats.org/officeDocument/2006/relationships/tags" Target="../tags/tag1372.xml"/><Relationship Id="rId3" Type="http://schemas.openxmlformats.org/officeDocument/2006/relationships/tags" Target="../tags/tag1371.xml"/><Relationship Id="rId2" Type="http://schemas.openxmlformats.org/officeDocument/2006/relationships/tags" Target="../tags/tag1370.xml"/><Relationship Id="rId12" Type="http://schemas.openxmlformats.org/officeDocument/2006/relationships/notesSlide" Target="../notesSlides/notesSlide21.xml"/><Relationship Id="rId11" Type="http://schemas.openxmlformats.org/officeDocument/2006/relationships/slideLayout" Target="../slideLayouts/slideLayout14.xml"/><Relationship Id="rId10" Type="http://schemas.openxmlformats.org/officeDocument/2006/relationships/tags" Target="../tags/tag1378.xml"/><Relationship Id="rId1" Type="http://schemas.openxmlformats.org/officeDocument/2006/relationships/tags" Target="../tags/tag1369.xml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tags" Target="../tags/tag1390.xml"/><Relationship Id="rId8" Type="http://schemas.openxmlformats.org/officeDocument/2006/relationships/tags" Target="../tags/tag1389.xml"/><Relationship Id="rId7" Type="http://schemas.openxmlformats.org/officeDocument/2006/relationships/tags" Target="../tags/tag1388.xml"/><Relationship Id="rId6" Type="http://schemas.openxmlformats.org/officeDocument/2006/relationships/tags" Target="../tags/tag1387.xml"/><Relationship Id="rId5" Type="http://schemas.openxmlformats.org/officeDocument/2006/relationships/tags" Target="../tags/tag1386.xml"/><Relationship Id="rId4" Type="http://schemas.openxmlformats.org/officeDocument/2006/relationships/tags" Target="../tags/tag1385.xml"/><Relationship Id="rId3" Type="http://schemas.openxmlformats.org/officeDocument/2006/relationships/tags" Target="../tags/tag1384.xml"/><Relationship Id="rId20" Type="http://schemas.openxmlformats.org/officeDocument/2006/relationships/notesSlide" Target="../notesSlides/notesSlide22.xml"/><Relationship Id="rId2" Type="http://schemas.openxmlformats.org/officeDocument/2006/relationships/tags" Target="../tags/tag1383.xml"/><Relationship Id="rId19" Type="http://schemas.openxmlformats.org/officeDocument/2006/relationships/slideLayout" Target="../slideLayouts/slideLayout14.xml"/><Relationship Id="rId18" Type="http://schemas.openxmlformats.org/officeDocument/2006/relationships/tags" Target="../tags/tag1399.xml"/><Relationship Id="rId17" Type="http://schemas.openxmlformats.org/officeDocument/2006/relationships/tags" Target="../tags/tag1398.xml"/><Relationship Id="rId16" Type="http://schemas.openxmlformats.org/officeDocument/2006/relationships/tags" Target="../tags/tag1397.xml"/><Relationship Id="rId15" Type="http://schemas.openxmlformats.org/officeDocument/2006/relationships/tags" Target="../tags/tag1396.xml"/><Relationship Id="rId14" Type="http://schemas.openxmlformats.org/officeDocument/2006/relationships/tags" Target="../tags/tag1395.xml"/><Relationship Id="rId13" Type="http://schemas.openxmlformats.org/officeDocument/2006/relationships/tags" Target="../tags/tag1394.xml"/><Relationship Id="rId12" Type="http://schemas.openxmlformats.org/officeDocument/2006/relationships/tags" Target="../tags/tag1393.xml"/><Relationship Id="rId11" Type="http://schemas.openxmlformats.org/officeDocument/2006/relationships/tags" Target="../tags/tag1392.xml"/><Relationship Id="rId10" Type="http://schemas.openxmlformats.org/officeDocument/2006/relationships/tags" Target="../tags/tag1391.xml"/><Relationship Id="rId1" Type="http://schemas.openxmlformats.org/officeDocument/2006/relationships/tags" Target="../tags/tag1382.xml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3.xml"/><Relationship Id="rId8" Type="http://schemas.openxmlformats.org/officeDocument/2006/relationships/slideLayout" Target="../slideLayouts/slideLayout14.xml"/><Relationship Id="rId7" Type="http://schemas.openxmlformats.org/officeDocument/2006/relationships/tags" Target="../tags/tag1409.xml"/><Relationship Id="rId6" Type="http://schemas.openxmlformats.org/officeDocument/2006/relationships/tags" Target="../tags/tag1408.xml"/><Relationship Id="rId5" Type="http://schemas.openxmlformats.org/officeDocument/2006/relationships/tags" Target="../tags/tag1407.xml"/><Relationship Id="rId4" Type="http://schemas.openxmlformats.org/officeDocument/2006/relationships/tags" Target="../tags/tag1406.xml"/><Relationship Id="rId3" Type="http://schemas.openxmlformats.org/officeDocument/2006/relationships/tags" Target="../tags/tag1405.xml"/><Relationship Id="rId2" Type="http://schemas.openxmlformats.org/officeDocument/2006/relationships/tags" Target="../tags/tag1404.xml"/><Relationship Id="rId1" Type="http://schemas.openxmlformats.org/officeDocument/2006/relationships/tags" Target="../tags/tag1403.xml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tags" Target="../tags/tag1420.xml"/><Relationship Id="rId8" Type="http://schemas.openxmlformats.org/officeDocument/2006/relationships/tags" Target="../tags/tag1419.xml"/><Relationship Id="rId7" Type="http://schemas.openxmlformats.org/officeDocument/2006/relationships/tags" Target="../tags/tag1418.xml"/><Relationship Id="rId6" Type="http://schemas.openxmlformats.org/officeDocument/2006/relationships/tags" Target="../tags/tag1417.xml"/><Relationship Id="rId5" Type="http://schemas.openxmlformats.org/officeDocument/2006/relationships/tags" Target="../tags/tag1416.xml"/><Relationship Id="rId4" Type="http://schemas.openxmlformats.org/officeDocument/2006/relationships/tags" Target="../tags/tag1415.xml"/><Relationship Id="rId3" Type="http://schemas.openxmlformats.org/officeDocument/2006/relationships/tags" Target="../tags/tag1414.xml"/><Relationship Id="rId2" Type="http://schemas.openxmlformats.org/officeDocument/2006/relationships/image" Target="../media/image86.emf"/><Relationship Id="rId14" Type="http://schemas.openxmlformats.org/officeDocument/2006/relationships/notesSlide" Target="../notesSlides/notesSlide24.xml"/><Relationship Id="rId13" Type="http://schemas.openxmlformats.org/officeDocument/2006/relationships/slideLayout" Target="../slideLayouts/slideLayout14.xml"/><Relationship Id="rId12" Type="http://schemas.openxmlformats.org/officeDocument/2006/relationships/tags" Target="../tags/tag1423.xml"/><Relationship Id="rId11" Type="http://schemas.openxmlformats.org/officeDocument/2006/relationships/tags" Target="../tags/tag1422.xml"/><Relationship Id="rId10" Type="http://schemas.openxmlformats.org/officeDocument/2006/relationships/tags" Target="../tags/tag1421.xml"/><Relationship Id="rId1" Type="http://schemas.openxmlformats.org/officeDocument/2006/relationships/tags" Target="../tags/tag1413.xml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tags" Target="../tags/tag1435.xml"/><Relationship Id="rId8" Type="http://schemas.openxmlformats.org/officeDocument/2006/relationships/tags" Target="../tags/tag1434.xml"/><Relationship Id="rId7" Type="http://schemas.openxmlformats.org/officeDocument/2006/relationships/tags" Target="../tags/tag1433.xml"/><Relationship Id="rId6" Type="http://schemas.openxmlformats.org/officeDocument/2006/relationships/tags" Target="../tags/tag1432.xml"/><Relationship Id="rId5" Type="http://schemas.openxmlformats.org/officeDocument/2006/relationships/tags" Target="../tags/tag1431.xml"/><Relationship Id="rId4" Type="http://schemas.openxmlformats.org/officeDocument/2006/relationships/tags" Target="../tags/tag1430.xml"/><Relationship Id="rId3" Type="http://schemas.openxmlformats.org/officeDocument/2006/relationships/tags" Target="../tags/tag1429.xml"/><Relationship Id="rId2" Type="http://schemas.openxmlformats.org/officeDocument/2006/relationships/tags" Target="../tags/tag1428.xml"/><Relationship Id="rId12" Type="http://schemas.openxmlformats.org/officeDocument/2006/relationships/notesSlide" Target="../notesSlides/notesSlide25.xml"/><Relationship Id="rId11" Type="http://schemas.openxmlformats.org/officeDocument/2006/relationships/slideLayout" Target="../slideLayouts/slideLayout14.xml"/><Relationship Id="rId10" Type="http://schemas.openxmlformats.org/officeDocument/2006/relationships/tags" Target="../tags/tag1436.xml"/><Relationship Id="rId1" Type="http://schemas.openxmlformats.org/officeDocument/2006/relationships/tags" Target="../tags/tag1427.xml"/></Relationships>
</file>

<file path=ppt/slides/_rels/slide49.xml.rels><?xml version="1.0" encoding="UTF-8" standalone="yes"?>
<Relationships xmlns="http://schemas.openxmlformats.org/package/2006/relationships"><Relationship Id="rId9" Type="http://schemas.openxmlformats.org/officeDocument/2006/relationships/tags" Target="../tags/tag1448.xml"/><Relationship Id="rId8" Type="http://schemas.openxmlformats.org/officeDocument/2006/relationships/tags" Target="../tags/tag1447.xml"/><Relationship Id="rId7" Type="http://schemas.openxmlformats.org/officeDocument/2006/relationships/tags" Target="../tags/tag1446.xml"/><Relationship Id="rId6" Type="http://schemas.openxmlformats.org/officeDocument/2006/relationships/tags" Target="../tags/tag1445.xml"/><Relationship Id="rId5" Type="http://schemas.openxmlformats.org/officeDocument/2006/relationships/tags" Target="../tags/tag1444.xml"/><Relationship Id="rId4" Type="http://schemas.openxmlformats.org/officeDocument/2006/relationships/tags" Target="../tags/tag1443.xml"/><Relationship Id="rId3" Type="http://schemas.openxmlformats.org/officeDocument/2006/relationships/tags" Target="../tags/tag1442.xml"/><Relationship Id="rId20" Type="http://schemas.openxmlformats.org/officeDocument/2006/relationships/notesSlide" Target="../notesSlides/notesSlide26.xml"/><Relationship Id="rId2" Type="http://schemas.openxmlformats.org/officeDocument/2006/relationships/tags" Target="../tags/tag1441.xml"/><Relationship Id="rId19" Type="http://schemas.openxmlformats.org/officeDocument/2006/relationships/slideLayout" Target="../slideLayouts/slideLayout14.xml"/><Relationship Id="rId18" Type="http://schemas.openxmlformats.org/officeDocument/2006/relationships/tags" Target="../tags/tag1457.xml"/><Relationship Id="rId17" Type="http://schemas.openxmlformats.org/officeDocument/2006/relationships/tags" Target="../tags/tag1456.xml"/><Relationship Id="rId16" Type="http://schemas.openxmlformats.org/officeDocument/2006/relationships/tags" Target="../tags/tag1455.xml"/><Relationship Id="rId15" Type="http://schemas.openxmlformats.org/officeDocument/2006/relationships/tags" Target="../tags/tag1454.xml"/><Relationship Id="rId14" Type="http://schemas.openxmlformats.org/officeDocument/2006/relationships/tags" Target="../tags/tag1453.xml"/><Relationship Id="rId13" Type="http://schemas.openxmlformats.org/officeDocument/2006/relationships/tags" Target="../tags/tag1452.xml"/><Relationship Id="rId12" Type="http://schemas.openxmlformats.org/officeDocument/2006/relationships/tags" Target="../tags/tag1451.xml"/><Relationship Id="rId11" Type="http://schemas.openxmlformats.org/officeDocument/2006/relationships/tags" Target="../tags/tag1450.xml"/><Relationship Id="rId10" Type="http://schemas.openxmlformats.org/officeDocument/2006/relationships/tags" Target="../tags/tag1449.xml"/><Relationship Id="rId1" Type="http://schemas.openxmlformats.org/officeDocument/2006/relationships/tags" Target="../tags/tag144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50.xml"/><Relationship Id="rId8" Type="http://schemas.openxmlformats.org/officeDocument/2006/relationships/tags" Target="../tags/tag249.xml"/><Relationship Id="rId7" Type="http://schemas.openxmlformats.org/officeDocument/2006/relationships/tags" Target="../tags/tag248.xml"/><Relationship Id="rId6" Type="http://schemas.openxmlformats.org/officeDocument/2006/relationships/tags" Target="../tags/tag247.xml"/><Relationship Id="rId5" Type="http://schemas.openxmlformats.org/officeDocument/2006/relationships/tags" Target="../tags/tag246.xml"/><Relationship Id="rId4" Type="http://schemas.openxmlformats.org/officeDocument/2006/relationships/tags" Target="../tags/tag245.xml"/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1" Type="http://schemas.openxmlformats.org/officeDocument/2006/relationships/slideLayout" Target="../slideLayouts/slideLayout14.xml"/><Relationship Id="rId10" Type="http://schemas.openxmlformats.org/officeDocument/2006/relationships/image" Target="../media/image12.png"/><Relationship Id="rId1" Type="http://schemas.openxmlformats.org/officeDocument/2006/relationships/tags" Target="../tags/tag242.xml"/></Relationships>
</file>

<file path=ppt/slides/_rels/slide50.xml.rels><?xml version="1.0" encoding="UTF-8" standalone="yes"?>
<Relationships xmlns="http://schemas.openxmlformats.org/package/2006/relationships"><Relationship Id="rId9" Type="http://schemas.openxmlformats.org/officeDocument/2006/relationships/tags" Target="../tags/tag1469.xml"/><Relationship Id="rId8" Type="http://schemas.openxmlformats.org/officeDocument/2006/relationships/tags" Target="../tags/tag1468.xml"/><Relationship Id="rId7" Type="http://schemas.openxmlformats.org/officeDocument/2006/relationships/tags" Target="../tags/tag1467.xml"/><Relationship Id="rId6" Type="http://schemas.openxmlformats.org/officeDocument/2006/relationships/tags" Target="../tags/tag1466.xml"/><Relationship Id="rId5" Type="http://schemas.openxmlformats.org/officeDocument/2006/relationships/tags" Target="../tags/tag1465.xml"/><Relationship Id="rId4" Type="http://schemas.openxmlformats.org/officeDocument/2006/relationships/tags" Target="../tags/tag1464.xml"/><Relationship Id="rId3" Type="http://schemas.openxmlformats.org/officeDocument/2006/relationships/tags" Target="../tags/tag1463.xml"/><Relationship Id="rId2" Type="http://schemas.openxmlformats.org/officeDocument/2006/relationships/tags" Target="../tags/tag1462.xml"/><Relationship Id="rId11" Type="http://schemas.openxmlformats.org/officeDocument/2006/relationships/slideLayout" Target="../slideLayouts/slideLayout14.xml"/><Relationship Id="rId10" Type="http://schemas.openxmlformats.org/officeDocument/2006/relationships/image" Target="../media/image12.png"/><Relationship Id="rId1" Type="http://schemas.openxmlformats.org/officeDocument/2006/relationships/tags" Target="../tags/tag1461.xml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tags" Target="../tags/tag1478.xml"/><Relationship Id="rId8" Type="http://schemas.openxmlformats.org/officeDocument/2006/relationships/tags" Target="../tags/tag1477.xml"/><Relationship Id="rId7" Type="http://schemas.openxmlformats.org/officeDocument/2006/relationships/tags" Target="../tags/tag1476.xml"/><Relationship Id="rId6" Type="http://schemas.openxmlformats.org/officeDocument/2006/relationships/tags" Target="../tags/tag1475.xml"/><Relationship Id="rId5" Type="http://schemas.openxmlformats.org/officeDocument/2006/relationships/tags" Target="../tags/tag1474.xml"/><Relationship Id="rId4" Type="http://schemas.openxmlformats.org/officeDocument/2006/relationships/tags" Target="../tags/tag1473.xml"/><Relationship Id="rId3" Type="http://schemas.openxmlformats.org/officeDocument/2006/relationships/tags" Target="../tags/tag1472.xml"/><Relationship Id="rId2" Type="http://schemas.openxmlformats.org/officeDocument/2006/relationships/tags" Target="../tags/tag1471.xml"/><Relationship Id="rId14" Type="http://schemas.openxmlformats.org/officeDocument/2006/relationships/notesSlide" Target="../notesSlides/notesSlide27.xml"/><Relationship Id="rId13" Type="http://schemas.openxmlformats.org/officeDocument/2006/relationships/slideLayout" Target="../slideLayouts/slideLayout14.xml"/><Relationship Id="rId12" Type="http://schemas.openxmlformats.org/officeDocument/2006/relationships/tags" Target="../tags/tag1481.xml"/><Relationship Id="rId11" Type="http://schemas.openxmlformats.org/officeDocument/2006/relationships/tags" Target="../tags/tag1480.xml"/><Relationship Id="rId10" Type="http://schemas.openxmlformats.org/officeDocument/2006/relationships/tags" Target="../tags/tag1479.xml"/><Relationship Id="rId1" Type="http://schemas.openxmlformats.org/officeDocument/2006/relationships/tags" Target="../tags/tag1470.xml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tags" Target="../tags/tag1493.xml"/><Relationship Id="rId8" Type="http://schemas.openxmlformats.org/officeDocument/2006/relationships/tags" Target="../tags/tag1492.xml"/><Relationship Id="rId7" Type="http://schemas.openxmlformats.org/officeDocument/2006/relationships/tags" Target="../tags/tag1491.xml"/><Relationship Id="rId6" Type="http://schemas.openxmlformats.org/officeDocument/2006/relationships/tags" Target="../tags/tag1490.xml"/><Relationship Id="rId5" Type="http://schemas.openxmlformats.org/officeDocument/2006/relationships/tags" Target="../tags/tag1489.xml"/><Relationship Id="rId4" Type="http://schemas.openxmlformats.org/officeDocument/2006/relationships/tags" Target="../tags/tag1488.xml"/><Relationship Id="rId3" Type="http://schemas.openxmlformats.org/officeDocument/2006/relationships/tags" Target="../tags/tag1487.xml"/><Relationship Id="rId2" Type="http://schemas.openxmlformats.org/officeDocument/2006/relationships/tags" Target="../tags/tag1486.xml"/><Relationship Id="rId18" Type="http://schemas.openxmlformats.org/officeDocument/2006/relationships/notesSlide" Target="../notesSlides/notesSlide28.xml"/><Relationship Id="rId17" Type="http://schemas.openxmlformats.org/officeDocument/2006/relationships/slideLayout" Target="../slideLayouts/slideLayout14.xml"/><Relationship Id="rId16" Type="http://schemas.openxmlformats.org/officeDocument/2006/relationships/tags" Target="../tags/tag1499.xml"/><Relationship Id="rId15" Type="http://schemas.openxmlformats.org/officeDocument/2006/relationships/tags" Target="../tags/tag1498.xml"/><Relationship Id="rId14" Type="http://schemas.openxmlformats.org/officeDocument/2006/relationships/tags" Target="../tags/tag1497.xml"/><Relationship Id="rId13" Type="http://schemas.openxmlformats.org/officeDocument/2006/relationships/tags" Target="../tags/tag1496.xml"/><Relationship Id="rId12" Type="http://schemas.openxmlformats.org/officeDocument/2006/relationships/tags" Target="../tags/tag1495.xml"/><Relationship Id="rId11" Type="http://schemas.openxmlformats.org/officeDocument/2006/relationships/tags" Target="../tags/tag1494.xml"/><Relationship Id="rId10" Type="http://schemas.openxmlformats.org/officeDocument/2006/relationships/image" Target="../media/image87.png"/><Relationship Id="rId1" Type="http://schemas.openxmlformats.org/officeDocument/2006/relationships/tags" Target="../tags/tag1485.xml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tags" Target="../tags/tag1511.xml"/><Relationship Id="rId8" Type="http://schemas.openxmlformats.org/officeDocument/2006/relationships/tags" Target="../tags/tag1510.xml"/><Relationship Id="rId7" Type="http://schemas.openxmlformats.org/officeDocument/2006/relationships/tags" Target="../tags/tag1509.xml"/><Relationship Id="rId6" Type="http://schemas.openxmlformats.org/officeDocument/2006/relationships/tags" Target="../tags/tag1508.xml"/><Relationship Id="rId5" Type="http://schemas.openxmlformats.org/officeDocument/2006/relationships/tags" Target="../tags/tag1507.xml"/><Relationship Id="rId4" Type="http://schemas.openxmlformats.org/officeDocument/2006/relationships/tags" Target="../tags/tag1506.xml"/><Relationship Id="rId3" Type="http://schemas.openxmlformats.org/officeDocument/2006/relationships/tags" Target="../tags/tag1505.xml"/><Relationship Id="rId2" Type="http://schemas.openxmlformats.org/officeDocument/2006/relationships/tags" Target="../tags/tag1504.xml"/><Relationship Id="rId12" Type="http://schemas.openxmlformats.org/officeDocument/2006/relationships/notesSlide" Target="../notesSlides/notesSlide29.xml"/><Relationship Id="rId11" Type="http://schemas.openxmlformats.org/officeDocument/2006/relationships/slideLayout" Target="../slideLayouts/slideLayout14.xml"/><Relationship Id="rId10" Type="http://schemas.openxmlformats.org/officeDocument/2006/relationships/tags" Target="../tags/tag1512.xml"/><Relationship Id="rId1" Type="http://schemas.openxmlformats.org/officeDocument/2006/relationships/tags" Target="../tags/tag1503.xml"/></Relationships>
</file>

<file path=ppt/slides/_rels/slide54.xml.rels><?xml version="1.0" encoding="UTF-8" standalone="yes"?>
<Relationships xmlns="http://schemas.openxmlformats.org/package/2006/relationships"><Relationship Id="rId9" Type="http://schemas.openxmlformats.org/officeDocument/2006/relationships/tags" Target="../tags/tag1523.xml"/><Relationship Id="rId8" Type="http://schemas.openxmlformats.org/officeDocument/2006/relationships/tags" Target="../tags/tag1522.xml"/><Relationship Id="rId7" Type="http://schemas.openxmlformats.org/officeDocument/2006/relationships/image" Target="../media/image11.png"/><Relationship Id="rId6" Type="http://schemas.openxmlformats.org/officeDocument/2006/relationships/tags" Target="../tags/tag1521.xml"/><Relationship Id="rId5" Type="http://schemas.openxmlformats.org/officeDocument/2006/relationships/tags" Target="../tags/tag1520.xml"/><Relationship Id="rId4" Type="http://schemas.openxmlformats.org/officeDocument/2006/relationships/tags" Target="../tags/tag1519.xml"/><Relationship Id="rId3" Type="http://schemas.openxmlformats.org/officeDocument/2006/relationships/tags" Target="../tags/tag1518.xml"/><Relationship Id="rId2" Type="http://schemas.openxmlformats.org/officeDocument/2006/relationships/tags" Target="../tags/tag1517.xml"/><Relationship Id="rId15" Type="http://schemas.openxmlformats.org/officeDocument/2006/relationships/notesSlide" Target="../notesSlides/notesSlide30.xml"/><Relationship Id="rId14" Type="http://schemas.openxmlformats.org/officeDocument/2006/relationships/slideLayout" Target="../slideLayouts/slideLayout14.xml"/><Relationship Id="rId13" Type="http://schemas.openxmlformats.org/officeDocument/2006/relationships/tags" Target="../tags/tag1526.xml"/><Relationship Id="rId12" Type="http://schemas.openxmlformats.org/officeDocument/2006/relationships/tags" Target="../tags/tag1525.xml"/><Relationship Id="rId11" Type="http://schemas.openxmlformats.org/officeDocument/2006/relationships/tags" Target="../tags/tag1524.xml"/><Relationship Id="rId10" Type="http://schemas.openxmlformats.org/officeDocument/2006/relationships/image" Target="../media/image12.png"/><Relationship Id="rId1" Type="http://schemas.openxmlformats.org/officeDocument/2006/relationships/tags" Target="../tags/tag1516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59.xml"/><Relationship Id="rId8" Type="http://schemas.openxmlformats.org/officeDocument/2006/relationships/tags" Target="../tags/tag258.xml"/><Relationship Id="rId7" Type="http://schemas.openxmlformats.org/officeDocument/2006/relationships/tags" Target="../tags/tag257.xml"/><Relationship Id="rId63" Type="http://schemas.openxmlformats.org/officeDocument/2006/relationships/slideLayout" Target="../slideLayouts/slideLayout13.xml"/><Relationship Id="rId62" Type="http://schemas.openxmlformats.org/officeDocument/2006/relationships/tags" Target="../tags/tag311.xml"/><Relationship Id="rId61" Type="http://schemas.openxmlformats.org/officeDocument/2006/relationships/tags" Target="../tags/tag310.xml"/><Relationship Id="rId60" Type="http://schemas.openxmlformats.org/officeDocument/2006/relationships/tags" Target="../tags/tag309.xml"/><Relationship Id="rId6" Type="http://schemas.openxmlformats.org/officeDocument/2006/relationships/tags" Target="../tags/tag256.xml"/><Relationship Id="rId59" Type="http://schemas.openxmlformats.org/officeDocument/2006/relationships/tags" Target="../tags/tag308.xml"/><Relationship Id="rId58" Type="http://schemas.openxmlformats.org/officeDocument/2006/relationships/tags" Target="../tags/tag307.xml"/><Relationship Id="rId57" Type="http://schemas.openxmlformats.org/officeDocument/2006/relationships/tags" Target="../tags/tag306.xml"/><Relationship Id="rId56" Type="http://schemas.openxmlformats.org/officeDocument/2006/relationships/tags" Target="../tags/tag305.xml"/><Relationship Id="rId55" Type="http://schemas.openxmlformats.org/officeDocument/2006/relationships/tags" Target="../tags/tag304.xml"/><Relationship Id="rId54" Type="http://schemas.openxmlformats.org/officeDocument/2006/relationships/tags" Target="../tags/tag303.xml"/><Relationship Id="rId53" Type="http://schemas.openxmlformats.org/officeDocument/2006/relationships/tags" Target="../tags/tag302.xml"/><Relationship Id="rId52" Type="http://schemas.openxmlformats.org/officeDocument/2006/relationships/tags" Target="../tags/tag301.xml"/><Relationship Id="rId51" Type="http://schemas.openxmlformats.org/officeDocument/2006/relationships/tags" Target="../tags/tag300.xml"/><Relationship Id="rId50" Type="http://schemas.openxmlformats.org/officeDocument/2006/relationships/tags" Target="../tags/tag299.xml"/><Relationship Id="rId5" Type="http://schemas.openxmlformats.org/officeDocument/2006/relationships/tags" Target="../tags/tag255.xml"/><Relationship Id="rId49" Type="http://schemas.openxmlformats.org/officeDocument/2006/relationships/tags" Target="../tags/tag298.xml"/><Relationship Id="rId48" Type="http://schemas.openxmlformats.org/officeDocument/2006/relationships/tags" Target="../tags/tag297.xml"/><Relationship Id="rId47" Type="http://schemas.openxmlformats.org/officeDocument/2006/relationships/tags" Target="../tags/tag296.xml"/><Relationship Id="rId46" Type="http://schemas.openxmlformats.org/officeDocument/2006/relationships/tags" Target="../tags/tag295.xml"/><Relationship Id="rId45" Type="http://schemas.openxmlformats.org/officeDocument/2006/relationships/tags" Target="../tags/tag294.xml"/><Relationship Id="rId44" Type="http://schemas.openxmlformats.org/officeDocument/2006/relationships/tags" Target="../tags/tag293.xml"/><Relationship Id="rId43" Type="http://schemas.openxmlformats.org/officeDocument/2006/relationships/tags" Target="../tags/tag292.xml"/><Relationship Id="rId42" Type="http://schemas.openxmlformats.org/officeDocument/2006/relationships/tags" Target="../tags/tag291.xml"/><Relationship Id="rId41" Type="http://schemas.openxmlformats.org/officeDocument/2006/relationships/tags" Target="../tags/tag290.xml"/><Relationship Id="rId40" Type="http://schemas.openxmlformats.org/officeDocument/2006/relationships/tags" Target="../tags/tag289.xml"/><Relationship Id="rId4" Type="http://schemas.openxmlformats.org/officeDocument/2006/relationships/tags" Target="../tags/tag254.xml"/><Relationship Id="rId39" Type="http://schemas.openxmlformats.org/officeDocument/2006/relationships/tags" Target="../tags/tag288.xml"/><Relationship Id="rId38" Type="http://schemas.openxmlformats.org/officeDocument/2006/relationships/tags" Target="../tags/tag287.xml"/><Relationship Id="rId37" Type="http://schemas.openxmlformats.org/officeDocument/2006/relationships/tags" Target="../tags/tag286.xml"/><Relationship Id="rId36" Type="http://schemas.openxmlformats.org/officeDocument/2006/relationships/tags" Target="../tags/tag285.xml"/><Relationship Id="rId35" Type="http://schemas.openxmlformats.org/officeDocument/2006/relationships/tags" Target="../tags/tag284.xml"/><Relationship Id="rId34" Type="http://schemas.openxmlformats.org/officeDocument/2006/relationships/tags" Target="../tags/tag283.xml"/><Relationship Id="rId33" Type="http://schemas.openxmlformats.org/officeDocument/2006/relationships/tags" Target="../tags/tag282.xml"/><Relationship Id="rId32" Type="http://schemas.openxmlformats.org/officeDocument/2006/relationships/tags" Target="../tags/tag281.xml"/><Relationship Id="rId31" Type="http://schemas.openxmlformats.org/officeDocument/2006/relationships/tags" Target="../tags/tag280.xml"/><Relationship Id="rId30" Type="http://schemas.openxmlformats.org/officeDocument/2006/relationships/tags" Target="../tags/tag279.xml"/><Relationship Id="rId3" Type="http://schemas.openxmlformats.org/officeDocument/2006/relationships/tags" Target="../tags/tag253.xml"/><Relationship Id="rId29" Type="http://schemas.openxmlformats.org/officeDocument/2006/relationships/tags" Target="../tags/tag278.xml"/><Relationship Id="rId28" Type="http://schemas.openxmlformats.org/officeDocument/2006/relationships/tags" Target="../tags/tag277.xml"/><Relationship Id="rId27" Type="http://schemas.openxmlformats.org/officeDocument/2006/relationships/tags" Target="../tags/tag276.xml"/><Relationship Id="rId26" Type="http://schemas.openxmlformats.org/officeDocument/2006/relationships/tags" Target="../tags/tag275.xml"/><Relationship Id="rId25" Type="http://schemas.openxmlformats.org/officeDocument/2006/relationships/tags" Target="../tags/tag274.xml"/><Relationship Id="rId24" Type="http://schemas.openxmlformats.org/officeDocument/2006/relationships/tags" Target="../tags/tag273.xml"/><Relationship Id="rId23" Type="http://schemas.openxmlformats.org/officeDocument/2006/relationships/tags" Target="../tags/tag272.xml"/><Relationship Id="rId22" Type="http://schemas.openxmlformats.org/officeDocument/2006/relationships/tags" Target="../tags/tag271.xml"/><Relationship Id="rId21" Type="http://schemas.openxmlformats.org/officeDocument/2006/relationships/tags" Target="../tags/tag270.xml"/><Relationship Id="rId20" Type="http://schemas.openxmlformats.org/officeDocument/2006/relationships/tags" Target="../tags/tag269.xml"/><Relationship Id="rId2" Type="http://schemas.openxmlformats.org/officeDocument/2006/relationships/tags" Target="../tags/tag252.xml"/><Relationship Id="rId19" Type="http://schemas.openxmlformats.org/officeDocument/2006/relationships/tags" Target="../tags/tag268.xml"/><Relationship Id="rId18" Type="http://schemas.openxmlformats.org/officeDocument/2006/relationships/tags" Target="../tags/tag267.xml"/><Relationship Id="rId17" Type="http://schemas.openxmlformats.org/officeDocument/2006/relationships/tags" Target="../tags/tag266.xml"/><Relationship Id="rId16" Type="http://schemas.openxmlformats.org/officeDocument/2006/relationships/tags" Target="../tags/tag265.xml"/><Relationship Id="rId15" Type="http://schemas.openxmlformats.org/officeDocument/2006/relationships/tags" Target="../tags/tag264.xml"/><Relationship Id="rId14" Type="http://schemas.openxmlformats.org/officeDocument/2006/relationships/tags" Target="../tags/tag263.xml"/><Relationship Id="rId13" Type="http://schemas.openxmlformats.org/officeDocument/2006/relationships/image" Target="../media/image15.png"/><Relationship Id="rId12" Type="http://schemas.openxmlformats.org/officeDocument/2006/relationships/tags" Target="../tags/tag262.xml"/><Relationship Id="rId11" Type="http://schemas.openxmlformats.org/officeDocument/2006/relationships/tags" Target="../tags/tag261.xml"/><Relationship Id="rId10" Type="http://schemas.openxmlformats.org/officeDocument/2006/relationships/tags" Target="../tags/tag260.xml"/><Relationship Id="rId1" Type="http://schemas.openxmlformats.org/officeDocument/2006/relationships/tags" Target="../tags/tag25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20.xml"/><Relationship Id="rId8" Type="http://schemas.openxmlformats.org/officeDocument/2006/relationships/tags" Target="../tags/tag319.xml"/><Relationship Id="rId7" Type="http://schemas.openxmlformats.org/officeDocument/2006/relationships/tags" Target="../tags/tag318.xml"/><Relationship Id="rId6" Type="http://schemas.openxmlformats.org/officeDocument/2006/relationships/tags" Target="../tags/tag317.xml"/><Relationship Id="rId5" Type="http://schemas.openxmlformats.org/officeDocument/2006/relationships/tags" Target="../tags/tag316.xml"/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1" Type="http://schemas.openxmlformats.org/officeDocument/2006/relationships/slideLayout" Target="../slideLayouts/slideLayout14.xml"/><Relationship Id="rId10" Type="http://schemas.openxmlformats.org/officeDocument/2006/relationships/image" Target="../media/image12.png"/><Relationship Id="rId1" Type="http://schemas.openxmlformats.org/officeDocument/2006/relationships/tags" Target="../tags/tag312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328.xml"/><Relationship Id="rId7" Type="http://schemas.openxmlformats.org/officeDocument/2006/relationships/tags" Target="../tags/tag327.xml"/><Relationship Id="rId6" Type="http://schemas.openxmlformats.org/officeDocument/2006/relationships/tags" Target="../tags/tag326.xml"/><Relationship Id="rId5" Type="http://schemas.openxmlformats.org/officeDocument/2006/relationships/tags" Target="../tags/tag325.xml"/><Relationship Id="rId4" Type="http://schemas.openxmlformats.org/officeDocument/2006/relationships/tags" Target="../tags/tag324.xml"/><Relationship Id="rId3" Type="http://schemas.openxmlformats.org/officeDocument/2006/relationships/tags" Target="../tags/tag323.xml"/><Relationship Id="rId26" Type="http://schemas.openxmlformats.org/officeDocument/2006/relationships/notesSlide" Target="../notesSlides/notesSlide4.xml"/><Relationship Id="rId25" Type="http://schemas.openxmlformats.org/officeDocument/2006/relationships/slideLayout" Target="../slideLayouts/slideLayout17.xml"/><Relationship Id="rId24" Type="http://schemas.openxmlformats.org/officeDocument/2006/relationships/tags" Target="../tags/tag341.xml"/><Relationship Id="rId23" Type="http://schemas.openxmlformats.org/officeDocument/2006/relationships/tags" Target="../tags/tag340.xml"/><Relationship Id="rId22" Type="http://schemas.openxmlformats.org/officeDocument/2006/relationships/tags" Target="../tags/tag339.xml"/><Relationship Id="rId21" Type="http://schemas.openxmlformats.org/officeDocument/2006/relationships/tags" Target="../tags/tag338.xml"/><Relationship Id="rId20" Type="http://schemas.openxmlformats.org/officeDocument/2006/relationships/tags" Target="../tags/tag337.xml"/><Relationship Id="rId2" Type="http://schemas.openxmlformats.org/officeDocument/2006/relationships/tags" Target="../tags/tag322.xml"/><Relationship Id="rId19" Type="http://schemas.openxmlformats.org/officeDocument/2006/relationships/tags" Target="../tags/tag336.xml"/><Relationship Id="rId18" Type="http://schemas.openxmlformats.org/officeDocument/2006/relationships/tags" Target="../tags/tag335.xml"/><Relationship Id="rId17" Type="http://schemas.openxmlformats.org/officeDocument/2006/relationships/tags" Target="../tags/tag334.xml"/><Relationship Id="rId16" Type="http://schemas.openxmlformats.org/officeDocument/2006/relationships/tags" Target="../tags/tag333.xml"/><Relationship Id="rId15" Type="http://schemas.openxmlformats.org/officeDocument/2006/relationships/image" Target="../media/image18.png"/><Relationship Id="rId14" Type="http://schemas.openxmlformats.org/officeDocument/2006/relationships/tags" Target="../tags/tag332.xml"/><Relationship Id="rId13" Type="http://schemas.openxmlformats.org/officeDocument/2006/relationships/tags" Target="../tags/tag331.xml"/><Relationship Id="rId12" Type="http://schemas.openxmlformats.org/officeDocument/2006/relationships/image" Target="../media/image17.jpeg"/><Relationship Id="rId11" Type="http://schemas.openxmlformats.org/officeDocument/2006/relationships/tags" Target="../tags/tag330.xml"/><Relationship Id="rId10" Type="http://schemas.openxmlformats.org/officeDocument/2006/relationships/tags" Target="../tags/tag329.xml"/><Relationship Id="rId1" Type="http://schemas.openxmlformats.org/officeDocument/2006/relationships/tags" Target="../tags/tag32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349.xml"/><Relationship Id="rId8" Type="http://schemas.openxmlformats.org/officeDocument/2006/relationships/tags" Target="../tags/tag348.xml"/><Relationship Id="rId7" Type="http://schemas.openxmlformats.org/officeDocument/2006/relationships/image" Target="../media/image20.jpeg"/><Relationship Id="rId61" Type="http://schemas.openxmlformats.org/officeDocument/2006/relationships/notesSlide" Target="../notesSlides/notesSlide5.xml"/><Relationship Id="rId60" Type="http://schemas.openxmlformats.org/officeDocument/2006/relationships/slideLayout" Target="../slideLayouts/slideLayout17.xml"/><Relationship Id="rId6" Type="http://schemas.openxmlformats.org/officeDocument/2006/relationships/tags" Target="../tags/tag347.xml"/><Relationship Id="rId59" Type="http://schemas.openxmlformats.org/officeDocument/2006/relationships/image" Target="../media/image16.png"/><Relationship Id="rId58" Type="http://schemas.openxmlformats.org/officeDocument/2006/relationships/tags" Target="../tags/tag387.xml"/><Relationship Id="rId57" Type="http://schemas.openxmlformats.org/officeDocument/2006/relationships/tags" Target="../tags/tag386.xml"/><Relationship Id="rId56" Type="http://schemas.openxmlformats.org/officeDocument/2006/relationships/tags" Target="../tags/tag385.xml"/><Relationship Id="rId55" Type="http://schemas.openxmlformats.org/officeDocument/2006/relationships/tags" Target="../tags/tag384.xml"/><Relationship Id="rId54" Type="http://schemas.openxmlformats.org/officeDocument/2006/relationships/tags" Target="../tags/tag383.xml"/><Relationship Id="rId53" Type="http://schemas.openxmlformats.org/officeDocument/2006/relationships/tags" Target="../tags/tag382.xml"/><Relationship Id="rId52" Type="http://schemas.openxmlformats.org/officeDocument/2006/relationships/tags" Target="../tags/tag381.xml"/><Relationship Id="rId51" Type="http://schemas.openxmlformats.org/officeDocument/2006/relationships/tags" Target="../tags/tag380.xml"/><Relationship Id="rId50" Type="http://schemas.openxmlformats.org/officeDocument/2006/relationships/image" Target="../media/image31.png"/><Relationship Id="rId5" Type="http://schemas.openxmlformats.org/officeDocument/2006/relationships/image" Target="../media/image19.png"/><Relationship Id="rId49" Type="http://schemas.openxmlformats.org/officeDocument/2006/relationships/tags" Target="../tags/tag379.xml"/><Relationship Id="rId48" Type="http://schemas.openxmlformats.org/officeDocument/2006/relationships/image" Target="../media/image30.jpeg"/><Relationship Id="rId47" Type="http://schemas.openxmlformats.org/officeDocument/2006/relationships/tags" Target="../tags/tag378.xml"/><Relationship Id="rId46" Type="http://schemas.openxmlformats.org/officeDocument/2006/relationships/image" Target="../media/image29.png"/><Relationship Id="rId45" Type="http://schemas.openxmlformats.org/officeDocument/2006/relationships/tags" Target="../tags/tag377.xml"/><Relationship Id="rId44" Type="http://schemas.openxmlformats.org/officeDocument/2006/relationships/image" Target="../media/image28.jpeg"/><Relationship Id="rId43" Type="http://schemas.openxmlformats.org/officeDocument/2006/relationships/tags" Target="../tags/tag376.xml"/><Relationship Id="rId42" Type="http://schemas.openxmlformats.org/officeDocument/2006/relationships/image" Target="../media/image27.jpeg"/><Relationship Id="rId41" Type="http://schemas.openxmlformats.org/officeDocument/2006/relationships/tags" Target="../tags/tag375.xml"/><Relationship Id="rId40" Type="http://schemas.openxmlformats.org/officeDocument/2006/relationships/image" Target="../media/image26.png"/><Relationship Id="rId4" Type="http://schemas.openxmlformats.org/officeDocument/2006/relationships/tags" Target="../tags/tag346.xml"/><Relationship Id="rId39" Type="http://schemas.openxmlformats.org/officeDocument/2006/relationships/tags" Target="../tags/tag374.xml"/><Relationship Id="rId38" Type="http://schemas.openxmlformats.org/officeDocument/2006/relationships/tags" Target="../tags/tag373.xml"/><Relationship Id="rId37" Type="http://schemas.openxmlformats.org/officeDocument/2006/relationships/image" Target="../media/image25.png"/><Relationship Id="rId36" Type="http://schemas.openxmlformats.org/officeDocument/2006/relationships/tags" Target="../tags/tag372.xml"/><Relationship Id="rId35" Type="http://schemas.openxmlformats.org/officeDocument/2006/relationships/image" Target="../media/image24.png"/><Relationship Id="rId34" Type="http://schemas.openxmlformats.org/officeDocument/2006/relationships/tags" Target="../tags/tag371.xml"/><Relationship Id="rId33" Type="http://schemas.openxmlformats.org/officeDocument/2006/relationships/image" Target="../media/image23.GIF"/><Relationship Id="rId32" Type="http://schemas.openxmlformats.org/officeDocument/2006/relationships/tags" Target="../tags/tag370.xml"/><Relationship Id="rId31" Type="http://schemas.openxmlformats.org/officeDocument/2006/relationships/tags" Target="../tags/tag369.xml"/><Relationship Id="rId30" Type="http://schemas.openxmlformats.org/officeDocument/2006/relationships/image" Target="../media/image22.png"/><Relationship Id="rId3" Type="http://schemas.openxmlformats.org/officeDocument/2006/relationships/tags" Target="../tags/tag345.xml"/><Relationship Id="rId29" Type="http://schemas.openxmlformats.org/officeDocument/2006/relationships/tags" Target="../tags/tag368.xml"/><Relationship Id="rId28" Type="http://schemas.openxmlformats.org/officeDocument/2006/relationships/tags" Target="../tags/tag367.xml"/><Relationship Id="rId27" Type="http://schemas.openxmlformats.org/officeDocument/2006/relationships/tags" Target="../tags/tag366.xml"/><Relationship Id="rId26" Type="http://schemas.openxmlformats.org/officeDocument/2006/relationships/tags" Target="../tags/tag365.xml"/><Relationship Id="rId25" Type="http://schemas.openxmlformats.org/officeDocument/2006/relationships/tags" Target="../tags/tag364.xml"/><Relationship Id="rId24" Type="http://schemas.openxmlformats.org/officeDocument/2006/relationships/tags" Target="../tags/tag363.xml"/><Relationship Id="rId23" Type="http://schemas.openxmlformats.org/officeDocument/2006/relationships/tags" Target="../tags/tag362.xml"/><Relationship Id="rId22" Type="http://schemas.openxmlformats.org/officeDocument/2006/relationships/tags" Target="../tags/tag361.xml"/><Relationship Id="rId21" Type="http://schemas.openxmlformats.org/officeDocument/2006/relationships/tags" Target="../tags/tag360.xml"/><Relationship Id="rId20" Type="http://schemas.openxmlformats.org/officeDocument/2006/relationships/tags" Target="../tags/tag359.xml"/><Relationship Id="rId2" Type="http://schemas.openxmlformats.org/officeDocument/2006/relationships/tags" Target="../tags/tag344.xml"/><Relationship Id="rId19" Type="http://schemas.openxmlformats.org/officeDocument/2006/relationships/image" Target="../media/image21.png"/><Relationship Id="rId18" Type="http://schemas.openxmlformats.org/officeDocument/2006/relationships/tags" Target="../tags/tag358.xml"/><Relationship Id="rId17" Type="http://schemas.openxmlformats.org/officeDocument/2006/relationships/tags" Target="../tags/tag357.xml"/><Relationship Id="rId16" Type="http://schemas.openxmlformats.org/officeDocument/2006/relationships/tags" Target="../tags/tag356.xml"/><Relationship Id="rId15" Type="http://schemas.openxmlformats.org/officeDocument/2006/relationships/tags" Target="../tags/tag355.xml"/><Relationship Id="rId14" Type="http://schemas.openxmlformats.org/officeDocument/2006/relationships/tags" Target="../tags/tag354.xml"/><Relationship Id="rId13" Type="http://schemas.openxmlformats.org/officeDocument/2006/relationships/tags" Target="../tags/tag353.xml"/><Relationship Id="rId12" Type="http://schemas.openxmlformats.org/officeDocument/2006/relationships/tags" Target="../tags/tag352.xml"/><Relationship Id="rId11" Type="http://schemas.openxmlformats.org/officeDocument/2006/relationships/tags" Target="../tags/tag351.xml"/><Relationship Id="rId10" Type="http://schemas.openxmlformats.org/officeDocument/2006/relationships/tags" Target="../tags/tag350.xml"/><Relationship Id="rId1" Type="http://schemas.openxmlformats.org/officeDocument/2006/relationships/tags" Target="../tags/tag3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34"/>
          <p:cNvSpPr/>
          <p:nvPr>
            <p:custDataLst>
              <p:tags r:id="rId1"/>
            </p:custDataLst>
          </p:nvPr>
        </p:nvSpPr>
        <p:spPr>
          <a:xfrm>
            <a:off x="630528" y="1382383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55" name="任意多边形: 形状 54"/>
          <p:cNvSpPr/>
          <p:nvPr>
            <p:custDataLst>
              <p:tags r:id="rId2"/>
            </p:custDataLst>
          </p:nvPr>
        </p:nvSpPr>
        <p:spPr>
          <a:xfrm>
            <a:off x="3153575" y="-1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047676" y="463293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4"/>
            </p:custDataLst>
          </p:nvPr>
        </p:nvSpPr>
        <p:spPr>
          <a:xfrm flipV="1">
            <a:off x="1483995" y="633004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50" name="TextBox 5"/>
          <p:cNvSpPr txBox="1"/>
          <p:nvPr>
            <p:custDataLst>
              <p:tags r:id="rId5"/>
            </p:custDataLst>
          </p:nvPr>
        </p:nvSpPr>
        <p:spPr>
          <a:xfrm>
            <a:off x="1138090" y="4786726"/>
            <a:ext cx="1312545" cy="378460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 panose="020B0400000000000000" charset="-122"/>
              </a:rPr>
              <a:t>讲师：</a:t>
            </a:r>
            <a:r>
              <a:rPr kumimoji="0" lang="en-US" altLang="zh-CN" sz="186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 panose="020B0400000000000000" charset="-122"/>
              </a:rPr>
              <a:t>xxx</a:t>
            </a:r>
            <a:endParaRPr kumimoji="0" lang="en-US" altLang="zh-CN" sz="1865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思源黑体 CN Normal" panose="020B0400000000000000" charset="-122"/>
            </a:endParaRPr>
          </a:p>
        </p:txBody>
      </p:sp>
      <p:grpSp>
        <p:nvGrpSpPr>
          <p:cNvPr id="8" name="组合 7"/>
          <p:cNvGrpSpPr/>
          <p:nvPr>
            <p:custDataLst>
              <p:tags r:id="rId6"/>
            </p:custDataLst>
          </p:nvPr>
        </p:nvGrpSpPr>
        <p:grpSpPr>
          <a:xfrm>
            <a:off x="203835" y="1953634"/>
            <a:ext cx="5106670" cy="2245535"/>
            <a:chOff x="280" y="3379"/>
            <a:chExt cx="8042" cy="2871"/>
          </a:xfrm>
        </p:grpSpPr>
        <p:sp>
          <p:nvSpPr>
            <p:cNvPr id="9" name="文本框 8"/>
            <p:cNvSpPr txBox="1"/>
            <p:nvPr>
              <p:custDataLst>
                <p:tags r:id="rId7"/>
              </p:custDataLst>
            </p:nvPr>
          </p:nvSpPr>
          <p:spPr>
            <a:xfrm>
              <a:off x="2830" y="3379"/>
              <a:ext cx="3399" cy="101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8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第</a:t>
              </a:r>
              <a:r>
                <a:rPr kumimoji="0" lang="en-US" altLang="zh-CN" sz="48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06</a:t>
              </a:r>
              <a:r>
                <a:rPr kumimoji="0" lang="zh-CN" altLang="en-US" sz="48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讲</a:t>
              </a:r>
              <a:endPara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8"/>
              </p:custDataLst>
            </p:nvPr>
          </p:nvSpPr>
          <p:spPr>
            <a:xfrm>
              <a:off x="280" y="4805"/>
              <a:ext cx="8042" cy="144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4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    </a:t>
              </a:r>
              <a:r>
                <a:rPr kumimoji="0" lang="zh-CN" altLang="zh-CN" sz="44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细胞器和生物膜系统</a:t>
              </a:r>
              <a:endParaRPr kumimoji="0" lang="zh-CN" altLang="zh-CN" sz="4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1988800" y="109220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4" name="椭圆 3"/>
          <p:cNvSpPr/>
          <p:nvPr>
            <p:custDataLst>
              <p:tags r:id="rId11"/>
            </p:custDataLst>
          </p:nvPr>
        </p:nvSpPr>
        <p:spPr>
          <a:xfrm>
            <a:off x="5906135" y="-437515"/>
            <a:ext cx="8125460" cy="8143240"/>
          </a:xfrm>
          <a:prstGeom prst="ellipse">
            <a:avLst/>
          </a:pr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F35B0BEE-F18A-47BB-8FCB-E00DA2F2635D-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191250" y="-198120"/>
            <a:ext cx="8156575" cy="7737475"/>
          </a:xfrm>
          <a:prstGeom prst="rect">
            <a:avLst/>
          </a:prstGeom>
          <a:noFill/>
        </p:spPr>
      </p:pic>
      <p:sp>
        <p:nvSpPr>
          <p:cNvPr id="6" name="圆角矩形 5"/>
          <p:cNvSpPr/>
          <p:nvPr>
            <p:custDataLst>
              <p:tags r:id="rId14"/>
            </p:custDataLst>
          </p:nvPr>
        </p:nvSpPr>
        <p:spPr>
          <a:xfrm>
            <a:off x="2077085" y="1216025"/>
            <a:ext cx="2551430" cy="5397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2027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年高考一轮复习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10" name="任意多边形: 形状 34"/>
          <p:cNvSpPr/>
          <p:nvPr>
            <p:custDataLst>
              <p:tags r:id="rId15"/>
            </p:custDataLst>
          </p:nvPr>
        </p:nvSpPr>
        <p:spPr>
          <a:xfrm>
            <a:off x="630528" y="470025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848478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2283" t="1193" r="1723" b="1740"/>
          <a:stretch>
            <a:fillRect/>
          </a:stretch>
        </p:blipFill>
        <p:spPr>
          <a:xfrm>
            <a:off x="5824220" y="2175510"/>
            <a:ext cx="6220460" cy="4422140"/>
          </a:xfrm>
          <a:prstGeom prst="rect">
            <a:avLst/>
          </a:prstGeom>
        </p:spPr>
      </p:pic>
      <p:grpSp>
        <p:nvGrpSpPr>
          <p:cNvPr id="13" name="组合 12"/>
          <p:cNvGrpSpPr/>
          <p:nvPr>
            <p:custDataLst>
              <p:tags r:id="rId3"/>
            </p:custDataLst>
          </p:nvPr>
        </p:nvGrpSpPr>
        <p:grpSpPr>
          <a:xfrm>
            <a:off x="149225" y="81280"/>
            <a:ext cx="5861050" cy="1151890"/>
            <a:chOff x="235" y="128"/>
            <a:chExt cx="8256" cy="1814"/>
          </a:xfrm>
        </p:grpSpPr>
        <p:sp>
          <p:nvSpPr>
            <p:cNvPr id="31" name="文本框 30"/>
            <p:cNvSpPr txBox="1"/>
            <p:nvPr>
              <p:custDataLst>
                <p:tags r:id="rId4"/>
              </p:custDataLst>
            </p:nvPr>
          </p:nvSpPr>
          <p:spPr>
            <a:xfrm>
              <a:off x="655" y="926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细胞器的分离方法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8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>
            <p:custDataLst>
              <p:tags r:id="rId12"/>
            </p:custDataLst>
          </p:nvPr>
        </p:nvSpPr>
        <p:spPr>
          <a:xfrm>
            <a:off x="149225" y="1329690"/>
            <a:ext cx="1168146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buFont typeface="Wingdings" panose="05000000000000000000" charset="0"/>
              <a:buNone/>
            </a:pPr>
            <a:r>
              <a:rPr lang="en-US" altLang="zh-CN" sz="2400" b="1" i="0">
                <a:solidFill>
                  <a:srgbClr val="FF0000"/>
                </a:solidFill>
                <a:latin typeface="+mn-ea"/>
              </a:rPr>
              <a:t>2.</a:t>
            </a:r>
            <a:r>
              <a:rPr lang="zh-CN" altLang="en-US" sz="2400" b="1" i="0">
                <a:solidFill>
                  <a:srgbClr val="333333"/>
                </a:solidFill>
                <a:latin typeface="+mn-ea"/>
              </a:rPr>
              <a:t>荔枝鲜甜多汁，其甜味物质主要存在与细胞的</a:t>
            </a:r>
            <a:r>
              <a:rPr lang="en-US" altLang="zh-CN" sz="2400" b="1" i="0" u="sng">
                <a:solidFill>
                  <a:srgbClr val="333333"/>
                </a:solidFill>
                <a:latin typeface="+mn-ea"/>
              </a:rPr>
              <a:t>              </a:t>
            </a:r>
            <a:r>
              <a:rPr lang="zh-CN" altLang="en-US" sz="2400" b="1" i="0">
                <a:solidFill>
                  <a:srgbClr val="333333"/>
                </a:solidFill>
                <a:latin typeface="+mn-ea"/>
              </a:rPr>
              <a:t>结构中，要想从细胞中分离出该细胞器，研究其结构和功能，可以采用</a:t>
            </a:r>
            <a:r>
              <a:rPr lang="en-US" altLang="zh-CN" sz="2400" b="1" i="0" u="sng">
                <a:solidFill>
                  <a:srgbClr val="333333"/>
                </a:solidFill>
                <a:latin typeface="+mn-ea"/>
              </a:rPr>
              <a:t>                    </a:t>
            </a:r>
            <a:r>
              <a:rPr lang="zh-CN" altLang="en-US" sz="2400" b="1" i="0">
                <a:solidFill>
                  <a:srgbClr val="333333"/>
                </a:solidFill>
                <a:latin typeface="+mn-ea"/>
              </a:rPr>
              <a:t>方法，如何操作？</a:t>
            </a:r>
            <a:endParaRPr lang="zh-CN" altLang="en-US" sz="2400" b="1" i="0">
              <a:solidFill>
                <a:srgbClr val="333333"/>
              </a:solidFill>
              <a:latin typeface="+mn-ea"/>
            </a:endParaRPr>
          </a:p>
        </p:txBody>
      </p:sp>
      <p:sp>
        <p:nvSpPr>
          <p:cNvPr id="7" name="Text Box 12"/>
          <p:cNvSpPr txBox="1"/>
          <p:nvPr>
            <p:custDataLst>
              <p:tags r:id="rId13"/>
            </p:custDataLst>
          </p:nvPr>
        </p:nvSpPr>
        <p:spPr>
          <a:xfrm>
            <a:off x="6774180" y="1329690"/>
            <a:ext cx="1040765" cy="460375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液泡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Text Box 12"/>
          <p:cNvSpPr txBox="1"/>
          <p:nvPr>
            <p:custDataLst>
              <p:tags r:id="rId14"/>
            </p:custDataLst>
          </p:nvPr>
        </p:nvSpPr>
        <p:spPr>
          <a:xfrm>
            <a:off x="6010218" y="1697742"/>
            <a:ext cx="2176852" cy="461665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差速离心法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15"/>
            </p:custDataLst>
          </p:nvPr>
        </p:nvSpPr>
        <p:spPr>
          <a:xfrm>
            <a:off x="216535" y="2159635"/>
            <a:ext cx="5649595" cy="1714500"/>
          </a:xfrm>
          <a:prstGeom prst="rect">
            <a:avLst/>
          </a:prstGeom>
          <a:solidFill>
            <a:srgbClr val="CDE573">
              <a:lumMod val="20000"/>
              <a:lumOff val="80000"/>
            </a:srgbClr>
          </a:solidFill>
        </p:spPr>
        <p:txBody>
          <a:bodyPr wrap="square" rtlCol="0" anchor="t">
            <a:spAutoFit/>
          </a:bodyPr>
          <a:lstStyle/>
          <a:p>
            <a:pPr marL="457200" lvl="0" indent="-45720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</a:t>
            </a:r>
            <a:r>
              <a:rPr lang="zh-CN" altLang="en-US" sz="2400" b="1" u="sng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差速离心法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主要是采取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逐渐提高离心速率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分离不同大小颗粒的方法。此法适用于混合样品中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各结构大小差别较大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组分的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分离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6"/>
            </p:custDataLst>
          </p:nvPr>
        </p:nvSpPr>
        <p:spPr>
          <a:xfrm>
            <a:off x="149225" y="4023995"/>
            <a:ext cx="5746750" cy="1938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思考：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在差速离心前一般用超声波破坏细胞膜，若换蒸馏水涨破法是否合理？为什么？若用组织捣碎机破碎细胞，需要浸润在适量的溶液B中进行，则溶液B应满足什么条件？</a:t>
            </a:r>
            <a:endParaRPr lang="zh-CN" altLang="en-US" sz="2400" u="sng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17"/>
            </p:custDataLst>
          </p:nvPr>
        </p:nvSpPr>
        <p:spPr>
          <a:xfrm>
            <a:off x="332105" y="5545455"/>
            <a:ext cx="54921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     </a:t>
            </a:r>
            <a:r>
              <a:rPr 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不合理，具膜细胞器也会吸水涨破。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溶液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B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的</a:t>
            </a:r>
            <a:r>
              <a:rPr 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pH应与细胞质基质的相同，渗透压应与细胞内的相同。</a:t>
            </a:r>
            <a:endParaRPr lang="zh-CN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848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21" grpId="0" animBg="1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圆角矩形 18"/>
          <p:cNvSpPr/>
          <p:nvPr>
            <p:custDataLst>
              <p:tags r:id="rId1"/>
            </p:custDataLst>
          </p:nvPr>
        </p:nvSpPr>
        <p:spPr>
          <a:xfrm>
            <a:off x="157480" y="1732280"/>
            <a:ext cx="6583680" cy="3289935"/>
          </a:xfrm>
          <a:prstGeom prst="roundRect">
            <a:avLst>
              <a:gd name="adj" fmla="val 4681"/>
            </a:avLst>
          </a:prstGeom>
          <a:solidFill>
            <a:sysClr val="window" lastClr="FFFFFF"/>
          </a:solidFill>
          <a:ln w="6350" cap="flat" cmpd="sng" algn="ctr">
            <a:noFill/>
            <a:prstDash val="solid"/>
          </a:ln>
          <a:effectLst>
            <a:outerShdw blurRad="762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5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431800" dist="419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424180" y="5472430"/>
            <a:ext cx="11343640" cy="1168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600700" algn="l"/>
                <a:tab pos="9715500" algn="l"/>
              </a:tabLst>
              <a:defRPr/>
            </a:pP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维持着细胞的</a:t>
            </a:r>
            <a:r>
              <a:rPr kumimoji="0" lang="en-US" altLang="zh-CN" sz="28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，锚定并支撑着许多</a:t>
            </a:r>
            <a:r>
              <a:rPr kumimoji="0" lang="en-US" altLang="zh-CN" sz="28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，与细胞运动、分裂、分化以及</a:t>
            </a:r>
            <a:r>
              <a:rPr kumimoji="0" lang="en-US" altLang="zh-CN" sz="28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、能量转化、</a:t>
            </a:r>
            <a:r>
              <a:rPr kumimoji="0" lang="en-US" altLang="zh-CN" sz="2800" b="0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</a:t>
            </a:r>
            <a:r>
              <a:rPr kumimoji="0" lang="zh-CN" altLang="zh-CN" sz="28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等生命活动密切相关。</a:t>
            </a:r>
            <a:endParaRPr kumimoji="0" lang="zh-CN" altLang="zh-CN" sz="1400" b="0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1" name="文本框 30"/>
          <p:cNvSpPr txBox="1"/>
          <p:nvPr>
            <p:custDataLst>
              <p:tags r:id="rId3"/>
            </p:custDataLst>
          </p:nvPr>
        </p:nvSpPr>
        <p:spPr>
          <a:xfrm>
            <a:off x="424180" y="1221105"/>
            <a:ext cx="593153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+mj-lt"/>
              <a:buNone/>
            </a:pPr>
            <a:r>
              <a:rPr lang="en-US" altLang="zh-CN" sz="2800" b="1">
                <a:solidFill>
                  <a:srgbClr val="FF0000"/>
                </a:solidFill>
                <a:latin typeface="+mn-ea"/>
                <a:cs typeface="+mn-ea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+mn-ea"/>
                <a:cs typeface="+mn-ea"/>
              </a:rPr>
              <a:t>）细胞骨架</a:t>
            </a:r>
            <a:r>
              <a:rPr lang="en-US" altLang="zh-CN" sz="2800" b="1">
                <a:solidFill>
                  <a:srgbClr val="FF0000"/>
                </a:solidFill>
                <a:latin typeface="+mn-ea"/>
                <a:cs typeface="+mn-ea"/>
              </a:rPr>
              <a:t>(</a:t>
            </a:r>
            <a:r>
              <a:rPr lang="zh-CN" altLang="en-US" sz="2800" b="1">
                <a:solidFill>
                  <a:srgbClr val="FF0000"/>
                </a:solidFill>
                <a:latin typeface="+mn-ea"/>
                <a:cs typeface="+mn-ea"/>
              </a:rPr>
              <a:t>不属于细胞器</a:t>
            </a:r>
            <a:r>
              <a:rPr lang="en-US" altLang="zh-CN" sz="2800" b="1">
                <a:solidFill>
                  <a:srgbClr val="FF0000"/>
                </a:solidFill>
                <a:latin typeface="+mn-ea"/>
                <a:cs typeface="+mn-ea"/>
              </a:rPr>
              <a:t>)</a:t>
            </a:r>
            <a:endParaRPr lang="en-US" altLang="zh-CN" sz="2800" b="1">
              <a:solidFill>
                <a:srgbClr val="FF0000"/>
              </a:solidFill>
              <a:latin typeface="+mn-ea"/>
              <a:cs typeface="+mn-ea"/>
            </a:endParaRPr>
          </a:p>
        </p:txBody>
      </p:sp>
      <p:sp>
        <p:nvSpPr>
          <p:cNvPr id="27" name="Rectangle 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89116" y="5472587"/>
            <a:ext cx="126669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FB56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lvl="0" algn="just"/>
            <a:r>
              <a:rPr lang="zh-CN" altLang="zh-CN" sz="2800" b="1" kern="100">
                <a:solidFill>
                  <a:srgbClr val="FF0000"/>
                </a:solidFill>
              </a:rPr>
              <a:t>形态　</a:t>
            </a:r>
            <a:endParaRPr lang="zh-CN" altLang="zh-CN" sz="1050" kern="100">
              <a:solidFill>
                <a:prstClr val="black"/>
              </a:solidFill>
            </a:endParaRPr>
          </a:p>
        </p:txBody>
      </p:sp>
      <p:sp>
        <p:nvSpPr>
          <p:cNvPr id="28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07216" y="5472458"/>
            <a:ext cx="16273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FB56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lvl="0" algn="just"/>
            <a:r>
              <a:rPr lang="zh-CN" altLang="zh-CN" sz="2800" b="1" kern="100">
                <a:solidFill>
                  <a:srgbClr val="FF0000"/>
                </a:solidFill>
              </a:rPr>
              <a:t>细胞器　</a:t>
            </a:r>
            <a:endParaRPr lang="zh-CN" altLang="zh-CN" sz="1050" kern="100">
              <a:solidFill>
                <a:prstClr val="black"/>
              </a:solidFill>
            </a:endParaRPr>
          </a:p>
        </p:txBody>
      </p:sp>
      <p:sp>
        <p:nvSpPr>
          <p:cNvPr id="29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067480" y="5995647"/>
            <a:ext cx="19880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FB56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lvl="0" algn="just"/>
            <a:r>
              <a:rPr lang="zh-CN" altLang="zh-CN" sz="2800" b="1" kern="100">
                <a:solidFill>
                  <a:srgbClr val="FF0000"/>
                </a:solidFill>
              </a:rPr>
              <a:t>物质运输　</a:t>
            </a:r>
            <a:endParaRPr lang="zh-CN" altLang="zh-CN" sz="1050" kern="100">
              <a:solidFill>
                <a:prstClr val="black"/>
              </a:solidFill>
            </a:endParaRPr>
          </a:p>
        </p:txBody>
      </p:sp>
      <p:sp>
        <p:nvSpPr>
          <p:cNvPr id="30" name="Rectangle 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610634" y="5995932"/>
            <a:ext cx="198804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FB56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lvl="0" algn="just"/>
            <a:r>
              <a:rPr lang="zh-CN" altLang="zh-CN" sz="2800" b="1" kern="100">
                <a:solidFill>
                  <a:srgbClr val="FF0000"/>
                </a:solidFill>
              </a:rPr>
              <a:t>信息传递　</a:t>
            </a:r>
            <a:endParaRPr lang="zh-CN" altLang="zh-CN" sz="1050" kern="100">
              <a:solidFill>
                <a:prstClr val="black"/>
              </a:solidFill>
            </a:endParaRPr>
          </a:p>
        </p:txBody>
      </p:sp>
      <p:grpSp>
        <p:nvGrpSpPr>
          <p:cNvPr id="35" name="组合 34"/>
          <p:cNvGrpSpPr/>
          <p:nvPr>
            <p:custDataLst>
              <p:tags r:id="rId8"/>
            </p:custDataLst>
          </p:nvPr>
        </p:nvGrpSpPr>
        <p:grpSpPr>
          <a:xfrm>
            <a:off x="157309" y="1839715"/>
            <a:ext cx="6584681" cy="2893260"/>
            <a:chOff x="408" y="1931637"/>
            <a:chExt cx="7508615" cy="3299230"/>
          </a:xfrm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>
              <a:clrChange>
                <a:clrFrom>
                  <a:srgbClr val="F7F7F7">
                    <a:alpha val="100000"/>
                  </a:srgbClr>
                </a:clrFrom>
                <a:clrTo>
                  <a:srgbClr val="F7F7F7">
                    <a:alpha val="100000"/>
                    <a:alpha val="0"/>
                  </a:srgbClr>
                </a:clrTo>
              </a:clrChange>
            </a:blip>
            <a:srcRect l="2370"/>
            <a:stretch>
              <a:fillRect/>
            </a:stretch>
          </p:blipFill>
          <p:spPr>
            <a:xfrm flipH="1">
              <a:off x="408" y="1931637"/>
              <a:ext cx="5871845" cy="3250565"/>
            </a:xfrm>
            <a:prstGeom prst="round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11"/>
              </p:custDataLst>
            </p:nvPr>
          </p:nvSpPr>
          <p:spPr>
            <a:xfrm>
              <a:off x="5451273" y="3789012"/>
              <a:ext cx="921385" cy="70675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defTabSz="1218565"/>
              <a:r>
                <a:rPr lang="zh-CN" altLang="en-US" sz="2000" b="1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微管蛋白</a:t>
              </a:r>
              <a:endPara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12"/>
              </p:custDataLst>
            </p:nvPr>
          </p:nvSpPr>
          <p:spPr>
            <a:xfrm>
              <a:off x="5493875" y="4524112"/>
              <a:ext cx="878840" cy="70675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defTabSz="1218565"/>
              <a:r>
                <a:rPr lang="zh-CN" altLang="en-US" sz="2000" b="1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肌动蛋白</a:t>
              </a:r>
              <a:endPara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3"/>
              </p:custDataLst>
            </p:nvPr>
          </p:nvSpPr>
          <p:spPr>
            <a:xfrm>
              <a:off x="5358361" y="3013022"/>
              <a:ext cx="1108075" cy="70675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defTabSz="1218565"/>
              <a:r>
                <a:rPr lang="zh-CN" altLang="en-US" sz="2000" b="1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纤维蛋白家族</a:t>
              </a:r>
              <a:endParaRPr lang="zh-CN" altLang="en-US" sz="20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cxnSp>
          <p:nvCxnSpPr>
            <p:cNvPr id="17" name="直接连接符 16"/>
            <p:cNvCxnSpPr/>
            <p:nvPr>
              <p:custDataLst>
                <p:tags r:id="rId14"/>
              </p:custDataLst>
            </p:nvPr>
          </p:nvCxnSpPr>
          <p:spPr>
            <a:xfrm>
              <a:off x="5055235" y="4876917"/>
              <a:ext cx="1424940" cy="0"/>
            </a:xfrm>
            <a:prstGeom prst="line">
              <a:avLst/>
            </a:prstGeom>
            <a:noFill/>
            <a:ln w="28575" cap="flat" cmpd="sng" algn="ctr">
              <a:solidFill>
                <a:srgbClr val="595959">
                  <a:lumMod val="50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18" name="文本框 17"/>
            <p:cNvSpPr txBox="1"/>
            <p:nvPr>
              <p:custDataLst>
                <p:tags r:id="rId15"/>
              </p:custDataLst>
            </p:nvPr>
          </p:nvSpPr>
          <p:spPr>
            <a:xfrm>
              <a:off x="6475542" y="4646866"/>
              <a:ext cx="792480" cy="46037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defTabSz="1218565"/>
              <a:r>
                <a:rPr lang="zh-CN" altLang="en-US" sz="2400"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微丝</a:t>
              </a:r>
              <a:endPara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cxnSp>
          <p:nvCxnSpPr>
            <p:cNvPr id="19" name="直接连接符 18"/>
            <p:cNvCxnSpPr/>
            <p:nvPr>
              <p:custDataLst>
                <p:tags r:id="rId16"/>
              </p:custDataLst>
            </p:nvPr>
          </p:nvCxnSpPr>
          <p:spPr>
            <a:xfrm>
              <a:off x="5120005" y="3421815"/>
              <a:ext cx="1584000" cy="0"/>
            </a:xfrm>
            <a:prstGeom prst="line">
              <a:avLst/>
            </a:prstGeom>
            <a:noFill/>
            <a:ln w="28575" cap="flat" cmpd="sng" algn="ctr">
              <a:solidFill>
                <a:srgbClr val="595959">
                  <a:lumMod val="50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20" name="文本框 19"/>
            <p:cNvSpPr txBox="1"/>
            <p:nvPr>
              <p:custDataLst>
                <p:tags r:id="rId17"/>
              </p:custDataLst>
            </p:nvPr>
          </p:nvSpPr>
          <p:spPr>
            <a:xfrm>
              <a:off x="6551443" y="2958790"/>
              <a:ext cx="957580" cy="82994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defTabSz="1218565"/>
              <a:r>
                <a:rPr lang="zh-CN" altLang="en-US" sz="2400"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中间纤维</a:t>
              </a:r>
              <a:endPara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cxnSp>
          <p:nvCxnSpPr>
            <p:cNvPr id="24" name="直接连接符 23"/>
            <p:cNvCxnSpPr/>
            <p:nvPr>
              <p:custDataLst>
                <p:tags r:id="rId18"/>
              </p:custDataLst>
            </p:nvPr>
          </p:nvCxnSpPr>
          <p:spPr>
            <a:xfrm>
              <a:off x="5264150" y="4141905"/>
              <a:ext cx="1424940" cy="0"/>
            </a:xfrm>
            <a:prstGeom prst="line">
              <a:avLst/>
            </a:prstGeom>
            <a:noFill/>
            <a:ln w="28575" cap="flat" cmpd="sng" algn="ctr">
              <a:solidFill>
                <a:srgbClr val="595959">
                  <a:lumMod val="50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32" name="文本框 31"/>
            <p:cNvSpPr txBox="1"/>
            <p:nvPr>
              <p:custDataLst>
                <p:tags r:id="rId19"/>
              </p:custDataLst>
            </p:nvPr>
          </p:nvSpPr>
          <p:spPr>
            <a:xfrm>
              <a:off x="6551298" y="3912124"/>
              <a:ext cx="792480" cy="46037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defTabSz="1218565"/>
              <a:r>
                <a:rPr lang="zh-CN" altLang="en-US" sz="2400"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微管</a:t>
              </a:r>
              <a:endPara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sp>
        <p:nvSpPr>
          <p:cNvPr id="36" name="左大括号 9"/>
          <p:cNvSpPr/>
          <p:nvPr>
            <p:custDataLst>
              <p:tags r:id="rId20"/>
            </p:custDataLst>
          </p:nvPr>
        </p:nvSpPr>
        <p:spPr>
          <a:xfrm>
            <a:off x="6741367" y="2072637"/>
            <a:ext cx="463419" cy="2820653"/>
          </a:xfrm>
          <a:prstGeom prst="leftBrace">
            <a:avLst>
              <a:gd name="adj1" fmla="val 26079"/>
              <a:gd name="adj2" fmla="val 50000"/>
            </a:avLst>
          </a:prstGeom>
          <a:noFill/>
          <a:ln w="38100" cap="flat" cmpd="sng">
            <a:solidFill>
              <a:srgbClr val="00206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</a:pPr>
            <a:endParaRPr lang="zh-CN" altLang="zh-CN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 Box 8"/>
          <p:cNvSpPr txBox="1"/>
          <p:nvPr>
            <p:custDataLst>
              <p:tags r:id="rId21"/>
            </p:custDataLst>
          </p:nvPr>
        </p:nvSpPr>
        <p:spPr>
          <a:xfrm>
            <a:off x="7204679" y="1956767"/>
            <a:ext cx="1540038" cy="482763"/>
          </a:xfrm>
          <a:prstGeom prst="rect">
            <a:avLst/>
          </a:prstGeom>
          <a:noFill/>
          <a:ln w="9525">
            <a:noFill/>
          </a:ln>
        </p:spPr>
        <p:txBody>
          <a:bodyPr wrap="non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514350"/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①结构：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22"/>
            </p:custDataLst>
          </p:nvPr>
        </p:nvSpPr>
        <p:spPr>
          <a:xfrm>
            <a:off x="8822690" y="1786255"/>
            <a:ext cx="2784475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蛋白质纤维</a:t>
            </a:r>
            <a:r>
              <a:rPr lang="zh-CN" altLang="en-US" sz="28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组成的网架结构</a:t>
            </a:r>
            <a:endParaRPr lang="zh-CN" altLang="en-US" sz="28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40" name="Text Box 8"/>
          <p:cNvSpPr txBox="1"/>
          <p:nvPr>
            <p:custDataLst>
              <p:tags r:id="rId23"/>
            </p:custDataLst>
          </p:nvPr>
        </p:nvSpPr>
        <p:spPr>
          <a:xfrm>
            <a:off x="7297359" y="4539365"/>
            <a:ext cx="1524000" cy="481330"/>
          </a:xfrm>
          <a:prstGeom prst="rect">
            <a:avLst/>
          </a:prstGeom>
          <a:noFill/>
          <a:ln w="9525">
            <a:noFill/>
          </a:ln>
        </p:spPr>
        <p:txBody>
          <a:bodyPr wrap="non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514350"/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②功能：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24"/>
            </p:custDataLst>
          </p:nvPr>
        </p:nvGrpSpPr>
        <p:grpSpPr>
          <a:xfrm>
            <a:off x="149225" y="81280"/>
            <a:ext cx="6233045" cy="1151890"/>
            <a:chOff x="235" y="128"/>
            <a:chExt cx="8780" cy="1814"/>
          </a:xfrm>
        </p:grpSpPr>
        <p:sp>
          <p:nvSpPr>
            <p:cNvPr id="3" name="文本框 2"/>
            <p:cNvSpPr txBox="1"/>
            <p:nvPr>
              <p:custDataLst>
                <p:tags r:id="rId25"/>
              </p:custDataLst>
            </p:nvPr>
          </p:nvSpPr>
          <p:spPr>
            <a:xfrm>
              <a:off x="655" y="926"/>
              <a:ext cx="836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6" name="组合 5"/>
            <p:cNvGrpSpPr/>
            <p:nvPr>
              <p:custDataLst>
                <p:tags r:id="rId26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27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29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7" name="图片 6" descr="32303137373532353b32303137393931383bc9faceefcfd4cea2beb5cfb8b0fb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32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pic>
        <p:nvPicPr>
          <p:cNvPr id="101" name="图片 100"/>
          <p:cNvPicPr/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9100820" y="2927350"/>
            <a:ext cx="2506345" cy="25450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>
            <p:custDataLst>
              <p:tags r:id="rId1"/>
            </p:custDataLst>
          </p:nvPr>
        </p:nvGrpSpPr>
        <p:grpSpPr>
          <a:xfrm>
            <a:off x="7222622" y="960210"/>
            <a:ext cx="4841824" cy="2442953"/>
            <a:chOff x="7311522" y="755740"/>
            <a:chExt cx="4841824" cy="2442953"/>
          </a:xfrm>
        </p:grpSpPr>
        <p:pic>
          <p:nvPicPr>
            <p:cNvPr id="3" name="Picture 2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13" t="13588" r="7672" b="17717"/>
            <a:stretch>
              <a:fillRect/>
            </a:stretch>
          </p:blipFill>
          <p:spPr bwMode="auto">
            <a:xfrm>
              <a:off x="7465350" y="755740"/>
              <a:ext cx="4687996" cy="23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>
              <a:off x="7311522" y="2985578"/>
              <a:ext cx="1339307" cy="2131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169545" y="1419860"/>
            <a:ext cx="183959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①线粒体</a:t>
            </a:r>
            <a:endParaRPr lang="zh-CN" altLang="en-US" sz="2800" b="1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4" name="ï$ḻiḓé"/>
          <p:cNvSpPr/>
          <p:nvPr>
            <p:custDataLst>
              <p:tags r:id="rId6"/>
            </p:custDataLst>
          </p:nvPr>
        </p:nvSpPr>
        <p:spPr bwMode="auto">
          <a:xfrm>
            <a:off x="186055" y="2224405"/>
            <a:ext cx="1576705" cy="58483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）分布：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8" name="Text Box 12"/>
          <p:cNvSpPr txBox="1"/>
          <p:nvPr>
            <p:custDataLst>
              <p:tags r:id="rId7"/>
            </p:custDataLst>
          </p:nvPr>
        </p:nvSpPr>
        <p:spPr>
          <a:xfrm>
            <a:off x="1882775" y="2263140"/>
            <a:ext cx="2710815" cy="481330"/>
          </a:xfrm>
          <a:prstGeom prst="rect">
            <a:avLst/>
          </a:prstGeom>
          <a:noFill/>
          <a:ln w="9525">
            <a:noFill/>
          </a:ln>
        </p:spPr>
        <p:txBody>
          <a:bodyPr wrap="squar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spcBef>
                <a:spcPct val="50000"/>
              </a:spcBef>
            </a:pPr>
            <a:r>
              <a:rPr lang="zh-CN" altLang="en-US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动植物细胞均有</a:t>
            </a:r>
            <a:endParaRPr lang="zh-CN" altLang="en-US" sz="28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9" name="组合 8"/>
          <p:cNvGrpSpPr/>
          <p:nvPr>
            <p:custDataLst>
              <p:tags r:id="rId8"/>
            </p:custDataLst>
          </p:nvPr>
        </p:nvGrpSpPr>
        <p:grpSpPr>
          <a:xfrm>
            <a:off x="10822940" y="2753360"/>
            <a:ext cx="958215" cy="1149781"/>
            <a:chOff x="624112" y="4636874"/>
            <a:chExt cx="957943" cy="1534669"/>
          </a:xfrm>
        </p:grpSpPr>
        <p:cxnSp>
          <p:nvCxnSpPr>
            <p:cNvPr id="10" name="直接连接符 7"/>
            <p:cNvCxnSpPr/>
            <p:nvPr>
              <p:custDataLst>
                <p:tags r:id="rId9"/>
              </p:custDataLst>
            </p:nvPr>
          </p:nvCxnSpPr>
          <p:spPr>
            <a:xfrm flipH="1">
              <a:off x="1015998" y="4636874"/>
              <a:ext cx="1" cy="837970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8"/>
            <p:cNvSpPr txBox="1"/>
            <p:nvPr>
              <p:custDataLst>
                <p:tags r:id="rId10"/>
              </p:custDataLst>
            </p:nvPr>
          </p:nvSpPr>
          <p:spPr>
            <a:xfrm>
              <a:off x="624112" y="5474844"/>
              <a:ext cx="957943" cy="696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rPr>
                <a:t>内膜</a:t>
              </a:r>
              <a:endParaRPr lang="zh-CN" altLang="en-US" sz="2800" b="1">
                <a:solidFill>
                  <a:srgbClr val="080808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11"/>
            </p:custDataLst>
          </p:nvPr>
        </p:nvGrpSpPr>
        <p:grpSpPr>
          <a:xfrm>
            <a:off x="9787890" y="3067685"/>
            <a:ext cx="958215" cy="839419"/>
            <a:chOff x="2215909" y="4923650"/>
            <a:chExt cx="912561" cy="1152299"/>
          </a:xfrm>
        </p:grpSpPr>
        <p:cxnSp>
          <p:nvCxnSpPr>
            <p:cNvPr id="15" name="直接连接符 15"/>
            <p:cNvCxnSpPr/>
            <p:nvPr>
              <p:custDataLst>
                <p:tags r:id="rId12"/>
              </p:custDataLst>
            </p:nvPr>
          </p:nvCxnSpPr>
          <p:spPr>
            <a:xfrm flipH="1">
              <a:off x="2583544" y="4923650"/>
              <a:ext cx="0" cy="449626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6"/>
            <p:cNvSpPr txBox="1"/>
            <p:nvPr>
              <p:custDataLst>
                <p:tags r:id="rId13"/>
              </p:custDataLst>
            </p:nvPr>
          </p:nvSpPr>
          <p:spPr>
            <a:xfrm>
              <a:off x="2215909" y="5359423"/>
              <a:ext cx="912561" cy="716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rPr>
                <a:t>外膜</a:t>
              </a:r>
              <a:endParaRPr lang="zh-CN" altLang="en-US" sz="2800" b="1">
                <a:solidFill>
                  <a:srgbClr val="080808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14"/>
            </p:custDataLst>
          </p:nvPr>
        </p:nvGrpSpPr>
        <p:grpSpPr>
          <a:xfrm>
            <a:off x="8519160" y="685165"/>
            <a:ext cx="464185" cy="1477645"/>
            <a:chOff x="928914" y="2438704"/>
            <a:chExt cx="464457" cy="2049548"/>
          </a:xfrm>
        </p:grpSpPr>
        <p:cxnSp>
          <p:nvCxnSpPr>
            <p:cNvPr id="18" name="直接连接符 19"/>
            <p:cNvCxnSpPr>
              <a:endCxn id="19" idx="2"/>
            </p:cNvCxnSpPr>
            <p:nvPr>
              <p:custDataLst>
                <p:tags r:id="rId15"/>
              </p:custDataLst>
            </p:nvPr>
          </p:nvCxnSpPr>
          <p:spPr>
            <a:xfrm flipH="1" flipV="1">
              <a:off x="1161143" y="3162739"/>
              <a:ext cx="0" cy="1325513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20"/>
            <p:cNvSpPr txBox="1"/>
            <p:nvPr>
              <p:custDataLst>
                <p:tags r:id="rId16"/>
              </p:custDataLst>
            </p:nvPr>
          </p:nvSpPr>
          <p:spPr>
            <a:xfrm>
              <a:off x="928914" y="2438704"/>
              <a:ext cx="464457" cy="723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rPr>
                <a:t>嵴</a:t>
              </a:r>
              <a:endParaRPr lang="zh-CN" altLang="en-US" sz="2800" b="1">
                <a:solidFill>
                  <a:srgbClr val="080808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17"/>
            </p:custDataLst>
          </p:nvPr>
        </p:nvGrpSpPr>
        <p:grpSpPr>
          <a:xfrm>
            <a:off x="7539268" y="444368"/>
            <a:ext cx="1207060" cy="1985596"/>
            <a:chOff x="1166157" y="1778318"/>
            <a:chExt cx="1207060" cy="1985596"/>
          </a:xfrm>
        </p:grpSpPr>
        <p:cxnSp>
          <p:nvCxnSpPr>
            <p:cNvPr id="21" name="直接连接符 23"/>
            <p:cNvCxnSpPr/>
            <p:nvPr>
              <p:custDataLst>
                <p:tags r:id="rId18"/>
              </p:custDataLst>
            </p:nvPr>
          </p:nvCxnSpPr>
          <p:spPr>
            <a:xfrm flipH="1" flipV="1">
              <a:off x="1727200" y="2322286"/>
              <a:ext cx="1" cy="1441628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5"/>
            <p:cNvSpPr txBox="1"/>
            <p:nvPr>
              <p:custDataLst>
                <p:tags r:id="rId19"/>
              </p:custDataLst>
            </p:nvPr>
          </p:nvSpPr>
          <p:spPr>
            <a:xfrm>
              <a:off x="1166157" y="1778318"/>
              <a:ext cx="12070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rPr>
                <a:t>DNA</a:t>
              </a:r>
              <a:endParaRPr lang="zh-CN" altLang="en-US" sz="3200" b="1">
                <a:solidFill>
                  <a:srgbClr val="080808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20"/>
            </p:custDataLst>
          </p:nvPr>
        </p:nvGrpSpPr>
        <p:grpSpPr>
          <a:xfrm>
            <a:off x="9294495" y="610235"/>
            <a:ext cx="905510" cy="1062990"/>
            <a:chOff x="2225047" y="2616667"/>
            <a:chExt cx="905303" cy="1252860"/>
          </a:xfrm>
        </p:grpSpPr>
        <p:cxnSp>
          <p:nvCxnSpPr>
            <p:cNvPr id="25" name="直接连接符 28"/>
            <p:cNvCxnSpPr/>
            <p:nvPr>
              <p:custDataLst>
                <p:tags r:id="rId21"/>
              </p:custDataLst>
            </p:nvPr>
          </p:nvCxnSpPr>
          <p:spPr>
            <a:xfrm flipV="1">
              <a:off x="2503278" y="3029048"/>
              <a:ext cx="10158" cy="840479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38"/>
            <p:cNvSpPr txBox="1"/>
            <p:nvPr>
              <p:custDataLst>
                <p:tags r:id="rId22"/>
              </p:custDataLst>
            </p:nvPr>
          </p:nvSpPr>
          <p:spPr>
            <a:xfrm>
              <a:off x="2225047" y="2616667"/>
              <a:ext cx="905303" cy="615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rPr>
                <a:t>基质</a:t>
              </a:r>
              <a:endParaRPr lang="zh-CN" altLang="en-US" sz="2800" b="1">
                <a:solidFill>
                  <a:srgbClr val="080808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27" name="组合 26"/>
          <p:cNvGrpSpPr/>
          <p:nvPr>
            <p:custDataLst>
              <p:tags r:id="rId23"/>
            </p:custDataLst>
          </p:nvPr>
        </p:nvGrpSpPr>
        <p:grpSpPr>
          <a:xfrm>
            <a:off x="10556151" y="609430"/>
            <a:ext cx="1409890" cy="1310750"/>
            <a:chOff x="3429827" y="1246462"/>
            <a:chExt cx="1409890" cy="1306363"/>
          </a:xfrm>
        </p:grpSpPr>
        <p:cxnSp>
          <p:nvCxnSpPr>
            <p:cNvPr id="28" name="直接连接符 153"/>
            <p:cNvCxnSpPr/>
            <p:nvPr>
              <p:custDataLst>
                <p:tags r:id="rId24"/>
              </p:custDataLst>
            </p:nvPr>
          </p:nvCxnSpPr>
          <p:spPr>
            <a:xfrm flipH="1" flipV="1">
              <a:off x="4005943" y="1801763"/>
              <a:ext cx="0" cy="751062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156"/>
            <p:cNvSpPr txBox="1"/>
            <p:nvPr>
              <p:custDataLst>
                <p:tags r:id="rId25"/>
              </p:custDataLst>
            </p:nvPr>
          </p:nvSpPr>
          <p:spPr>
            <a:xfrm>
              <a:off x="3429827" y="1246462"/>
              <a:ext cx="1409890" cy="521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rPr>
                <a:t>核糖体</a:t>
              </a:r>
              <a:endParaRPr lang="zh-CN" altLang="en-US" sz="2800" b="1">
                <a:solidFill>
                  <a:srgbClr val="080808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sp>
        <p:nvSpPr>
          <p:cNvPr id="30" name="ï$ḻiḓé"/>
          <p:cNvSpPr/>
          <p:nvPr>
            <p:custDataLst>
              <p:tags r:id="rId26"/>
            </p:custDataLst>
          </p:nvPr>
        </p:nvSpPr>
        <p:spPr bwMode="auto">
          <a:xfrm>
            <a:off x="141761" y="4054262"/>
            <a:ext cx="1320837" cy="5847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）结构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1" name="Text Box 14"/>
          <p:cNvSpPr txBox="1"/>
          <p:nvPr>
            <p:custDataLst>
              <p:tags r:id="rId27"/>
            </p:custDataLst>
          </p:nvPr>
        </p:nvSpPr>
        <p:spPr>
          <a:xfrm>
            <a:off x="1989125" y="3291890"/>
            <a:ext cx="1240234" cy="481330"/>
          </a:xfrm>
          <a:prstGeom prst="rect">
            <a:avLst/>
          </a:prstGeom>
          <a:noFill/>
          <a:ln w="9525">
            <a:noFill/>
          </a:ln>
        </p:spPr>
        <p:txBody>
          <a:bodyPr wrap="squar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 fontAlgn="auto">
              <a:spcBef>
                <a:spcPct val="0"/>
              </a:spcBef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双层膜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32" name="Text Box 16"/>
          <p:cNvSpPr txBox="1"/>
          <p:nvPr>
            <p:custDataLst>
              <p:tags r:id="rId28"/>
            </p:custDataLst>
          </p:nvPr>
        </p:nvSpPr>
        <p:spPr>
          <a:xfrm>
            <a:off x="2009444" y="4839088"/>
            <a:ext cx="2360437" cy="481330"/>
          </a:xfrm>
          <a:prstGeom prst="rect">
            <a:avLst/>
          </a:prstGeom>
          <a:noFill/>
          <a:ln w="9525">
            <a:noFill/>
          </a:ln>
        </p:spPr>
        <p:txBody>
          <a:bodyPr wrap="squar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 fontAlgn="auto">
              <a:spcBef>
                <a:spcPct val="0"/>
              </a:spcBef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线粒体基质 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33" name="Text Box 14"/>
          <p:cNvSpPr txBox="1"/>
          <p:nvPr>
            <p:custDataLst>
              <p:tags r:id="rId29"/>
            </p:custDataLst>
          </p:nvPr>
        </p:nvSpPr>
        <p:spPr>
          <a:xfrm>
            <a:off x="3481864" y="3571499"/>
            <a:ext cx="1430630" cy="481330"/>
          </a:xfrm>
          <a:prstGeom prst="rect">
            <a:avLst/>
          </a:prstGeom>
          <a:noFill/>
          <a:ln w="9525">
            <a:noFill/>
          </a:ln>
        </p:spPr>
        <p:txBody>
          <a:bodyPr wrap="squar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spcBef>
                <a:spcPct val="0"/>
              </a:spcBef>
            </a:pPr>
            <a:r>
              <a:rPr lang="zh-CN" altLang="en-US" sz="2800" b="1">
                <a:solidFill>
                  <a:srgbClr val="2401F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内膜：</a:t>
            </a:r>
            <a:endParaRPr lang="zh-CN" altLang="en-US" sz="2800" b="1">
              <a:solidFill>
                <a:srgbClr val="2401F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30"/>
            </p:custDataLst>
          </p:nvPr>
        </p:nvSpPr>
        <p:spPr>
          <a:xfrm>
            <a:off x="3465874" y="2951000"/>
            <a:ext cx="1518037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 fontAlgn="auto">
              <a:spcBef>
                <a:spcPct val="0"/>
              </a:spcBef>
            </a:pPr>
            <a:r>
              <a:rPr lang="zh-CN" altLang="en-US" sz="2800" b="1">
                <a:solidFill>
                  <a:srgbClr val="2401F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外膜：</a:t>
            </a:r>
            <a:endParaRPr lang="zh-CN" altLang="en-US" sz="2800" b="1">
              <a:solidFill>
                <a:srgbClr val="2401F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31"/>
            </p:custDataLst>
          </p:nvPr>
        </p:nvSpPr>
        <p:spPr>
          <a:xfrm>
            <a:off x="4561132" y="2897121"/>
            <a:ext cx="1139827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光滑</a:t>
            </a:r>
            <a:endParaRPr lang="zh-CN" altLang="en-US" sz="28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36" name="文本框 35"/>
          <p:cNvSpPr txBox="1"/>
          <p:nvPr>
            <p:custDataLst>
              <p:tags r:id="rId32"/>
            </p:custDataLst>
          </p:nvPr>
        </p:nvSpPr>
        <p:spPr>
          <a:xfrm>
            <a:off x="4468495" y="3556000"/>
            <a:ext cx="5408930" cy="1124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 fontAlgn="auto">
              <a:lnSpc>
                <a:spcPct val="120000"/>
              </a:lnSpc>
            </a:pPr>
            <a:r>
              <a:rPr lang="zh-CN" altLang="en-US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向内凹陷成</a:t>
            </a:r>
            <a:r>
              <a:rPr lang="en-US" altLang="zh-CN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zh-CN" altLang="en-US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嵴</a:t>
            </a:r>
            <a:r>
              <a:rPr lang="en-US" altLang="zh-CN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</a:t>
            </a:r>
            <a:r>
              <a:rPr lang="zh-CN" altLang="en-US" sz="2800">
                <a:solidFill>
                  <a:srgbClr val="00206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增大膜面积</a:t>
            </a:r>
            <a:r>
              <a:rPr lang="zh-CN" altLang="en-US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，含有有氧呼吸第三阶段的酶。</a:t>
            </a:r>
            <a:endParaRPr lang="zh-CN" altLang="en-US" sz="28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7" name="文本框 36"/>
          <p:cNvSpPr txBox="1"/>
          <p:nvPr>
            <p:custDataLst>
              <p:tags r:id="rId33"/>
            </p:custDataLst>
          </p:nvPr>
        </p:nvSpPr>
        <p:spPr>
          <a:xfrm>
            <a:off x="3963387" y="4730276"/>
            <a:ext cx="7361285" cy="1124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 fontAlgn="auto">
              <a:lnSpc>
                <a:spcPct val="120000"/>
              </a:lnSpc>
              <a:spcBef>
                <a:spcPct val="0"/>
              </a:spcBef>
            </a:pPr>
            <a:r>
              <a:rPr lang="zh-CN" altLang="en-US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含有有氧呼吸第二阶段的酶，核糖体，少量</a:t>
            </a:r>
            <a:r>
              <a:rPr lang="en-US" altLang="zh-CN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RNA</a:t>
            </a:r>
            <a:endParaRPr lang="en-US" altLang="zh-CN" sz="28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8" name="左大括号 37"/>
          <p:cNvSpPr/>
          <p:nvPr>
            <p:custDataLst>
              <p:tags r:id="rId34"/>
            </p:custDataLst>
          </p:nvPr>
        </p:nvSpPr>
        <p:spPr bwMode="auto">
          <a:xfrm>
            <a:off x="3189663" y="3211024"/>
            <a:ext cx="297739" cy="641440"/>
          </a:xfrm>
          <a:prstGeom prst="leftBrace">
            <a:avLst/>
          </a:prstGeom>
          <a:noFill/>
          <a:ln w="28575" cap="flat" cmpd="sng" algn="ctr">
            <a:solidFill>
              <a:srgbClr val="2401F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左大括号 38"/>
          <p:cNvSpPr/>
          <p:nvPr>
            <p:custDataLst>
              <p:tags r:id="rId35"/>
            </p:custDataLst>
          </p:nvPr>
        </p:nvSpPr>
        <p:spPr bwMode="auto">
          <a:xfrm>
            <a:off x="1653208" y="3557694"/>
            <a:ext cx="297739" cy="1539823"/>
          </a:xfrm>
          <a:prstGeom prst="leftBrace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0" name="ï$ḻiḓé"/>
          <p:cNvSpPr/>
          <p:nvPr>
            <p:custDataLst>
              <p:tags r:id="rId36"/>
            </p:custDataLst>
          </p:nvPr>
        </p:nvSpPr>
        <p:spPr bwMode="auto">
          <a:xfrm>
            <a:off x="133581" y="6185072"/>
            <a:ext cx="1320837" cy="5847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）功能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41" name="Text Box 15"/>
          <p:cNvSpPr txBox="1"/>
          <p:nvPr>
            <p:custDataLst>
              <p:tags r:id="rId37"/>
            </p:custDataLst>
          </p:nvPr>
        </p:nvSpPr>
        <p:spPr>
          <a:xfrm>
            <a:off x="1847986" y="6171371"/>
            <a:ext cx="5474970" cy="481330"/>
          </a:xfrm>
          <a:prstGeom prst="rect">
            <a:avLst/>
          </a:prstGeom>
          <a:noFill/>
          <a:ln w="9525">
            <a:noFill/>
          </a:ln>
        </p:spPr>
        <p:txBody>
          <a:bodyPr wrap="squar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spcBef>
                <a:spcPct val="50000"/>
              </a:spcBef>
            </a:pPr>
            <a:r>
              <a:rPr lang="zh-CN" altLang="en-US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细胞进行</a:t>
            </a:r>
            <a:r>
              <a:rPr lang="zh-CN" altLang="en-US" sz="28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有氧呼吸</a:t>
            </a:r>
            <a:r>
              <a:rPr lang="zh-CN" altLang="en-US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的</a:t>
            </a:r>
            <a:r>
              <a:rPr lang="zh-CN" altLang="en-US" sz="2800">
                <a:solidFill>
                  <a:srgbClr val="00206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主要场所</a:t>
            </a:r>
            <a:endParaRPr lang="zh-CN" altLang="en-US" sz="2800">
              <a:solidFill>
                <a:srgbClr val="002060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43" name="矩形 42"/>
          <p:cNvSpPr/>
          <p:nvPr>
            <p:custDataLst>
              <p:tags r:id="rId38"/>
            </p:custDataLst>
          </p:nvPr>
        </p:nvSpPr>
        <p:spPr>
          <a:xfrm>
            <a:off x="7159416" y="5645221"/>
            <a:ext cx="4904949" cy="11245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线粒体无色，可用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健那绿染液</a:t>
            </a:r>
            <a:r>
              <a:rPr lang="zh-CN" altLang="en-US"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活细胞</a:t>
            </a:r>
            <a:r>
              <a:rPr lang="zh-CN" altLang="en-US"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中线粒体染成</a:t>
            </a:r>
            <a:r>
              <a:rPr lang="zh-CN" altLang="en-US" sz="2800" b="1">
                <a:solidFill>
                  <a:srgbClr val="00887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蓝绿色</a:t>
            </a:r>
            <a:r>
              <a:rPr lang="zh-CN" altLang="en-US"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800" b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39"/>
            </p:custDataLst>
          </p:nvPr>
        </p:nvSpPr>
        <p:spPr>
          <a:xfrm>
            <a:off x="1762760" y="1482725"/>
            <a:ext cx="31705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半自主性细胞器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grpSp>
        <p:nvGrpSpPr>
          <p:cNvPr id="44" name="组合 43"/>
          <p:cNvGrpSpPr/>
          <p:nvPr>
            <p:custDataLst>
              <p:tags r:id="rId40"/>
            </p:custDataLst>
          </p:nvPr>
        </p:nvGrpSpPr>
        <p:grpSpPr>
          <a:xfrm>
            <a:off x="149225" y="81280"/>
            <a:ext cx="5946240" cy="1151890"/>
            <a:chOff x="235" y="128"/>
            <a:chExt cx="8376" cy="1814"/>
          </a:xfrm>
        </p:grpSpPr>
        <p:sp>
          <p:nvSpPr>
            <p:cNvPr id="46" name="文本框 45"/>
            <p:cNvSpPr txBox="1"/>
            <p:nvPr>
              <p:custDataLst>
                <p:tags r:id="rId41"/>
              </p:custDataLst>
            </p:nvPr>
          </p:nvSpPr>
          <p:spPr>
            <a:xfrm>
              <a:off x="655" y="926"/>
              <a:ext cx="7956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7" name="组合 46"/>
            <p:cNvGrpSpPr/>
            <p:nvPr>
              <p:custDataLst>
                <p:tags r:id="rId42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43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45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46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48" name="图片 47" descr="32303137373532353b32303137393931383bc9faceefcfd4cea2beb5cfb8b0fb"/>
            <p:cNvPicPr>
              <a:picLocks noChangeAspect="1"/>
            </p:cNvPicPr>
            <p:nvPr>
              <p:custDataLst>
                <p:tags r:id="rId47"/>
              </p:custDataLst>
            </p:nvPr>
          </p:nvPicPr>
          <p:blipFill>
            <a:blip r:embed="rId48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pic>
        <p:nvPicPr>
          <p:cNvPr id="49" name="Picture 15"/>
          <p:cNvPicPr>
            <a:picLocks noChangeAspect="1" noChangeArrowheads="1"/>
          </p:cNvPicPr>
          <p:nvPr>
            <p:custDataLst>
              <p:tags r:id="rId49"/>
            </p:custDataLst>
          </p:nvPr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27715" y="1326470"/>
            <a:ext cx="2001752" cy="1477099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51"/>
    </p:custDataLst>
  </p:cSld>
  <p:clrMapOvr>
    <a:masterClrMapping/>
  </p:clrMapOvr>
  <p:transition spd="slow" advClick="0" advTm="4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 animBg="1"/>
      <p:bldP spid="8" grpId="0"/>
      <p:bldP spid="30" grpId="0" animBg="1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 animBg="1"/>
      <p:bldP spid="39" grpId="0" animBg="1"/>
      <p:bldP spid="40" grpId="0" animBg="1"/>
      <p:bldP spid="41" grpId="0"/>
      <p:bldP spid="43" grpId="0" animBg="1"/>
      <p:bldP spid="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3254" t="21924" r="4902" b="22792"/>
          <a:stretch>
            <a:fillRect/>
          </a:stretch>
        </p:blipFill>
        <p:spPr>
          <a:xfrm>
            <a:off x="6624592" y="1168380"/>
            <a:ext cx="5512361" cy="255960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299085" y="1256719"/>
            <a:ext cx="1769051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rPr>
              <a:t>②叶绿体</a:t>
            </a:r>
            <a:endParaRPr lang="zh-CN" altLang="en-US" sz="2800" b="1" kern="100">
              <a:solidFill>
                <a:srgbClr val="FF0000"/>
              </a:solidFill>
              <a:latin typeface="Times New Roman" panose="02020603050405020304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4"/>
            </p:custDataLst>
          </p:nvPr>
        </p:nvGrpSpPr>
        <p:grpSpPr>
          <a:xfrm>
            <a:off x="10097915" y="3427906"/>
            <a:ext cx="1008885" cy="1791369"/>
            <a:chOff x="106680" y="3511425"/>
            <a:chExt cx="1008885" cy="1791369"/>
          </a:xfrm>
        </p:grpSpPr>
        <p:cxnSp>
          <p:nvCxnSpPr>
            <p:cNvPr id="5" name="直接连接符 3"/>
            <p:cNvCxnSpPr/>
            <p:nvPr>
              <p:custDataLst>
                <p:tags r:id="rId5"/>
              </p:custDataLst>
            </p:nvPr>
          </p:nvCxnSpPr>
          <p:spPr>
            <a:xfrm flipH="1">
              <a:off x="487680" y="3511425"/>
              <a:ext cx="0" cy="1248178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>
              <p:custDataLst>
                <p:tags r:id="rId6"/>
              </p:custDataLst>
            </p:nvPr>
          </p:nvSpPr>
          <p:spPr>
            <a:xfrm>
              <a:off x="106680" y="4779574"/>
              <a:ext cx="10088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rPr>
                <a:t>外膜</a:t>
              </a:r>
              <a:endParaRPr lang="zh-CN" altLang="en-US" sz="2800" b="1">
                <a:solidFill>
                  <a:srgbClr val="080808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7"/>
            </p:custDataLst>
          </p:nvPr>
        </p:nvGrpSpPr>
        <p:grpSpPr>
          <a:xfrm>
            <a:off x="7858419" y="587349"/>
            <a:ext cx="1335971" cy="1011313"/>
            <a:chOff x="1014430" y="5114524"/>
            <a:chExt cx="1335971" cy="1011313"/>
          </a:xfrm>
        </p:grpSpPr>
        <p:cxnSp>
          <p:nvCxnSpPr>
            <p:cNvPr id="8" name="直接连接符 7"/>
            <p:cNvCxnSpPr>
              <a:stCxn id="9" idx="2"/>
            </p:cNvCxnSpPr>
            <p:nvPr>
              <p:custDataLst>
                <p:tags r:id="rId8"/>
              </p:custDataLst>
            </p:nvPr>
          </p:nvCxnSpPr>
          <p:spPr>
            <a:xfrm>
              <a:off x="1562309" y="5637744"/>
              <a:ext cx="788092" cy="488093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>
              <p:custDataLst>
                <p:tags r:id="rId9"/>
              </p:custDataLst>
            </p:nvPr>
          </p:nvSpPr>
          <p:spPr>
            <a:xfrm>
              <a:off x="1014430" y="5114524"/>
              <a:ext cx="10957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rPr>
                <a:t>内膜</a:t>
              </a:r>
              <a:endParaRPr lang="zh-CN" altLang="en-US" sz="2800" b="1">
                <a:solidFill>
                  <a:srgbClr val="080808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10" name="组合 9"/>
          <p:cNvGrpSpPr/>
          <p:nvPr>
            <p:custDataLst>
              <p:tags r:id="rId10"/>
            </p:custDataLst>
          </p:nvPr>
        </p:nvGrpSpPr>
        <p:grpSpPr>
          <a:xfrm>
            <a:off x="9885045" y="729615"/>
            <a:ext cx="918210" cy="1036955"/>
            <a:chOff x="1295220" y="2226492"/>
            <a:chExt cx="918182" cy="1231528"/>
          </a:xfrm>
        </p:grpSpPr>
        <p:cxnSp>
          <p:nvCxnSpPr>
            <p:cNvPr id="11" name="直接连接符 13"/>
            <p:cNvCxnSpPr/>
            <p:nvPr>
              <p:custDataLst>
                <p:tags r:id="rId11"/>
              </p:custDataLst>
            </p:nvPr>
          </p:nvCxnSpPr>
          <p:spPr>
            <a:xfrm flipH="1" flipV="1">
              <a:off x="1701241" y="2735778"/>
              <a:ext cx="0" cy="722242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4"/>
            <p:cNvSpPr txBox="1"/>
            <p:nvPr>
              <p:custDataLst>
                <p:tags r:id="rId12"/>
              </p:custDataLst>
            </p:nvPr>
          </p:nvSpPr>
          <p:spPr>
            <a:xfrm>
              <a:off x="1295220" y="2226492"/>
              <a:ext cx="918182" cy="6199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rPr>
                <a:t>基质</a:t>
              </a:r>
              <a:endParaRPr lang="zh-CN" altLang="en-US" sz="2800" b="1">
                <a:solidFill>
                  <a:srgbClr val="080808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13"/>
            </p:custDataLst>
          </p:nvPr>
        </p:nvGrpSpPr>
        <p:grpSpPr>
          <a:xfrm>
            <a:off x="10599420" y="1168400"/>
            <a:ext cx="1327150" cy="1079500"/>
            <a:chOff x="1902067" y="1508622"/>
            <a:chExt cx="1327365" cy="1296604"/>
          </a:xfrm>
        </p:grpSpPr>
        <p:cxnSp>
          <p:nvCxnSpPr>
            <p:cNvPr id="14" name="直接连接符 16"/>
            <p:cNvCxnSpPr/>
            <p:nvPr>
              <p:custDataLst>
                <p:tags r:id="rId14"/>
              </p:custDataLst>
            </p:nvPr>
          </p:nvCxnSpPr>
          <p:spPr>
            <a:xfrm flipV="1">
              <a:off x="2476632" y="2031127"/>
              <a:ext cx="1" cy="774099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37"/>
            <p:cNvSpPr txBox="1"/>
            <p:nvPr>
              <p:custDataLst>
                <p:tags r:id="rId15"/>
              </p:custDataLst>
            </p:nvPr>
          </p:nvSpPr>
          <p:spPr>
            <a:xfrm>
              <a:off x="1902067" y="1508622"/>
              <a:ext cx="1327365" cy="626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rPr>
                <a:t>核糖体</a:t>
              </a:r>
              <a:endParaRPr lang="zh-CN" altLang="en-US" sz="2800" b="1">
                <a:solidFill>
                  <a:srgbClr val="080808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16" name="组合 15"/>
          <p:cNvGrpSpPr/>
          <p:nvPr>
            <p:custDataLst>
              <p:tags r:id="rId16"/>
            </p:custDataLst>
          </p:nvPr>
        </p:nvGrpSpPr>
        <p:grpSpPr>
          <a:xfrm>
            <a:off x="8927431" y="648060"/>
            <a:ext cx="1111630" cy="1119057"/>
            <a:chOff x="2054340" y="1779259"/>
            <a:chExt cx="1111630" cy="1119057"/>
          </a:xfrm>
        </p:grpSpPr>
        <p:cxnSp>
          <p:nvCxnSpPr>
            <p:cNvPr id="17" name="直接连接符 18"/>
            <p:cNvCxnSpPr/>
            <p:nvPr>
              <p:custDataLst>
                <p:tags r:id="rId17"/>
              </p:custDataLst>
            </p:nvPr>
          </p:nvCxnSpPr>
          <p:spPr>
            <a:xfrm flipH="1" flipV="1">
              <a:off x="2572286" y="2123157"/>
              <a:ext cx="0" cy="775159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40"/>
            <p:cNvSpPr txBox="1"/>
            <p:nvPr>
              <p:custDataLst>
                <p:tags r:id="rId18"/>
              </p:custDataLst>
            </p:nvPr>
          </p:nvSpPr>
          <p:spPr>
            <a:xfrm>
              <a:off x="2054340" y="1779259"/>
              <a:ext cx="11116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rPr>
                <a:t>DNA</a:t>
              </a:r>
              <a:endParaRPr lang="zh-CN" altLang="en-US" sz="3200" b="1">
                <a:solidFill>
                  <a:srgbClr val="080808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9"/>
            </p:custDataLst>
          </p:nvPr>
        </p:nvGrpSpPr>
        <p:grpSpPr>
          <a:xfrm>
            <a:off x="10736999" y="2991453"/>
            <a:ext cx="1253462" cy="1257939"/>
            <a:chOff x="2070749" y="4294568"/>
            <a:chExt cx="1253462" cy="1257939"/>
          </a:xfrm>
        </p:grpSpPr>
        <p:cxnSp>
          <p:nvCxnSpPr>
            <p:cNvPr id="20" name="直接连接符 20"/>
            <p:cNvCxnSpPr/>
            <p:nvPr>
              <p:custDataLst>
                <p:tags r:id="rId20"/>
              </p:custDataLst>
            </p:nvPr>
          </p:nvCxnSpPr>
          <p:spPr>
            <a:xfrm flipH="1">
              <a:off x="2697480" y="4294568"/>
              <a:ext cx="0" cy="736527"/>
            </a:xfrm>
            <a:prstGeom prst="line">
              <a:avLst/>
            </a:prstGeom>
            <a:ln w="28575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143"/>
            <p:cNvSpPr txBox="1"/>
            <p:nvPr>
              <p:custDataLst>
                <p:tags r:id="rId21"/>
              </p:custDataLst>
            </p:nvPr>
          </p:nvSpPr>
          <p:spPr>
            <a:xfrm>
              <a:off x="2070749" y="5029287"/>
              <a:ext cx="12534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rPr>
                <a:t>类囊体</a:t>
              </a:r>
              <a:endParaRPr lang="zh-CN" altLang="en-US" sz="2800" b="1">
                <a:solidFill>
                  <a:srgbClr val="080808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22"/>
            </p:custDataLst>
          </p:nvPr>
        </p:nvGrpSpPr>
        <p:grpSpPr>
          <a:xfrm>
            <a:off x="9524458" y="2898051"/>
            <a:ext cx="1008886" cy="1677164"/>
            <a:chOff x="9436630" y="2570675"/>
            <a:chExt cx="1008886" cy="1677164"/>
          </a:xfrm>
        </p:grpSpPr>
        <p:grpSp>
          <p:nvGrpSpPr>
            <p:cNvPr id="23" name="组合 22"/>
            <p:cNvGrpSpPr/>
            <p:nvPr>
              <p:custDataLst>
                <p:tags r:id="rId23"/>
              </p:custDataLst>
            </p:nvPr>
          </p:nvGrpSpPr>
          <p:grpSpPr>
            <a:xfrm>
              <a:off x="9436630" y="2570675"/>
              <a:ext cx="1008886" cy="1677164"/>
              <a:chOff x="3855888" y="2594905"/>
              <a:chExt cx="1008886" cy="1677164"/>
            </a:xfrm>
          </p:grpSpPr>
          <p:sp>
            <p:nvSpPr>
              <p:cNvPr id="25" name="右大括号 24"/>
              <p:cNvSpPr/>
              <p:nvPr>
                <p:custDataLst>
                  <p:tags r:id="rId24"/>
                </p:custDataLst>
              </p:nvPr>
            </p:nvSpPr>
            <p:spPr>
              <a:xfrm flipH="1">
                <a:off x="4262693" y="2594905"/>
                <a:ext cx="360025" cy="461665"/>
              </a:xfrm>
              <a:prstGeom prst="rightBrace">
                <a:avLst/>
              </a:prstGeom>
              <a:ln w="28575">
                <a:solidFill>
                  <a:srgbClr val="0808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26" name="TextBox 152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3855888" y="3748849"/>
                <a:ext cx="10088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800" b="1">
                    <a:solidFill>
                      <a:srgbClr val="080808"/>
                    </a:solidFill>
                    <a:latin typeface="Times New Roman" panose="02020603050405020304"/>
                    <a:ea typeface="微软雅黑" panose="020B0503020204020204" pitchFamily="34" charset="-122"/>
                    <a:cs typeface="Times New Roman" panose="02020603050405020304" charset="0"/>
                  </a:rPr>
                  <a:t>基粒</a:t>
                </a:r>
                <a:endParaRPr lang="zh-CN" altLang="en-US" sz="2800" b="1">
                  <a:solidFill>
                    <a:srgbClr val="080808"/>
                  </a:solidFill>
                  <a:latin typeface="Times New Roman" panose="02020603050405020304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24" name="直线连接符 23"/>
            <p:cNvCxnSpPr/>
            <p:nvPr>
              <p:custDataLst>
                <p:tags r:id="rId26"/>
              </p:custDataLst>
            </p:nvPr>
          </p:nvCxnSpPr>
          <p:spPr bwMode="auto">
            <a:xfrm flipH="1">
              <a:off x="9843435" y="2801507"/>
              <a:ext cx="0" cy="953075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080808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7" name="ï$ḻiḓé"/>
          <p:cNvSpPr/>
          <p:nvPr>
            <p:custDataLst>
              <p:tags r:id="rId27"/>
            </p:custDataLst>
          </p:nvPr>
        </p:nvSpPr>
        <p:spPr bwMode="auto">
          <a:xfrm>
            <a:off x="231140" y="1876425"/>
            <a:ext cx="1497965" cy="58483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zh-CN" altLang="en-US" sz="28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8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）分布：</a:t>
            </a:r>
            <a:endParaRPr lang="zh-CN" altLang="en-US" sz="28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8" name="ï$ḻiḓé"/>
          <p:cNvSpPr/>
          <p:nvPr>
            <p:custDataLst>
              <p:tags r:id="rId28"/>
            </p:custDataLst>
          </p:nvPr>
        </p:nvSpPr>
        <p:spPr bwMode="auto">
          <a:xfrm>
            <a:off x="113665" y="3929739"/>
            <a:ext cx="1320837" cy="5847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zh-CN" altLang="en-US" sz="28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zh-CN" altLang="en-US" sz="28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）结构</a:t>
            </a:r>
            <a:endParaRPr lang="zh-CN" altLang="en-US" sz="28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9" name="ï$ḻiḓé"/>
          <p:cNvSpPr/>
          <p:nvPr>
            <p:custDataLst>
              <p:tags r:id="rId29"/>
            </p:custDataLst>
          </p:nvPr>
        </p:nvSpPr>
        <p:spPr bwMode="auto">
          <a:xfrm>
            <a:off x="127635" y="6123305"/>
            <a:ext cx="1569085" cy="58483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zh-CN" altLang="en-US" sz="28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r>
              <a:rPr lang="zh-CN" altLang="en-US" sz="28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）功能：</a:t>
            </a:r>
            <a:endParaRPr lang="zh-CN" altLang="en-US" sz="2800" b="1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0" name="Text Box 12"/>
          <p:cNvSpPr txBox="1"/>
          <p:nvPr>
            <p:custDataLst>
              <p:tags r:id="rId30"/>
            </p:custDataLst>
          </p:nvPr>
        </p:nvSpPr>
        <p:spPr>
          <a:xfrm>
            <a:off x="1751462" y="1925566"/>
            <a:ext cx="5582647" cy="481330"/>
          </a:xfrm>
          <a:prstGeom prst="rect">
            <a:avLst/>
          </a:prstGeom>
          <a:noFill/>
          <a:ln w="9525">
            <a:noFill/>
          </a:ln>
        </p:spPr>
        <p:txBody>
          <a:bodyPr wrap="squar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spcBef>
                <a:spcPct val="50000"/>
              </a:spcBef>
            </a:pPr>
            <a:r>
              <a:rPr lang="zh-CN" altLang="en-US" sz="280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绿色植物能进行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光合作用</a:t>
            </a:r>
            <a:r>
              <a:rPr lang="zh-CN" altLang="en-US" sz="280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的细胞。</a:t>
            </a:r>
            <a:endParaRPr lang="zh-CN" altLang="en-US" sz="2800">
              <a:solidFill>
                <a:srgbClr val="08080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左大括号 30"/>
          <p:cNvSpPr/>
          <p:nvPr>
            <p:custDataLst>
              <p:tags r:id="rId31"/>
            </p:custDataLst>
          </p:nvPr>
        </p:nvSpPr>
        <p:spPr bwMode="auto">
          <a:xfrm>
            <a:off x="1622353" y="2782373"/>
            <a:ext cx="385160" cy="2965209"/>
          </a:xfrm>
          <a:prstGeom prst="leftBrace">
            <a:avLst/>
          </a:prstGeom>
          <a:noFill/>
          <a:ln w="381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2060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>
            <p:custDataLst>
              <p:tags r:id="rId32"/>
            </p:custDataLst>
          </p:nvPr>
        </p:nvSpPr>
        <p:spPr>
          <a:xfrm>
            <a:off x="2067925" y="2512081"/>
            <a:ext cx="1600198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双层膜：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33" name="矩形 32"/>
          <p:cNvSpPr/>
          <p:nvPr>
            <p:custDataLst>
              <p:tags r:id="rId33"/>
            </p:custDataLst>
          </p:nvPr>
        </p:nvSpPr>
        <p:spPr>
          <a:xfrm>
            <a:off x="2008013" y="3838577"/>
            <a:ext cx="106037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基粒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34" name="矩形 33"/>
          <p:cNvSpPr/>
          <p:nvPr>
            <p:custDataLst>
              <p:tags r:id="rId34"/>
            </p:custDataLst>
          </p:nvPr>
        </p:nvSpPr>
        <p:spPr>
          <a:xfrm>
            <a:off x="1988804" y="5520188"/>
            <a:ext cx="2747486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叶绿体基质：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35"/>
            </p:custDataLst>
          </p:nvPr>
        </p:nvSpPr>
        <p:spPr>
          <a:xfrm>
            <a:off x="3467735" y="2529840"/>
            <a:ext cx="262890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内外膜均光滑。</a:t>
            </a:r>
            <a:endParaRPr lang="zh-CN" altLang="en-US" sz="2800">
              <a:solidFill>
                <a:srgbClr val="08080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36" name="矩形 35"/>
          <p:cNvSpPr/>
          <p:nvPr>
            <p:custDataLst>
              <p:tags r:id="rId36"/>
            </p:custDataLst>
          </p:nvPr>
        </p:nvSpPr>
        <p:spPr>
          <a:xfrm>
            <a:off x="3129851" y="4028870"/>
            <a:ext cx="5933066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800" err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类囊体堆叠形成基粒</a:t>
            </a:r>
            <a:r>
              <a:rPr lang="zh-CN" altLang="en-US" sz="280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，</a:t>
            </a:r>
            <a:r>
              <a:rPr sz="2800" err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增大了</a:t>
            </a:r>
            <a:endParaRPr lang="en-US" sz="2800">
              <a:solidFill>
                <a:srgbClr val="08080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r>
              <a:rPr sz="2800" err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膜面积，增大了光合作用面积，基粒间充满基质。</a:t>
            </a:r>
            <a:endParaRPr sz="2800" err="1">
              <a:solidFill>
                <a:srgbClr val="08080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37" name="矩形 36"/>
          <p:cNvSpPr/>
          <p:nvPr>
            <p:custDataLst>
              <p:tags r:id="rId37"/>
            </p:custDataLst>
          </p:nvPr>
        </p:nvSpPr>
        <p:spPr>
          <a:xfrm>
            <a:off x="3129676" y="3324148"/>
            <a:ext cx="4471573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类囊体膜上有</a:t>
            </a:r>
            <a:r>
              <a:rPr lang="zh-CN" altLang="en-US" sz="2800" b="1">
                <a:solidFill>
                  <a:srgbClr val="2401F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色素和酶</a:t>
            </a:r>
            <a:endParaRPr lang="zh-CN" altLang="en-US" sz="2800" b="1">
              <a:solidFill>
                <a:srgbClr val="2401F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38" name="左大括号 37"/>
          <p:cNvSpPr/>
          <p:nvPr>
            <p:custDataLst>
              <p:tags r:id="rId38"/>
            </p:custDataLst>
          </p:nvPr>
        </p:nvSpPr>
        <p:spPr bwMode="auto">
          <a:xfrm>
            <a:off x="2827666" y="3549490"/>
            <a:ext cx="240517" cy="1208075"/>
          </a:xfrm>
          <a:prstGeom prst="leftBrace">
            <a:avLst/>
          </a:prstGeom>
          <a:noFill/>
          <a:ln w="28575" cap="flat" cmpd="sng" algn="ctr">
            <a:solidFill>
              <a:srgbClr val="080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39"/>
            </p:custDataLst>
          </p:nvPr>
        </p:nvSpPr>
        <p:spPr>
          <a:xfrm>
            <a:off x="3955349" y="5532482"/>
            <a:ext cx="8627717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含有光合作用相关的酶、</a:t>
            </a:r>
            <a:r>
              <a:rPr lang="en-US" altLang="zh-CN" sz="280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80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en-US" altLang="zh-CN" sz="280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RNA</a:t>
            </a:r>
            <a:r>
              <a:rPr lang="zh-CN" altLang="en-US" sz="280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、核糖体</a:t>
            </a:r>
            <a:endParaRPr lang="zh-CN" altLang="en-US" sz="2800">
              <a:solidFill>
                <a:srgbClr val="08080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40" name="矩形 39"/>
          <p:cNvSpPr/>
          <p:nvPr>
            <p:custDataLst>
              <p:tags r:id="rId40"/>
            </p:custDataLst>
          </p:nvPr>
        </p:nvSpPr>
        <p:spPr>
          <a:xfrm>
            <a:off x="1701111" y="6174518"/>
            <a:ext cx="7017552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  <a:spcAft>
                <a:spcPts val="1800"/>
              </a:spcAft>
            </a:pPr>
            <a:r>
              <a:rPr lang="zh-CN" altLang="en-US" sz="280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绿色植物细胞进行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光合作用</a:t>
            </a:r>
            <a:r>
              <a:rPr lang="zh-CN" altLang="en-US" sz="2800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的场所。</a:t>
            </a:r>
            <a:endParaRPr lang="zh-CN" altLang="en-US" sz="2800">
              <a:solidFill>
                <a:srgbClr val="08080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1" name="文本框 40"/>
          <p:cNvSpPr txBox="1"/>
          <p:nvPr>
            <p:custDataLst>
              <p:tags r:id="rId41"/>
            </p:custDataLst>
          </p:nvPr>
        </p:nvSpPr>
        <p:spPr>
          <a:xfrm>
            <a:off x="1916430" y="1261745"/>
            <a:ext cx="33489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半自主性细胞器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42"/>
            </p:custDataLst>
          </p:nvPr>
        </p:nvSpPr>
        <p:spPr>
          <a:xfrm>
            <a:off x="7356475" y="6028690"/>
            <a:ext cx="4675505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植物细胞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不一定都含</a:t>
            </a:r>
            <a:r>
              <a:rPr lang="zh-CN" altLang="en-US" sz="24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有叶绿体，如根部细胞。</a:t>
            </a:r>
            <a:endParaRPr lang="zh-CN" altLang="en-US" sz="2400" b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44" name="组合 43"/>
          <p:cNvGrpSpPr/>
          <p:nvPr>
            <p:custDataLst>
              <p:tags r:id="rId43"/>
            </p:custDataLst>
          </p:nvPr>
        </p:nvGrpSpPr>
        <p:grpSpPr>
          <a:xfrm>
            <a:off x="149225" y="81280"/>
            <a:ext cx="5946240" cy="1151890"/>
            <a:chOff x="235" y="128"/>
            <a:chExt cx="8376" cy="1814"/>
          </a:xfrm>
        </p:grpSpPr>
        <p:sp>
          <p:nvSpPr>
            <p:cNvPr id="46" name="文本框 45"/>
            <p:cNvSpPr txBox="1"/>
            <p:nvPr>
              <p:custDataLst>
                <p:tags r:id="rId44"/>
              </p:custDataLst>
            </p:nvPr>
          </p:nvSpPr>
          <p:spPr>
            <a:xfrm>
              <a:off x="655" y="926"/>
              <a:ext cx="7956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7" name="组合 46"/>
            <p:cNvGrpSpPr/>
            <p:nvPr>
              <p:custDataLst>
                <p:tags r:id="rId45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46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47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48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49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48" name="图片 47" descr="32303137373532353b32303137393931383bc9faceefcfd4cea2beb5cfb8b0fb"/>
            <p:cNvPicPr>
              <a:picLocks noChangeAspect="1"/>
            </p:cNvPicPr>
            <p:nvPr>
              <p:custDataLst>
                <p:tags r:id="rId50"/>
              </p:custDataLst>
            </p:nvPr>
          </p:nvPicPr>
          <p:blipFill>
            <a:blip r:embed="rId51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pic>
        <p:nvPicPr>
          <p:cNvPr id="100015" name="图片 2"/>
          <p:cNvPicPr>
            <a:picLocks noChangeAspect="1" noChangeArrowheads="1"/>
          </p:cNvPicPr>
          <p:nvPr>
            <p:custDataLst>
              <p:tags r:id="rId52"/>
            </p:custDataLst>
          </p:nvPr>
        </p:nvPicPr>
        <p:blipFill>
          <a:blip r:embed="rId5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6420000">
            <a:off x="6083300" y="608330"/>
            <a:ext cx="1623695" cy="1581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4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 animBg="1"/>
      <p:bldP spid="28" grpId="0" animBg="1"/>
      <p:bldP spid="29" grpId="0" animBg="1"/>
      <p:bldP spid="30" grpId="0"/>
      <p:bldP spid="31" grpId="0" animBg="1"/>
      <p:bldP spid="32" grpId="0"/>
      <p:bldP spid="33" grpId="0"/>
      <p:bldP spid="34" grpId="0"/>
      <p:bldP spid="35" grpId="0"/>
      <p:bldP spid="36" grpId="0"/>
      <p:bldP spid="37" grpId="0"/>
      <p:bldP spid="38" grpId="0" animBg="1"/>
      <p:bldP spid="39" grpId="0"/>
      <p:bldP spid="40" grpId="0"/>
      <p:bldP spid="41" grpId="0"/>
      <p:bldP spid="4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403725" y="1062990"/>
            <a:ext cx="7388860" cy="3416935"/>
          </a:xfrm>
          <a:prstGeom prst="rect">
            <a:avLst/>
          </a:prstGeom>
        </p:spPr>
      </p:pic>
      <p:grpSp>
        <p:nvGrpSpPr>
          <p:cNvPr id="13" name="组合 12"/>
          <p:cNvGrpSpPr/>
          <p:nvPr>
            <p:custDataLst>
              <p:tags r:id="rId3"/>
            </p:custDataLst>
          </p:nvPr>
        </p:nvGrpSpPr>
        <p:grpSpPr>
          <a:xfrm>
            <a:off x="149225" y="81280"/>
            <a:ext cx="6233045" cy="1151890"/>
            <a:chOff x="235" y="128"/>
            <a:chExt cx="8780" cy="1814"/>
          </a:xfrm>
        </p:grpSpPr>
        <p:sp>
          <p:nvSpPr>
            <p:cNvPr id="31" name="文本框 30"/>
            <p:cNvSpPr txBox="1"/>
            <p:nvPr>
              <p:custDataLst>
                <p:tags r:id="rId4"/>
              </p:custDataLst>
            </p:nvPr>
          </p:nvSpPr>
          <p:spPr>
            <a:xfrm>
              <a:off x="655" y="926"/>
              <a:ext cx="836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8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5" name="标题 27649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229235" y="1233170"/>
            <a:ext cx="7071995" cy="55689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l">
              <a:buClr>
                <a:srgbClr val="000000"/>
              </a:buClr>
            </a:pPr>
            <a:r>
              <a:rPr lang="zh-CN" altLang="zh-CN" sz="2400" b="1" kern="100" noProof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【拓展延伸】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楷体" panose="02010609060101010101" charset="-122"/>
              </a:rPr>
              <a:t>线粒体和叶绿体的起源：内共生学说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楷体" panose="02010609060101010101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13"/>
            </p:custDataLst>
          </p:nvPr>
        </p:nvSpPr>
        <p:spPr>
          <a:xfrm>
            <a:off x="229235" y="3869690"/>
            <a:ext cx="11569700" cy="287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  <a:alpha val="53000"/>
                  </a:schemeClr>
                </a:solidFill>
              </a14:hiddenFill>
            </a:ext>
          </a:extLst>
        </p:spPr>
        <p:txBody>
          <a:bodyPr wrap="square" rtlCol="0" anchor="t">
            <a:noAutofit/>
          </a:bodyPr>
          <a:lstStyle/>
          <a:p>
            <a:pPr marL="457200" indent="-457200" fontAlgn="auto">
              <a:lnSpc>
                <a:spcPct val="125000"/>
              </a:lnSpc>
              <a:buFont typeface="+mj-lt"/>
              <a:buAutoNum type="alphaUcPeriod"/>
            </a:pPr>
            <a:r>
              <a:rPr lang="zh-CN"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线粒体和叶绿体的基因组与原核生物的</a:t>
            </a:r>
            <a:r>
              <a:rPr lang="zh-CN" sz="230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基因组相似；</a:t>
            </a:r>
            <a:endParaRPr lang="zh-CN" sz="230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fontAlgn="auto">
              <a:lnSpc>
                <a:spcPct val="125000"/>
              </a:lnSpc>
              <a:buFont typeface="+mj-lt"/>
              <a:buAutoNum type="alphaUcPeriod"/>
            </a:pPr>
            <a:r>
              <a:rPr lang="zh-CN"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线粒体和叶绿体中</a:t>
            </a:r>
            <a:r>
              <a:rPr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含有</a:t>
            </a:r>
            <a:r>
              <a:rPr lang="zh-CN" sz="230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DNA</a:t>
            </a:r>
            <a:r>
              <a:rPr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、</a:t>
            </a:r>
            <a:r>
              <a:rPr lang="zh-CN" sz="230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RNA</a:t>
            </a:r>
            <a:r>
              <a:rPr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和</a:t>
            </a:r>
            <a:r>
              <a:rPr lang="zh-CN" sz="230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核糖体</a:t>
            </a:r>
            <a:r>
              <a:rPr lang="zh-CN"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，能够进行</a:t>
            </a:r>
            <a:r>
              <a:rPr lang="en-US" altLang="zh-CN"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DNA</a:t>
            </a:r>
            <a:r>
              <a:rPr lang="zh-CN" altLang="en-US"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复制、转录和翻译</a:t>
            </a:r>
            <a:r>
              <a:rPr lang="zh-CN"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；</a:t>
            </a:r>
            <a:endParaRPr lang="zh-CN" sz="230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457200" indent="-457200" fontAlgn="auto">
              <a:lnSpc>
                <a:spcPct val="125000"/>
              </a:lnSpc>
              <a:buFont typeface="+mj-lt"/>
              <a:buAutoNum type="alphaUcPeriod"/>
            </a:pPr>
            <a:r>
              <a:rPr lang="zh-CN"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线粒体、叶绿体</a:t>
            </a:r>
            <a:r>
              <a:rPr lang="en-US" altLang="zh-CN"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DNA</a:t>
            </a:r>
            <a:r>
              <a:rPr lang="zh-CN" altLang="en-US"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不与蛋白质结合形成染色质，</a:t>
            </a:r>
            <a:r>
              <a:rPr lang="zh-CN" sz="230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DNA为环状</a:t>
            </a:r>
            <a:r>
              <a:rPr lang="zh-CN" altLang="en-US" sz="2300"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，</a:t>
            </a:r>
            <a:r>
              <a:rPr lang="zh-CN" sz="2300"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与原核细胞相似；</a:t>
            </a:r>
            <a:endParaRPr lang="zh-CN" altLang="en-US" sz="230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L="457200" indent="-457200" fontAlgn="auto">
              <a:lnSpc>
                <a:spcPct val="125000"/>
              </a:lnSpc>
              <a:buFont typeface="+mj-lt"/>
              <a:buAutoNum type="alphaUcPeriod"/>
            </a:pPr>
            <a:r>
              <a:rPr lang="zh-CN"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线粒体、叶绿体具有双层膜，内外膜存在明显性质和成分差异。</a:t>
            </a:r>
            <a:r>
              <a:rPr lang="zh-CN" sz="230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外膜与真核细胞膜相似</a:t>
            </a:r>
            <a:r>
              <a:rPr lang="zh-CN"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</a:t>
            </a:r>
            <a:r>
              <a:rPr lang="zh-CN" sz="230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内膜与原核细胞膜相似；</a:t>
            </a:r>
            <a:endParaRPr lang="zh-CN" sz="2300">
              <a:solidFill>
                <a:schemeClr val="tx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457200" indent="-457200" fontAlgn="auto">
              <a:lnSpc>
                <a:spcPct val="125000"/>
              </a:lnSpc>
              <a:buFont typeface="+mj-lt"/>
              <a:buAutoNum type="alphaUcPeriod"/>
            </a:pPr>
            <a:r>
              <a:rPr lang="zh-CN"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线粒体、叶绿体的</a:t>
            </a:r>
            <a:r>
              <a:rPr lang="zh-CN" sz="230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分裂方式</a:t>
            </a:r>
            <a:r>
              <a:rPr lang="zh-CN" sz="230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与原核细胞相似。</a:t>
            </a:r>
            <a:endParaRPr lang="zh-CN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14"/>
            </p:custDataLst>
          </p:nvPr>
        </p:nvSpPr>
        <p:spPr>
          <a:xfrm>
            <a:off x="447675" y="3409315"/>
            <a:ext cx="19126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）证据：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" name="文本框 1"/>
          <p:cNvSpPr txBox="1"/>
          <p:nvPr>
            <p:custDataLst>
              <p:tags r:id="rId15"/>
            </p:custDataLst>
          </p:nvPr>
        </p:nvSpPr>
        <p:spPr>
          <a:xfrm>
            <a:off x="2809240" y="1873250"/>
            <a:ext cx="19126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）图示：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8"/>
          <p:cNvSpPr/>
          <p:nvPr>
            <p:custDataLst>
              <p:tags r:id="rId1"/>
            </p:custDataLst>
          </p:nvPr>
        </p:nvSpPr>
        <p:spPr>
          <a:xfrm>
            <a:off x="120962" y="1943914"/>
            <a:ext cx="3252272" cy="3417813"/>
          </a:xfrm>
          <a:prstGeom prst="roundRect">
            <a:avLst>
              <a:gd name="adj" fmla="val 4681"/>
            </a:avLst>
          </a:prstGeom>
          <a:gradFill>
            <a:gsLst>
              <a:gs pos="8000">
                <a:srgbClr val="FFEEEE"/>
              </a:gs>
              <a:gs pos="97000">
                <a:srgbClr val="DDEFBB"/>
              </a:gs>
            </a:gsLst>
            <a:lin ang="0" scaled="1"/>
          </a:gradFill>
          <a:ln w="6350" cap="flat" cmpd="sng" algn="ctr">
            <a:noFill/>
            <a:prstDash val="solid"/>
          </a:ln>
          <a:effectLst>
            <a:outerShdw blurRad="762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2700" h="12700"/>
          </a:sp3d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5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>
                <a:outerShdw blurRad="431800" dist="419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4843145" y="2299335"/>
            <a:ext cx="7094220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fontAlgn="auto"/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是细胞的</a:t>
            </a:r>
            <a:r>
              <a:rPr lang="zh-CN" altLang="en-US" sz="2400">
                <a:solidFill>
                  <a:srgbClr val="FF4B4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消化车间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，内含多种水解酶，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能分解衰老、损伤的细胞器，吞噬并杀死侵入细胞的病毒或细菌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4925151" y="1212281"/>
            <a:ext cx="398653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主要分布于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动物细胞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4838791" y="1727696"/>
            <a:ext cx="534098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单层膜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围绕成的囊泡状结构</a:t>
            </a:r>
            <a:r>
              <a:rPr lang="zh-CN" altLang="en-US" sz="24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b="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72687" y="2943225"/>
            <a:ext cx="3055443" cy="21013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807585" y="3282950"/>
            <a:ext cx="5205095" cy="262953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3" name="Text Box 8"/>
          <p:cNvSpPr txBox="1"/>
          <p:nvPr>
            <p:custDataLst>
              <p:tags r:id="rId9"/>
            </p:custDataLst>
          </p:nvPr>
        </p:nvSpPr>
        <p:spPr>
          <a:xfrm>
            <a:off x="3660690" y="1278321"/>
            <a:ext cx="1508760" cy="419735"/>
          </a:xfrm>
          <a:prstGeom prst="rect">
            <a:avLst/>
          </a:prstGeom>
          <a:noFill/>
          <a:ln w="9525">
            <a:noFill/>
          </a:ln>
        </p:spPr>
        <p:txBody>
          <a:bodyPr wrap="non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514350"/>
            <a:r>
              <a:rPr lang="en-US" altLang="zh-CN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）分布：</a:t>
            </a:r>
            <a:endParaRPr lang="zh-CN" altLang="en-US" sz="24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 Box 8"/>
          <p:cNvSpPr txBox="1"/>
          <p:nvPr>
            <p:custDataLst>
              <p:tags r:id="rId10"/>
            </p:custDataLst>
          </p:nvPr>
        </p:nvSpPr>
        <p:spPr>
          <a:xfrm>
            <a:off x="3658150" y="1759446"/>
            <a:ext cx="1508760" cy="419735"/>
          </a:xfrm>
          <a:prstGeom prst="rect">
            <a:avLst/>
          </a:prstGeom>
          <a:noFill/>
          <a:ln w="9525">
            <a:noFill/>
          </a:ln>
        </p:spPr>
        <p:txBody>
          <a:bodyPr wrap="non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514350"/>
            <a:r>
              <a:rPr lang="en-US" altLang="zh-CN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）结构：</a:t>
            </a:r>
            <a:endParaRPr lang="zh-CN" altLang="en-US" sz="24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 Box 8"/>
          <p:cNvSpPr txBox="1"/>
          <p:nvPr>
            <p:custDataLst>
              <p:tags r:id="rId11"/>
            </p:custDataLst>
          </p:nvPr>
        </p:nvSpPr>
        <p:spPr>
          <a:xfrm>
            <a:off x="3658150" y="2297077"/>
            <a:ext cx="1257935" cy="419735"/>
          </a:xfrm>
          <a:prstGeom prst="rect">
            <a:avLst/>
          </a:prstGeom>
          <a:noFill/>
          <a:ln w="9525">
            <a:noFill/>
          </a:ln>
        </p:spPr>
        <p:txBody>
          <a:bodyPr wrap="squar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/>
            <a:r>
              <a:rPr lang="en-US" altLang="zh-CN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）功能：</a:t>
            </a:r>
            <a:endParaRPr lang="zh-CN" altLang="en-US" sz="24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70"/>
          <p:cNvSpPr txBox="1"/>
          <p:nvPr>
            <p:custDataLst>
              <p:tags r:id="rId12"/>
            </p:custDataLst>
          </p:nvPr>
        </p:nvSpPr>
        <p:spPr>
          <a:xfrm>
            <a:off x="929097" y="4873966"/>
            <a:ext cx="1486513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③溶酶体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4" name="组合 23"/>
          <p:cNvGrpSpPr/>
          <p:nvPr>
            <p:custDataLst>
              <p:tags r:id="rId13"/>
            </p:custDataLst>
          </p:nvPr>
        </p:nvGrpSpPr>
        <p:grpSpPr>
          <a:xfrm>
            <a:off x="1443990" y="2874396"/>
            <a:ext cx="872490" cy="250825"/>
            <a:chOff x="2933668" y="3851204"/>
            <a:chExt cx="2218506" cy="188219"/>
          </a:xfrm>
        </p:grpSpPr>
        <p:cxnSp>
          <p:nvCxnSpPr>
            <p:cNvPr id="25" name="Straight Arrow Connector 62"/>
            <p:cNvCxnSpPr/>
            <p:nvPr>
              <p:custDataLst>
                <p:tags r:id="rId14"/>
              </p:custDataLst>
            </p:nvPr>
          </p:nvCxnSpPr>
          <p:spPr>
            <a:xfrm flipH="1">
              <a:off x="2933668" y="3851204"/>
              <a:ext cx="1932295" cy="4452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64"/>
            <p:cNvCxnSpPr/>
            <p:nvPr>
              <p:custDataLst>
                <p:tags r:id="rId15"/>
              </p:custDataLst>
            </p:nvPr>
          </p:nvCxnSpPr>
          <p:spPr>
            <a:xfrm flipH="1" flipV="1">
              <a:off x="4866014" y="3851204"/>
              <a:ext cx="286160" cy="188219"/>
            </a:xfrm>
            <a:prstGeom prst="line">
              <a:avLst/>
            </a:prstGeom>
            <a:ln w="1905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59"/>
          <p:cNvSpPr txBox="1"/>
          <p:nvPr>
            <p:custDataLst>
              <p:tags r:id="rId16"/>
            </p:custDataLst>
          </p:nvPr>
        </p:nvSpPr>
        <p:spPr bwMode="auto">
          <a:xfrm>
            <a:off x="-451485" y="2621945"/>
            <a:ext cx="1624330" cy="489585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5" rIns="121908" bIns="6095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defTabSz="1219200">
              <a:defRPr/>
            </a:pPr>
            <a:r>
              <a:rPr lang="zh-CN" altLang="en-US" sz="24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字魂176号-创粗圆" charset="-122"/>
              </a:rPr>
              <a:t>水解酶</a:t>
            </a:r>
            <a:endParaRPr lang="zh-CN" altLang="en-US" sz="2400" b="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字魂176号-创粗圆" charset="-122"/>
            </a:endParaRPr>
          </a:p>
        </p:txBody>
      </p:sp>
      <p:sp>
        <p:nvSpPr>
          <p:cNvPr id="32" name="左大括号 9"/>
          <p:cNvSpPr/>
          <p:nvPr>
            <p:custDataLst>
              <p:tags r:id="rId17"/>
            </p:custDataLst>
          </p:nvPr>
        </p:nvSpPr>
        <p:spPr>
          <a:xfrm>
            <a:off x="3347720" y="1513840"/>
            <a:ext cx="376555" cy="3627120"/>
          </a:xfrm>
          <a:prstGeom prst="leftBrace">
            <a:avLst>
              <a:gd name="adj1" fmla="val 26079"/>
              <a:gd name="adj2" fmla="val 50000"/>
            </a:avLst>
          </a:prstGeom>
          <a:noFill/>
          <a:ln w="38100" cap="flat" cmpd="sng">
            <a:solidFill>
              <a:srgbClr val="00206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</a:pPr>
            <a:endParaRPr lang="zh-CN" altLang="zh-CN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 Box 8"/>
          <p:cNvSpPr txBox="1"/>
          <p:nvPr>
            <p:custDataLst>
              <p:tags r:id="rId18"/>
            </p:custDataLst>
          </p:nvPr>
        </p:nvSpPr>
        <p:spPr>
          <a:xfrm>
            <a:off x="3660946" y="3672055"/>
            <a:ext cx="1257935" cy="419735"/>
          </a:xfrm>
          <a:prstGeom prst="rect">
            <a:avLst/>
          </a:prstGeom>
          <a:noFill/>
          <a:ln w="9525">
            <a:noFill/>
          </a:ln>
        </p:spPr>
        <p:txBody>
          <a:bodyPr wrap="squar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/>
            <a:r>
              <a:rPr lang="en-US" altLang="zh-CN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）起源</a:t>
            </a:r>
            <a:endParaRPr lang="zh-CN" altLang="en-US" sz="24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9"/>
            </p:custDataLst>
          </p:nvPr>
        </p:nvSpPr>
        <p:spPr>
          <a:xfrm>
            <a:off x="10012680" y="4175125"/>
            <a:ext cx="2101215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起源于高尔基体。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" name="文本框 2"/>
          <p:cNvSpPr txBox="1"/>
          <p:nvPr>
            <p:custDataLst>
              <p:tags r:id="rId20"/>
            </p:custDataLst>
          </p:nvPr>
        </p:nvSpPr>
        <p:spPr>
          <a:xfrm>
            <a:off x="495300" y="5927090"/>
            <a:ext cx="115570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tabLst>
                <a:tab pos="5581015" algn="l"/>
              </a:tabLst>
            </a:pPr>
            <a:r>
              <a:rPr lang="zh-CN" altLang="zh-CN" sz="24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溶酶体内的水解酶是由在</a:t>
            </a:r>
            <a:r>
              <a:rPr lang="en-US" altLang="zh-CN" sz="24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</a:t>
            </a:r>
            <a:r>
              <a:rPr lang="zh-CN" altLang="zh-CN" sz="24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上合成的肽链，然后转移至粗面内质网继续合成，经</a:t>
            </a:r>
            <a:r>
              <a:rPr lang="en-US" altLang="zh-CN" sz="24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_________________</a:t>
            </a:r>
            <a:r>
              <a:rPr lang="en-US" altLang="zh-CN" sz="24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</a:t>
            </a:r>
            <a:r>
              <a:rPr lang="zh-CN" altLang="zh-CN" sz="2400" kern="1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加工后，由高尔基体产生的分泌小泡将其包裹从而形成。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5" name="矩形 4"/>
          <p:cNvSpPr/>
          <p:nvPr>
            <p:custDataLst>
              <p:tags r:id="rId21"/>
            </p:custDataLst>
          </p:nvPr>
        </p:nvSpPr>
        <p:spPr>
          <a:xfrm>
            <a:off x="4108198" y="5788035"/>
            <a:ext cx="1249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核糖体</a:t>
            </a:r>
            <a:endParaRPr lang="zh-CN" altLang="zh-CN" sz="2800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>
            <p:custDataLst>
              <p:tags r:id="rId22"/>
            </p:custDataLst>
          </p:nvPr>
        </p:nvSpPr>
        <p:spPr>
          <a:xfrm>
            <a:off x="928775" y="6296683"/>
            <a:ext cx="2621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内质网、高尔基体</a:t>
            </a:r>
            <a:endParaRPr lang="zh-CN" altLang="zh-CN" sz="2400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grpSp>
        <p:nvGrpSpPr>
          <p:cNvPr id="44" name="组合 43"/>
          <p:cNvGrpSpPr/>
          <p:nvPr>
            <p:custDataLst>
              <p:tags r:id="rId23"/>
            </p:custDataLst>
          </p:nvPr>
        </p:nvGrpSpPr>
        <p:grpSpPr>
          <a:xfrm>
            <a:off x="149225" y="81280"/>
            <a:ext cx="5861050" cy="1044575"/>
            <a:chOff x="235" y="128"/>
            <a:chExt cx="8256" cy="1645"/>
          </a:xfrm>
        </p:grpSpPr>
        <p:sp>
          <p:nvSpPr>
            <p:cNvPr id="46" name="文本框 45"/>
            <p:cNvSpPr txBox="1"/>
            <p:nvPr>
              <p:custDataLst>
                <p:tags r:id="rId24"/>
              </p:custDataLst>
            </p:nvPr>
          </p:nvSpPr>
          <p:spPr>
            <a:xfrm>
              <a:off x="534" y="757"/>
              <a:ext cx="7956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7" name="组合 46"/>
            <p:cNvGrpSpPr/>
            <p:nvPr>
              <p:custDataLst>
                <p:tags r:id="rId25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26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28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48" name="图片 47" descr="32303137373532353b32303137393931383bc9faceefcfd4cea2beb5cfb8b0fb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/>
      <p:bldP spid="9" grpId="0"/>
      <p:bldP spid="10" grpId="0"/>
      <p:bldP spid="13" grpId="0"/>
      <p:bldP spid="14" grpId="0"/>
      <p:bldP spid="15" grpId="0"/>
      <p:bldP spid="19" grpId="0"/>
      <p:bldP spid="27" grpId="0"/>
      <p:bldP spid="32" grpId="0" animBg="1"/>
      <p:bldP spid="33" grpId="0"/>
      <p:bldP spid="18" grpId="0"/>
      <p:bldP spid="3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>
            <p:custDataLst>
              <p:tags r:id="rId1"/>
            </p:custDataLst>
          </p:nvPr>
        </p:nvSpPr>
        <p:spPr>
          <a:xfrm>
            <a:off x="447401" y="1435533"/>
            <a:ext cx="6802755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深入思考：</a:t>
            </a:r>
            <a:r>
              <a:rPr lang="en-US" altLang="zh-CN" sz="28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溶酶体如何维持</a:t>
            </a: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内部的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酸性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环境？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6" name="文本框 15"/>
          <p:cNvSpPr txBox="1"/>
          <p:nvPr>
            <p:custDataLst>
              <p:tags r:id="rId2"/>
            </p:custDataLst>
          </p:nvPr>
        </p:nvSpPr>
        <p:spPr>
          <a:xfrm>
            <a:off x="504949" y="2554645"/>
            <a:ext cx="672846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膜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上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有氢泵（质子泵）</a:t>
            </a: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——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主动运输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</a:t>
            </a:r>
            <a:r>
              <a:rPr lang="en-US" altLang="zh-CN" sz="2400" b="1" baseline="300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+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进入内部</a:t>
            </a:r>
            <a:endParaRPr lang="zh-CN" altLang="en-US" sz="24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30" name="图片 2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745803" y="1102923"/>
            <a:ext cx="2594496" cy="2785355"/>
          </a:xfrm>
          <a:prstGeom prst="rect">
            <a:avLst/>
          </a:prstGeom>
        </p:spPr>
      </p:pic>
      <p:grpSp>
        <p:nvGrpSpPr>
          <p:cNvPr id="31" name="组合 30"/>
          <p:cNvGrpSpPr/>
          <p:nvPr>
            <p:custDataLst>
              <p:tags r:id="rId5"/>
            </p:custDataLst>
          </p:nvPr>
        </p:nvGrpSpPr>
        <p:grpSpPr>
          <a:xfrm rot="21135908">
            <a:off x="9742574" y="2244221"/>
            <a:ext cx="2101781" cy="1429729"/>
            <a:chOff x="3951365" y="3413450"/>
            <a:chExt cx="2101781" cy="1429729"/>
          </a:xfrm>
        </p:grpSpPr>
        <p:sp>
          <p:nvSpPr>
            <p:cNvPr id="32" name="矩形: 圆角 3"/>
            <p:cNvSpPr/>
            <p:nvPr>
              <p:custDataLst>
                <p:tags r:id="rId6"/>
              </p:custDataLst>
            </p:nvPr>
          </p:nvSpPr>
          <p:spPr>
            <a:xfrm rot="1684509">
              <a:off x="4180204" y="3535517"/>
              <a:ext cx="610584" cy="367353"/>
            </a:xfrm>
            <a:prstGeom prst="roundRect">
              <a:avLst>
                <a:gd name="adj" fmla="val 44644"/>
              </a:avLst>
            </a:prstGeom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/>
                <a:ea typeface="楷体" panose="02010609060101010101" charset="-122"/>
                <a:cs typeface="Times New Roman" panose="02020603050405020304" charset="0"/>
              </a:endParaRPr>
            </a:p>
          </p:txBody>
        </p:sp>
        <p:sp>
          <p:nvSpPr>
            <p:cNvPr id="33" name="弧形 4"/>
            <p:cNvSpPr/>
            <p:nvPr>
              <p:custDataLst>
                <p:tags r:id="rId7"/>
              </p:custDataLst>
            </p:nvPr>
          </p:nvSpPr>
          <p:spPr>
            <a:xfrm rot="17250168">
              <a:off x="4556677" y="3596425"/>
              <a:ext cx="739031" cy="637659"/>
            </a:xfrm>
            <a:prstGeom prst="arc">
              <a:avLst>
                <a:gd name="adj1" fmla="val 11136760"/>
                <a:gd name="adj2" fmla="val 461968"/>
              </a:avLst>
            </a:prstGeom>
            <a:ln w="12700">
              <a:head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/>
                <a:ea typeface="楷体" panose="02010609060101010101" charset="-122"/>
                <a:cs typeface="Times New Roman" panose="02020603050405020304" charset="0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8"/>
              </p:custDataLst>
            </p:nvPr>
          </p:nvSpPr>
          <p:spPr>
            <a:xfrm rot="1819098">
              <a:off x="4995942" y="3464251"/>
              <a:ext cx="9112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/>
                  <a:ea typeface="楷体" panose="02010609060101010101" charset="-122"/>
                  <a:cs typeface="Times New Roman" panose="02020603050405020304" charset="0"/>
                </a:rPr>
                <a:t>ATP</a:t>
              </a:r>
              <a:endParaRPr lang="zh-CN" altLang="en-US" sz="2800">
                <a:latin typeface="Times New Roman" panose="02020603050405020304"/>
                <a:ea typeface="楷体" panose="02010609060101010101" charset="-122"/>
                <a:cs typeface="Times New Roman" panose="02020603050405020304" charset="0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9"/>
              </p:custDataLst>
            </p:nvPr>
          </p:nvSpPr>
          <p:spPr>
            <a:xfrm rot="1931888">
              <a:off x="4562678" y="4319959"/>
              <a:ext cx="14904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err="1">
                  <a:latin typeface="Times New Roman" panose="02020603050405020304"/>
                  <a:ea typeface="楷体" panose="02010609060101010101" charset="-122"/>
                  <a:cs typeface="Times New Roman" panose="02020603050405020304" charset="0"/>
                </a:rPr>
                <a:t>ADP+Pi</a:t>
              </a:r>
              <a:endParaRPr lang="zh-CN" altLang="en-US" sz="2800">
                <a:latin typeface="Times New Roman" panose="02020603050405020304"/>
                <a:ea typeface="楷体" panose="02010609060101010101" charset="-122"/>
                <a:cs typeface="Times New Roman" panose="02020603050405020304" charset="0"/>
              </a:endParaRPr>
            </a:p>
          </p:txBody>
        </p:sp>
        <p:sp>
          <p:nvSpPr>
            <p:cNvPr id="36" name="文本框 35"/>
            <p:cNvSpPr txBox="1"/>
            <p:nvPr>
              <p:custDataLst>
                <p:tags r:id="rId10"/>
              </p:custDataLst>
            </p:nvPr>
          </p:nvSpPr>
          <p:spPr>
            <a:xfrm rot="1882802">
              <a:off x="4982194" y="3890640"/>
              <a:ext cx="7531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Times New Roman" panose="02020603050405020304"/>
                  <a:ea typeface="楷体" panose="02010609060101010101" charset="-122"/>
                  <a:cs typeface="Times New Roman" panose="02020603050405020304" charset="0"/>
                </a:rPr>
                <a:t>H</a:t>
              </a:r>
              <a:r>
                <a:rPr lang="en-US" altLang="zh-CN" sz="2800" baseline="30000">
                  <a:latin typeface="Times New Roman" panose="02020603050405020304"/>
                  <a:ea typeface="楷体" panose="02010609060101010101" charset="-122"/>
                  <a:cs typeface="Times New Roman" panose="02020603050405020304" charset="0"/>
                </a:rPr>
                <a:t>+</a:t>
              </a:r>
              <a:endParaRPr lang="zh-CN" altLang="en-US" sz="2800" baseline="30000">
                <a:latin typeface="Times New Roman" panose="02020603050405020304"/>
                <a:ea typeface="楷体" panose="02010609060101010101" charset="-122"/>
                <a:cs typeface="Times New Roman" panose="02020603050405020304" charset="0"/>
              </a:endParaRPr>
            </a:p>
          </p:txBody>
        </p:sp>
        <p:cxnSp>
          <p:nvCxnSpPr>
            <p:cNvPr id="37" name="直接箭头连接符 15"/>
            <p:cNvCxnSpPr/>
            <p:nvPr>
              <p:custDataLst>
                <p:tags r:id="rId11"/>
              </p:custDataLst>
            </p:nvPr>
          </p:nvCxnSpPr>
          <p:spPr>
            <a:xfrm flipH="1" flipV="1">
              <a:off x="3951365" y="3413450"/>
              <a:ext cx="1074420" cy="579442"/>
            </a:xfrm>
            <a:prstGeom prst="straightConnector1">
              <a:avLst/>
            </a:prstGeom>
            <a:ln w="12700">
              <a:tailEnd type="triangle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8" name="任意多边形: 形状 20"/>
          <p:cNvSpPr/>
          <p:nvPr>
            <p:custDataLst>
              <p:tags r:id="rId12"/>
            </p:custDataLst>
          </p:nvPr>
        </p:nvSpPr>
        <p:spPr>
          <a:xfrm flipV="1">
            <a:off x="10375569" y="1435654"/>
            <a:ext cx="423232" cy="1108811"/>
          </a:xfrm>
          <a:custGeom>
            <a:avLst/>
            <a:gdLst>
              <a:gd name="connsiteX0" fmla="*/ 0 w 2624667"/>
              <a:gd name="connsiteY0" fmla="*/ 0 h 770467"/>
              <a:gd name="connsiteX1" fmla="*/ 254000 w 2624667"/>
              <a:gd name="connsiteY1" fmla="*/ 770467 h 770467"/>
              <a:gd name="connsiteX2" fmla="*/ 2624667 w 2624667"/>
              <a:gd name="connsiteY2" fmla="*/ 770467 h 770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24667" h="770467">
                <a:moveTo>
                  <a:pt x="0" y="0"/>
                </a:moveTo>
                <a:lnTo>
                  <a:pt x="254000" y="770467"/>
                </a:lnTo>
                <a:lnTo>
                  <a:pt x="2624667" y="770467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13"/>
            </p:custDataLst>
          </p:nvPr>
        </p:nvSpPr>
        <p:spPr>
          <a:xfrm>
            <a:off x="10725469" y="1155069"/>
            <a:ext cx="113453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H</a:t>
            </a:r>
            <a:r>
              <a:rPr lang="en-US" altLang="zh-CN" sz="2800" b="1" baseline="30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+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泵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43" name="文本框 42"/>
          <p:cNvSpPr txBox="1"/>
          <p:nvPr>
            <p:custDataLst>
              <p:tags r:id="rId14"/>
            </p:custDataLst>
          </p:nvPr>
        </p:nvSpPr>
        <p:spPr>
          <a:xfrm>
            <a:off x="382245" y="3366272"/>
            <a:ext cx="75711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charset="0"/>
              </a:defRPr>
            </a:lvl1pPr>
          </a:lstStyle>
          <a:p>
            <a:r>
              <a:rPr lang="en-US" altLang="zh-CN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）矿工的职业病</a:t>
            </a:r>
            <a:r>
              <a:rPr lang="en-US" altLang="zh-CN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——</a:t>
            </a:r>
            <a:r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硅肺的形成原因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是什么？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44" name="文本框 43"/>
          <p:cNvSpPr txBox="1"/>
          <p:nvPr>
            <p:custDataLst>
              <p:tags r:id="rId15"/>
            </p:custDataLst>
          </p:nvPr>
        </p:nvSpPr>
        <p:spPr>
          <a:xfrm>
            <a:off x="309258" y="3994435"/>
            <a:ext cx="11634181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n-US" alt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</a:t>
            </a:r>
            <a:r>
              <a:rPr 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肺部</a:t>
            </a:r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吞噬细胞吞噬</a:t>
            </a:r>
            <a:r>
              <a:rPr 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硅</a:t>
            </a:r>
            <a:r>
              <a:rPr 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尘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(SiO</a:t>
            </a:r>
            <a:r>
              <a:rPr lang="en-US" altLang="zh-CN" sz="2400" baseline="-25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en-US" alt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)</a:t>
            </a:r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→溶酶体缺乏分解硅尘的酶→</a:t>
            </a:r>
            <a:r>
              <a:rPr 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硅尘破坏</a:t>
            </a:r>
            <a:r>
              <a:rPr 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溶酶体</a:t>
            </a:r>
            <a:r>
              <a:rPr 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膜</a:t>
            </a:r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释放</a:t>
            </a:r>
            <a:r>
              <a:rPr 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水解酶</a:t>
            </a:r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→</a:t>
            </a:r>
            <a:r>
              <a:rPr 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破坏</a:t>
            </a:r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吞噬</a:t>
            </a:r>
            <a:r>
              <a:rPr 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细胞</a:t>
            </a:r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及周围肺细胞</a:t>
            </a:r>
            <a:r>
              <a:rPr 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结构</a:t>
            </a:r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→</a:t>
            </a:r>
            <a:r>
              <a:rPr 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肺功能受损</a:t>
            </a:r>
            <a:endParaRPr lang="zh-CN" altLang="en-US" sz="240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45" name="文本框 44"/>
          <p:cNvSpPr txBox="1"/>
          <p:nvPr>
            <p:custDataLst>
              <p:tags r:id="rId16"/>
            </p:custDataLst>
          </p:nvPr>
        </p:nvSpPr>
        <p:spPr>
          <a:xfrm>
            <a:off x="309245" y="5056505"/>
            <a:ext cx="1163383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charset="0"/>
              </a:defRPr>
            </a:lvl1pPr>
          </a:lstStyle>
          <a:p>
            <a:r>
              <a:rPr lang="en-US" altLang="zh-CN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3</a:t>
            </a:r>
            <a:r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）新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宰的畜、禽，如果马上把肉做熟了吃，肉老而口味不好，过一段时间再煮，肉反而鲜嫩。这可能与肌细胞内哪一种细胞器的作用有关？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46" name="文本框 45"/>
          <p:cNvSpPr txBox="1"/>
          <p:nvPr>
            <p:custDataLst>
              <p:tags r:id="rId17"/>
            </p:custDataLst>
          </p:nvPr>
        </p:nvSpPr>
        <p:spPr>
          <a:xfrm>
            <a:off x="985533" y="6168847"/>
            <a:ext cx="932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charset="0"/>
              </a:defRPr>
            </a:lvl1pPr>
          </a:lstStyle>
          <a:p>
            <a:r>
              <a:rPr 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溶酶体。</a:t>
            </a:r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原理：</a:t>
            </a:r>
            <a:r>
              <a:rPr 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溶酶体破裂释放</a:t>
            </a:r>
            <a:r>
              <a:rPr 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其中的</a:t>
            </a:r>
            <a:r>
              <a:rPr 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水解酶，把</a:t>
            </a:r>
            <a:r>
              <a:rPr 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蛋白质水解</a:t>
            </a:r>
            <a:r>
              <a:rPr lang="zh-CN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成短肽</a:t>
            </a:r>
            <a:endParaRPr lang="zh-CN" altLang="en-US" sz="240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17" name="组合 16"/>
          <p:cNvGrpSpPr/>
          <p:nvPr>
            <p:custDataLst>
              <p:tags r:id="rId18"/>
            </p:custDataLst>
          </p:nvPr>
        </p:nvGrpSpPr>
        <p:grpSpPr>
          <a:xfrm>
            <a:off x="149225" y="81280"/>
            <a:ext cx="6233045" cy="1151890"/>
            <a:chOff x="235" y="128"/>
            <a:chExt cx="8780" cy="1814"/>
          </a:xfrm>
        </p:grpSpPr>
        <p:sp>
          <p:nvSpPr>
            <p:cNvPr id="3" name="文本框 2"/>
            <p:cNvSpPr txBox="1"/>
            <p:nvPr>
              <p:custDataLst>
                <p:tags r:id="rId19"/>
              </p:custDataLst>
            </p:nvPr>
          </p:nvSpPr>
          <p:spPr>
            <a:xfrm>
              <a:off x="655" y="926"/>
              <a:ext cx="836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8" name="组合 17"/>
            <p:cNvGrpSpPr/>
            <p:nvPr>
              <p:custDataLst>
                <p:tags r:id="rId20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21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23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9" name="图片 18" descr="32303137373532353b32303137393931383bc9faceefcfd4cea2beb5cfb8b0fb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6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38" grpId="0" animBg="1"/>
      <p:bldP spid="39" grpId="0"/>
      <p:bldP spid="43" grpId="0"/>
      <p:bldP spid="44" grpId="0"/>
      <p:bldP spid="45" grpId="0"/>
      <p:bldP spid="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/>
          <p:nvPr>
            <p:custDataLst>
              <p:tags r:id="rId1"/>
            </p:custDataLst>
          </p:nvPr>
        </p:nvSpPr>
        <p:spPr>
          <a:xfrm>
            <a:off x="4864421" y="5855921"/>
            <a:ext cx="5859168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合成蛋白质的场所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(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氨基酸脱水缩合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0" name="Text Box 5"/>
          <p:cNvSpPr txBox="1"/>
          <p:nvPr>
            <p:custDataLst>
              <p:tags r:id="rId2"/>
            </p:custDataLst>
          </p:nvPr>
        </p:nvSpPr>
        <p:spPr>
          <a:xfrm>
            <a:off x="4260215" y="2122170"/>
            <a:ext cx="19704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）分布：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7949132" y="2079895"/>
            <a:ext cx="3833043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spcBef>
                <a:spcPct val="0"/>
              </a:spcBef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附着在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内质网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上；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fontAlgn="auto">
              <a:spcBef>
                <a:spcPct val="0"/>
              </a:spcBef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游离在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细胞质基质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中；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fontAlgn="auto">
              <a:spcBef>
                <a:spcPct val="0"/>
              </a:spcBef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附着在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核膜的外膜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上；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 fontAlgn="auto">
              <a:spcBef>
                <a:spcPct val="0"/>
              </a:spcBef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分布在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线粒体叶绿体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5033544" y="4476329"/>
            <a:ext cx="553593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无膜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结构，由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蛋白质和rRNA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组成。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6332695" y="3190670"/>
            <a:ext cx="17202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spcBef>
                <a:spcPct val="0"/>
              </a:spcBef>
            </a:pP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(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动植物细胞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)</a:t>
            </a:r>
            <a:r>
              <a:rPr lang="en-US" altLang="zh-CN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8" name="TextBox 70"/>
          <p:cNvSpPr txBox="1"/>
          <p:nvPr>
            <p:custDataLst>
              <p:tags r:id="rId6"/>
            </p:custDataLst>
          </p:nvPr>
        </p:nvSpPr>
        <p:spPr>
          <a:xfrm>
            <a:off x="528320" y="1391285"/>
            <a:ext cx="2114550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3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④核糖体</a:t>
            </a:r>
            <a:endParaRPr lang="zh-CN" altLang="en-US" sz="32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59"/>
          <p:cNvSpPr txBox="1"/>
          <p:nvPr>
            <p:custDataLst>
              <p:tags r:id="rId7"/>
            </p:custDataLst>
          </p:nvPr>
        </p:nvSpPr>
        <p:spPr bwMode="auto">
          <a:xfrm flipH="1">
            <a:off x="2241344" y="2433955"/>
            <a:ext cx="1061085" cy="427990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5" rIns="121908" bIns="6095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defTabSz="1219200">
              <a:defRPr/>
            </a:pPr>
            <a:r>
              <a:rPr lang="zh-CN" altLang="en-US" sz="2000" b="1">
                <a:latin typeface="楷体" panose="02010609060101010101" charset="-122"/>
                <a:ea typeface="楷体" panose="02010609060101010101" charset="-122"/>
                <a:sym typeface="+mn-ea"/>
              </a:rPr>
              <a:t>蛋白质</a:t>
            </a:r>
            <a:endParaRPr lang="en-US" altLang="ko-KR" sz="2000">
              <a:solidFill>
                <a:prstClr val="black"/>
              </a:solidFill>
              <a:latin typeface="字魂176号-创粗圆" charset="-122"/>
              <a:ea typeface="字魂176号-创粗圆" charset="-122"/>
              <a:cs typeface="字魂176号-创粗圆" charset="-122"/>
            </a:endParaRPr>
          </a:p>
        </p:txBody>
      </p:sp>
      <p:sp>
        <p:nvSpPr>
          <p:cNvPr id="33" name="Text Box 5"/>
          <p:cNvSpPr txBox="1"/>
          <p:nvPr>
            <p:custDataLst>
              <p:tags r:id="rId8"/>
            </p:custDataLst>
          </p:nvPr>
        </p:nvSpPr>
        <p:spPr>
          <a:xfrm>
            <a:off x="4258310" y="3859530"/>
            <a:ext cx="18973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）结构：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4" name="Text Box 5"/>
          <p:cNvSpPr txBox="1"/>
          <p:nvPr>
            <p:custDataLst>
              <p:tags r:id="rId9"/>
            </p:custDataLst>
          </p:nvPr>
        </p:nvSpPr>
        <p:spPr>
          <a:xfrm>
            <a:off x="4318635" y="5264150"/>
            <a:ext cx="20529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）功能：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7" name="左大括号 9"/>
          <p:cNvSpPr/>
          <p:nvPr>
            <p:custDataLst>
              <p:tags r:id="rId10"/>
            </p:custDataLst>
          </p:nvPr>
        </p:nvSpPr>
        <p:spPr>
          <a:xfrm>
            <a:off x="4203662" y="2363470"/>
            <a:ext cx="313412" cy="3289300"/>
          </a:xfrm>
          <a:prstGeom prst="leftBrace">
            <a:avLst>
              <a:gd name="adj1" fmla="val 26079"/>
              <a:gd name="adj2" fmla="val 50000"/>
            </a:avLst>
          </a:prstGeom>
          <a:noFill/>
          <a:ln w="38100" cap="flat" cmpd="sng">
            <a:solidFill>
              <a:srgbClr val="00206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</a:pPr>
            <a:endParaRPr lang="zh-CN" altLang="zh-CN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左大括号 9"/>
          <p:cNvSpPr/>
          <p:nvPr>
            <p:custDataLst>
              <p:tags r:id="rId11"/>
            </p:custDataLst>
          </p:nvPr>
        </p:nvSpPr>
        <p:spPr>
          <a:xfrm>
            <a:off x="6178782" y="1744443"/>
            <a:ext cx="192784" cy="1232305"/>
          </a:xfrm>
          <a:prstGeom prst="leftBrace">
            <a:avLst>
              <a:gd name="adj1" fmla="val 26079"/>
              <a:gd name="adj2" fmla="val 50000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</a:pPr>
            <a:endParaRPr lang="zh-CN" altLang="zh-CN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6268810" y="1518440"/>
            <a:ext cx="1720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spcBef>
                <a:spcPct val="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原核细胞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>
            <a:off x="6268810" y="2708739"/>
            <a:ext cx="1720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auto">
              <a:spcBef>
                <a:spcPct val="0"/>
              </a:spcBef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真核细胞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9" name="左大括号 9"/>
          <p:cNvSpPr/>
          <p:nvPr>
            <p:custDataLst>
              <p:tags r:id="rId14"/>
            </p:custDataLst>
          </p:nvPr>
        </p:nvSpPr>
        <p:spPr>
          <a:xfrm>
            <a:off x="7821200" y="2158104"/>
            <a:ext cx="231710" cy="1660440"/>
          </a:xfrm>
          <a:prstGeom prst="leftBrace">
            <a:avLst>
              <a:gd name="adj1" fmla="val 26079"/>
              <a:gd name="adj2" fmla="val 50000"/>
            </a:avLst>
          </a:prstGeom>
          <a:noFill/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</a:pPr>
            <a:endParaRPr lang="zh-CN" altLang="zh-CN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15"/>
            </p:custDataLst>
          </p:nvPr>
        </p:nvSpPr>
        <p:spPr>
          <a:xfrm>
            <a:off x="7821200" y="1505861"/>
            <a:ext cx="242226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唯一的细胞器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" name="图片 33"/>
          <p:cNvPicPr>
            <a:picLocks noGrp="1" noChangeAspect="1"/>
          </p:cNvPicPr>
          <p:nvPr>
            <p:custDataLst>
              <p:tags r:id="rId16"/>
            </p:custDataLst>
          </p:nvPr>
        </p:nvPicPr>
        <p:blipFill>
          <a:blip r:embed="rId17"/>
          <a:srcRect t="27470" r="31250" b="9388"/>
          <a:stretch>
            <a:fillRect/>
          </a:stretch>
        </p:blipFill>
        <p:spPr>
          <a:xfrm>
            <a:off x="615315" y="2723515"/>
            <a:ext cx="4418330" cy="3100705"/>
          </a:xfrm>
          <a:prstGeom prst="chord">
            <a:avLst/>
          </a:prstGeom>
          <a:noFill/>
          <a:ln w="9525">
            <a:noFill/>
          </a:ln>
        </p:spPr>
      </p:pic>
      <p:grpSp>
        <p:nvGrpSpPr>
          <p:cNvPr id="20" name="组合 19"/>
          <p:cNvGrpSpPr/>
          <p:nvPr>
            <p:custDataLst>
              <p:tags r:id="rId18"/>
            </p:custDataLst>
          </p:nvPr>
        </p:nvGrpSpPr>
        <p:grpSpPr>
          <a:xfrm flipH="1">
            <a:off x="1786890" y="2755900"/>
            <a:ext cx="666115" cy="250825"/>
            <a:chOff x="3456998" y="3851204"/>
            <a:chExt cx="1695176" cy="188219"/>
          </a:xfrm>
        </p:grpSpPr>
        <p:cxnSp>
          <p:nvCxnSpPr>
            <p:cNvPr id="21" name="Straight Arrow Connector 62"/>
            <p:cNvCxnSpPr/>
            <p:nvPr>
              <p:custDataLst>
                <p:tags r:id="rId19"/>
              </p:custDataLst>
            </p:nvPr>
          </p:nvCxnSpPr>
          <p:spPr>
            <a:xfrm flipH="1">
              <a:off x="3456998" y="3851204"/>
              <a:ext cx="1408965" cy="0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64"/>
            <p:cNvCxnSpPr/>
            <p:nvPr>
              <p:custDataLst>
                <p:tags r:id="rId20"/>
              </p:custDataLst>
            </p:nvPr>
          </p:nvCxnSpPr>
          <p:spPr>
            <a:xfrm flipH="1" flipV="1">
              <a:off x="4866014" y="3851204"/>
              <a:ext cx="286160" cy="188219"/>
            </a:xfrm>
            <a:prstGeom prst="line">
              <a:avLst/>
            </a:prstGeom>
            <a:ln w="1905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>
            <p:custDataLst>
              <p:tags r:id="rId21"/>
            </p:custDataLst>
          </p:nvPr>
        </p:nvGrpSpPr>
        <p:grpSpPr>
          <a:xfrm>
            <a:off x="149225" y="81280"/>
            <a:ext cx="6233045" cy="1151890"/>
            <a:chOff x="235" y="128"/>
            <a:chExt cx="8780" cy="1814"/>
          </a:xfrm>
        </p:grpSpPr>
        <p:sp>
          <p:nvSpPr>
            <p:cNvPr id="3" name="文本框 2"/>
            <p:cNvSpPr txBox="1"/>
            <p:nvPr>
              <p:custDataLst>
                <p:tags r:id="rId22"/>
              </p:custDataLst>
            </p:nvPr>
          </p:nvSpPr>
          <p:spPr>
            <a:xfrm>
              <a:off x="655" y="926"/>
              <a:ext cx="836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23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24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2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6" name="图片 5" descr="32303137373532353b32303137393931383bc9faceefcfd4cea2beb5cfb8b0fb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pic>
        <p:nvPicPr>
          <p:cNvPr id="100021" name="图片 24"/>
          <p:cNvPicPr>
            <a:picLocks noChangeAspect="1" noChangeArrowheads="1"/>
          </p:cNvPicPr>
          <p:nvPr>
            <p:custDataLst>
              <p:tags r:id="rId30"/>
            </p:custDataLst>
          </p:nvPr>
        </p:nvPicPr>
        <p:blipFill>
          <a:blip r:embed="rId3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0131" y="5651203"/>
            <a:ext cx="161925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8" grpId="0"/>
      <p:bldP spid="23" grpId="0"/>
      <p:bldP spid="33" grpId="0"/>
      <p:bldP spid="34" grpId="0"/>
      <p:bldP spid="37" grpId="0" animBg="1"/>
      <p:bldP spid="15" grpId="0" animBg="1"/>
      <p:bldP spid="16" grpId="0"/>
      <p:bldP spid="17" grpId="0"/>
      <p:bldP spid="19" grpId="0" animBg="1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44450" y="1577975"/>
            <a:ext cx="6042660" cy="5143500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20000"/>
                <a:lumOff val="8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>
            <p:custDataLst>
              <p:tags r:id="rId2"/>
            </p:custDataLst>
          </p:nvPr>
        </p:nvGrpSpPr>
        <p:grpSpPr>
          <a:xfrm>
            <a:off x="149225" y="1577975"/>
            <a:ext cx="5953125" cy="5010851"/>
            <a:chOff x="4443759" y="1137653"/>
            <a:chExt cx="5739543" cy="4944193"/>
          </a:xfrm>
        </p:grpSpPr>
        <p:pic>
          <p:nvPicPr>
            <p:cNvPr id="18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4443759" y="1137653"/>
              <a:ext cx="5739543" cy="4543134"/>
            </a:xfrm>
            <a:prstGeom prst="rect">
              <a:avLst/>
            </a:prstGeom>
          </p:spPr>
        </p:pic>
        <p:sp>
          <p:nvSpPr>
            <p:cNvPr id="19" name="矩形 18"/>
            <p:cNvSpPr/>
            <p:nvPr>
              <p:custDataLst>
                <p:tags r:id="rId5"/>
              </p:custDataLst>
            </p:nvPr>
          </p:nvSpPr>
          <p:spPr>
            <a:xfrm>
              <a:off x="6092950" y="5566820"/>
              <a:ext cx="2643334" cy="5150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>
                  <a:latin typeface="楷体" panose="02010609060101010101" charset="-122"/>
                  <a:ea typeface="楷体" panose="02010609060101010101" charset="-122"/>
                  <a:cs typeface="Times New Roman" panose="02020603050405020304" charset="0"/>
                </a:rPr>
                <a:t>蛋白质的分选</a:t>
              </a:r>
              <a:endParaRPr lang="zh-CN" altLang="en-US" sz="2800"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endParaRPr>
            </a:p>
          </p:txBody>
        </p:sp>
      </p:grpSp>
      <p:sp>
        <p:nvSpPr>
          <p:cNvPr id="83970" name="文本框 58370"/>
          <p:cNvSpPr txBox="1"/>
          <p:nvPr>
            <p:custDataLst>
              <p:tags r:id="rId6"/>
            </p:custDataLst>
          </p:nvPr>
        </p:nvSpPr>
        <p:spPr>
          <a:xfrm>
            <a:off x="5711825" y="1487805"/>
            <a:ext cx="6387465" cy="53701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lvl="1" indent="0" fontAlgn="auto">
              <a:lnSpc>
                <a:spcPct val="130000"/>
              </a:lnSpc>
              <a:buFontTx/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【拓展】信号假说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lvl="1" indent="0" fontAlgn="auto">
              <a:lnSpc>
                <a:spcPct val="130000"/>
              </a:lnSpc>
              <a:buFontTx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蛋白质合成时，首先在</a:t>
            </a:r>
            <a:r>
              <a:rPr lang="zh-CN" altLang="en-US" sz="28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游离的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核糖体上合成一段</a:t>
            </a:r>
            <a:r>
              <a:rPr lang="zh-CN" altLang="en-US" sz="28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十几个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氨基酸组成的</a:t>
            </a:r>
            <a:r>
              <a:rPr lang="zh-CN" altLang="en-US" sz="28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信号肽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→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信号肽与</a:t>
            </a:r>
            <a:r>
              <a:rPr lang="zh-CN" altLang="en-US" sz="28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信号识别颗粒（SRP）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结合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 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SRP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与</a:t>
            </a:r>
            <a:r>
              <a:rPr lang="zh-CN" altLang="en-US" sz="28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内质网上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</a:t>
            </a:r>
            <a:r>
              <a:rPr lang="zh-CN" altLang="en-US" sz="28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SRP受体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结合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→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信号肽引导新生肽链进入内质网腔，肽链继续合成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信号肽被内质网腔内的</a:t>
            </a:r>
            <a:r>
              <a:rPr lang="zh-CN" altLang="en-US" sz="28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信号肽酶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切除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→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肽链继续延伸，形成空间结构，加工修饰。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lvl="1" indent="0" fontAlgn="auto">
              <a:lnSpc>
                <a:spcPct val="130000"/>
              </a:lnSpc>
              <a:buFontTx/>
            </a:pP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>
              <a:buFontTx/>
            </a:pP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3" name="组合 2"/>
          <p:cNvGrpSpPr/>
          <p:nvPr>
            <p:custDataLst>
              <p:tags r:id="rId7"/>
            </p:custDataLst>
          </p:nvPr>
        </p:nvGrpSpPr>
        <p:grpSpPr>
          <a:xfrm>
            <a:off x="149225" y="81280"/>
            <a:ext cx="6233045" cy="1151890"/>
            <a:chOff x="235" y="128"/>
            <a:chExt cx="8780" cy="1814"/>
          </a:xfrm>
        </p:grpSpPr>
        <p:sp>
          <p:nvSpPr>
            <p:cNvPr id="4" name="文本框 3"/>
            <p:cNvSpPr txBox="1"/>
            <p:nvPr>
              <p:custDataLst>
                <p:tags r:id="rId8"/>
              </p:custDataLst>
            </p:nvPr>
          </p:nvSpPr>
          <p:spPr>
            <a:xfrm>
              <a:off x="655" y="926"/>
              <a:ext cx="836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9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10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12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7" name="图片 6" descr="32303137373532353b32303137393931383bc9faceefcfd4cea2beb5cfb8b0fb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"/>
          <a:stretch>
            <a:fillRect/>
          </a:stretch>
        </p:blipFill>
        <p:spPr>
          <a:xfrm rot="5400000" flipV="1">
            <a:off x="12055" y="2604661"/>
            <a:ext cx="4144493" cy="2983669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6456045" y="4970780"/>
            <a:ext cx="4830445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是</a:t>
            </a:r>
            <a:r>
              <a:rPr lang="zh-CN" altLang="en-US" sz="2800" b="1" noProof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蛋白质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等大分子物质的</a:t>
            </a:r>
            <a:r>
              <a:rPr lang="zh-CN" altLang="en-US" sz="2800" b="1" noProof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合成、加工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场所和</a:t>
            </a:r>
            <a:r>
              <a:rPr lang="zh-CN" altLang="en-US" sz="2800" b="1" noProof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运输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的通道。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8065277" y="1329866"/>
            <a:ext cx="205549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1" i="0" kern="1200" cap="none" spc="0" normalizeH="0" baseline="0" noProof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真核</a:t>
            </a:r>
            <a:r>
              <a:rPr kumimoji="0" lang="zh-CN" altLang="en-US" sz="2800" b="1" i="0" kern="1200" cap="none" spc="0" normalizeH="0" baseline="0"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细胞</a:t>
            </a:r>
            <a:r>
              <a:rPr kumimoji="0" lang="zh-CN" altLang="en-US" sz="2800" b="1" i="0" kern="1200" cap="none" spc="0" normalizeH="0" baseline="0" noProof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。</a:t>
            </a:r>
            <a:endParaRPr lang="zh-CN" altLang="en-US" sz="2000"/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6456187" y="2771008"/>
            <a:ext cx="4468988" cy="1383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由</a:t>
            </a:r>
            <a:r>
              <a:rPr lang="zh-CN" altLang="en-US" sz="2800" b="1" noProof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单层膜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围成的管状、泡状或扁平囊状结构连接形成的一个</a:t>
            </a:r>
            <a:r>
              <a:rPr lang="zh-CN" altLang="en-US" sz="2800" b="1" noProof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内腔相通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的管道系统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6"/>
            </p:custDataLst>
          </p:nvPr>
        </p:nvSpPr>
        <p:spPr>
          <a:xfrm>
            <a:off x="3671079" y="2519533"/>
            <a:ext cx="20406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楷体" panose="02010609060101010101" charset="-122"/>
                <a:ea typeface="楷体" panose="02010609060101010101" charset="-122"/>
              </a:rPr>
              <a:t>其上有核糖体附着，主要合成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分泌蛋白</a:t>
            </a:r>
            <a:r>
              <a:rPr lang="zh-CN" altLang="en-US" sz="2400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2400" b="1">
              <a:solidFill>
                <a:prstClr val="black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3566176" y="5196025"/>
            <a:ext cx="24887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楷体" panose="02010609060101010101" charset="-122"/>
                <a:ea typeface="楷体" panose="02010609060101010101" charset="-122"/>
              </a:rPr>
              <a:t>无核糖体附着，主要合成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脂质</a:t>
            </a:r>
            <a:r>
              <a:rPr lang="zh-CN" altLang="en-US" sz="2400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2400" b="1">
              <a:solidFill>
                <a:prstClr val="black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TextBox 59"/>
          <p:cNvSpPr txBox="1"/>
          <p:nvPr>
            <p:custDataLst>
              <p:tags r:id="rId8"/>
            </p:custDataLst>
          </p:nvPr>
        </p:nvSpPr>
        <p:spPr bwMode="auto">
          <a:xfrm>
            <a:off x="3085316" y="2024213"/>
            <a:ext cx="1624330" cy="427990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5" rIns="121908" bIns="6095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200">
              <a:defRPr/>
            </a:pPr>
            <a:r>
              <a:rPr lang="zh-CN" altLang="en-US" sz="20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字魂176号-创粗圆" charset="-122"/>
              </a:rPr>
              <a:t>粗面内质网</a:t>
            </a:r>
            <a:endParaRPr lang="zh-CN" altLang="en-US" sz="2000" b="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字魂176号-创粗圆" charset="-122"/>
            </a:endParaRPr>
          </a:p>
        </p:txBody>
      </p:sp>
      <p:sp>
        <p:nvSpPr>
          <p:cNvPr id="20" name="TextBox 59"/>
          <p:cNvSpPr txBox="1"/>
          <p:nvPr>
            <p:custDataLst>
              <p:tags r:id="rId9"/>
            </p:custDataLst>
          </p:nvPr>
        </p:nvSpPr>
        <p:spPr bwMode="auto">
          <a:xfrm flipH="1">
            <a:off x="2957681" y="4646148"/>
            <a:ext cx="1751965" cy="427990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5" rIns="121908" bIns="6095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200">
              <a:defRPr/>
            </a:pPr>
            <a:r>
              <a:rPr lang="en-US" altLang="zh-CN" sz="2000" b="1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字魂176号-创粗圆" charset="-122"/>
              </a:rPr>
              <a:t>光面内质网</a:t>
            </a:r>
            <a:endParaRPr lang="en-US" altLang="zh-CN" sz="2000" b="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字魂176号-创粗圆" charset="-122"/>
            </a:endParaRPr>
          </a:p>
        </p:txBody>
      </p:sp>
      <p:sp>
        <p:nvSpPr>
          <p:cNvPr id="22" name="Text Box 8"/>
          <p:cNvSpPr txBox="1"/>
          <p:nvPr>
            <p:custDataLst>
              <p:tags r:id="rId10"/>
            </p:custDataLst>
          </p:nvPr>
        </p:nvSpPr>
        <p:spPr>
          <a:xfrm>
            <a:off x="6120836" y="1322246"/>
            <a:ext cx="2098675" cy="481330"/>
          </a:xfrm>
          <a:prstGeom prst="rect">
            <a:avLst/>
          </a:prstGeom>
          <a:noFill/>
          <a:ln w="9525">
            <a:noFill/>
          </a:ln>
        </p:spPr>
        <p:txBody>
          <a:bodyPr wrap="non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514350"/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）分布：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 Box 8"/>
          <p:cNvSpPr txBox="1"/>
          <p:nvPr>
            <p:custDataLst>
              <p:tags r:id="rId11"/>
            </p:custDataLst>
          </p:nvPr>
        </p:nvSpPr>
        <p:spPr>
          <a:xfrm>
            <a:off x="6211006" y="2289678"/>
            <a:ext cx="2098675" cy="481330"/>
          </a:xfrm>
          <a:prstGeom prst="rect">
            <a:avLst/>
          </a:prstGeom>
          <a:noFill/>
          <a:ln w="9525">
            <a:noFill/>
          </a:ln>
        </p:spPr>
        <p:txBody>
          <a:bodyPr wrap="non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514350"/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）结构：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 Box 8"/>
          <p:cNvSpPr txBox="1"/>
          <p:nvPr>
            <p:custDataLst>
              <p:tags r:id="rId12"/>
            </p:custDataLst>
          </p:nvPr>
        </p:nvSpPr>
        <p:spPr>
          <a:xfrm>
            <a:off x="6193790" y="4373880"/>
            <a:ext cx="2115820" cy="481330"/>
          </a:xfrm>
          <a:prstGeom prst="rect">
            <a:avLst/>
          </a:prstGeom>
          <a:noFill/>
          <a:ln w="9525">
            <a:noFill/>
          </a:ln>
        </p:spPr>
        <p:txBody>
          <a:bodyPr wrap="squar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/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）功能：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70"/>
          <p:cNvSpPr txBox="1"/>
          <p:nvPr>
            <p:custDataLst>
              <p:tags r:id="rId13"/>
            </p:custDataLst>
          </p:nvPr>
        </p:nvSpPr>
        <p:spPr>
          <a:xfrm>
            <a:off x="721995" y="1330325"/>
            <a:ext cx="1728470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32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⑤内质网</a:t>
            </a:r>
            <a:endParaRPr lang="zh-CN" altLang="en-US" sz="32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左大括号 9"/>
          <p:cNvSpPr/>
          <p:nvPr>
            <p:custDataLst>
              <p:tags r:id="rId14"/>
            </p:custDataLst>
          </p:nvPr>
        </p:nvSpPr>
        <p:spPr>
          <a:xfrm>
            <a:off x="6009640" y="1503680"/>
            <a:ext cx="304800" cy="3918585"/>
          </a:xfrm>
          <a:prstGeom prst="leftBrace">
            <a:avLst>
              <a:gd name="adj1" fmla="val 26079"/>
              <a:gd name="adj2" fmla="val 50000"/>
            </a:avLst>
          </a:prstGeom>
          <a:noFill/>
          <a:ln w="38100" cap="flat" cmpd="sng">
            <a:solidFill>
              <a:srgbClr val="00206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</a:pPr>
            <a:endParaRPr lang="zh-CN" altLang="zh-CN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15"/>
            </p:custDataLst>
          </p:nvPr>
        </p:nvGrpSpPr>
        <p:grpSpPr>
          <a:xfrm>
            <a:off x="149225" y="81280"/>
            <a:ext cx="6233045" cy="1151890"/>
            <a:chOff x="235" y="128"/>
            <a:chExt cx="8780" cy="1814"/>
          </a:xfrm>
        </p:grpSpPr>
        <p:sp>
          <p:nvSpPr>
            <p:cNvPr id="3" name="文本框 2"/>
            <p:cNvSpPr txBox="1"/>
            <p:nvPr>
              <p:custDataLst>
                <p:tags r:id="rId16"/>
              </p:custDataLst>
            </p:nvPr>
          </p:nvSpPr>
          <p:spPr>
            <a:xfrm>
              <a:off x="655" y="926"/>
              <a:ext cx="836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6" name="组合 5"/>
            <p:cNvGrpSpPr/>
            <p:nvPr>
              <p:custDataLst>
                <p:tags r:id="rId17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18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20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8" name="图片 17" descr="32303137373532353b32303137393931383bc9faceefcfd4cea2beb5cfb8b0fb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pic>
        <p:nvPicPr>
          <p:cNvPr id="100016" name="图片 21"/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10119995" y="982345"/>
            <a:ext cx="1835785" cy="178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7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>
            <p:custDataLst>
              <p:tags r:id="rId1"/>
            </p:custDataLst>
          </p:nvPr>
        </p:nvSpPr>
        <p:spPr>
          <a:xfrm>
            <a:off x="6426835" y="743585"/>
            <a:ext cx="5586095" cy="5683250"/>
          </a:xfrm>
          <a:prstGeom prst="rect">
            <a:avLst/>
          </a:prstGeom>
          <a:solidFill>
            <a:schemeClr val="bg2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en-US" altLang="zh-CN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30" name="矩形 29"/>
          <p:cNvSpPr/>
          <p:nvPr>
            <p:custDataLst>
              <p:tags r:id="rId2"/>
            </p:custDataLst>
          </p:nvPr>
        </p:nvSpPr>
        <p:spPr>
          <a:xfrm>
            <a:off x="404495" y="743585"/>
            <a:ext cx="5372735" cy="5763260"/>
          </a:xfrm>
          <a:prstGeom prst="rect">
            <a:avLst/>
          </a:prstGeom>
          <a:solidFill>
            <a:schemeClr val="bg2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>
            <p:custDataLst>
              <p:tags r:id="rId3"/>
            </p:custDataLst>
          </p:nvPr>
        </p:nvGrpSpPr>
        <p:grpSpPr>
          <a:xfrm>
            <a:off x="647065" y="1236980"/>
            <a:ext cx="3211830" cy="551180"/>
            <a:chOff x="1019" y="1452"/>
            <a:chExt cx="5058" cy="868"/>
          </a:xfrm>
        </p:grpSpPr>
        <p:sp>
          <p:nvSpPr>
            <p:cNvPr id="10" name="圆角矩形 9"/>
            <p:cNvSpPr/>
            <p:nvPr>
              <p:custDataLst>
                <p:tags r:id="rId4"/>
              </p:custDataLst>
            </p:nvPr>
          </p:nvSpPr>
          <p:spPr>
            <a:xfrm>
              <a:off x="1767" y="1550"/>
              <a:ext cx="4310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49" name="椭圆 48"/>
            <p:cNvSpPr/>
            <p:nvPr>
              <p:custDataLst>
                <p:tags r:id="rId5"/>
              </p:custDataLst>
            </p:nvPr>
          </p:nvSpPr>
          <p:spPr>
            <a:xfrm>
              <a:off x="1019" y="145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01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0" name="文本框 49"/>
            <p:cNvSpPr txBox="1"/>
            <p:nvPr>
              <p:custDataLst>
                <p:tags r:id="rId6"/>
              </p:custDataLst>
            </p:nvPr>
          </p:nvSpPr>
          <p:spPr>
            <a:xfrm>
              <a:off x="2366" y="1550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考情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解码</a:t>
              </a: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考点定标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31" name="文本框 30"/>
          <p:cNvSpPr txBox="1"/>
          <p:nvPr>
            <p:custDataLst>
              <p:tags r:id="rId7"/>
            </p:custDataLst>
          </p:nvPr>
        </p:nvSpPr>
        <p:spPr>
          <a:xfrm>
            <a:off x="288283" y="165062"/>
            <a:ext cx="3006090" cy="4311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rPr>
              <a:t>智能导览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rPr>
              <a:t>·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rPr>
              <a:t>极速定位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>
            <p:custDataLst>
              <p:tags r:id="rId9"/>
            </p:custDataLst>
          </p:nvPr>
        </p:nvGrpSpPr>
        <p:grpSpPr>
          <a:xfrm>
            <a:off x="647065" y="2081530"/>
            <a:ext cx="3211830" cy="551180"/>
            <a:chOff x="1695" y="1652"/>
            <a:chExt cx="5058" cy="868"/>
          </a:xfrm>
        </p:grpSpPr>
        <p:sp>
          <p:nvSpPr>
            <p:cNvPr id="3" name="圆角矩形 2"/>
            <p:cNvSpPr/>
            <p:nvPr>
              <p:custDataLst>
                <p:tags r:id="rId10"/>
              </p:custDataLst>
            </p:nvPr>
          </p:nvSpPr>
          <p:spPr>
            <a:xfrm>
              <a:off x="2443" y="1750"/>
              <a:ext cx="4310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4" name="椭圆 3"/>
            <p:cNvSpPr/>
            <p:nvPr>
              <p:custDataLst>
                <p:tags r:id="rId11"/>
              </p:custDataLst>
            </p:nvPr>
          </p:nvSpPr>
          <p:spPr>
            <a:xfrm>
              <a:off x="1695" y="165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02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2"/>
              </p:custDataLst>
            </p:nvPr>
          </p:nvSpPr>
          <p:spPr>
            <a:xfrm>
              <a:off x="3042" y="1816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体系构建</a:t>
              </a:r>
              <a:r>
                <a:rPr lang="en-US" altLang="zh-CN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·</a:t>
              </a: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思维领航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13"/>
            </p:custDataLst>
          </p:nvPr>
        </p:nvGrpSpPr>
        <p:grpSpPr>
          <a:xfrm>
            <a:off x="647065" y="2926080"/>
            <a:ext cx="3211830" cy="551180"/>
            <a:chOff x="1895" y="1852"/>
            <a:chExt cx="5058" cy="868"/>
          </a:xfrm>
        </p:grpSpPr>
        <p:sp>
          <p:nvSpPr>
            <p:cNvPr id="6" name="圆角矩形 5"/>
            <p:cNvSpPr/>
            <p:nvPr>
              <p:custDataLst>
                <p:tags r:id="rId14"/>
              </p:custDataLst>
            </p:nvPr>
          </p:nvSpPr>
          <p:spPr>
            <a:xfrm>
              <a:off x="2643" y="1950"/>
              <a:ext cx="4310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7" name="椭圆 6"/>
            <p:cNvSpPr/>
            <p:nvPr>
              <p:custDataLst>
                <p:tags r:id="rId15"/>
              </p:custDataLst>
            </p:nvPr>
          </p:nvSpPr>
          <p:spPr>
            <a:xfrm>
              <a:off x="1895" y="185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03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6"/>
              </p:custDataLst>
            </p:nvPr>
          </p:nvSpPr>
          <p:spPr>
            <a:xfrm>
              <a:off x="3242" y="2016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考点突破</a:t>
              </a: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考向探究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grpSp>
        <p:nvGrpSpPr>
          <p:cNvPr id="35" name="组合 34"/>
          <p:cNvGrpSpPr/>
          <p:nvPr>
            <p:custDataLst>
              <p:tags r:id="rId17"/>
            </p:custDataLst>
          </p:nvPr>
        </p:nvGrpSpPr>
        <p:grpSpPr>
          <a:xfrm>
            <a:off x="6850380" y="3623945"/>
            <a:ext cx="3678555" cy="551815"/>
            <a:chOff x="12074" y="5302"/>
            <a:chExt cx="5793" cy="869"/>
          </a:xfrm>
        </p:grpSpPr>
        <p:sp>
          <p:nvSpPr>
            <p:cNvPr id="24" name="圆角矩形 23"/>
            <p:cNvSpPr/>
            <p:nvPr>
              <p:custDataLst>
                <p:tags r:id="rId18"/>
              </p:custDataLst>
            </p:nvPr>
          </p:nvSpPr>
          <p:spPr>
            <a:xfrm>
              <a:off x="12822" y="5400"/>
              <a:ext cx="5045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25" name="椭圆 24"/>
            <p:cNvSpPr/>
            <p:nvPr>
              <p:custDataLst>
                <p:tags r:id="rId19"/>
              </p:custDataLst>
            </p:nvPr>
          </p:nvSpPr>
          <p:spPr>
            <a:xfrm>
              <a:off x="12074" y="530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04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20"/>
              </p:custDataLst>
            </p:nvPr>
          </p:nvSpPr>
          <p:spPr>
            <a:xfrm>
              <a:off x="13782" y="5466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真题感知</a:t>
              </a:r>
              <a:r>
                <a:rPr lang="en-US" altLang="zh-CN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·</a:t>
              </a:r>
              <a:r>
                <a: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命题洞见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28" name="文本框 27"/>
          <p:cNvSpPr txBox="1"/>
          <p:nvPr>
            <p:custDataLst>
              <p:tags r:id="rId21"/>
            </p:custDataLst>
          </p:nvPr>
        </p:nvSpPr>
        <p:spPr>
          <a:xfrm>
            <a:off x="6647815" y="880745"/>
            <a:ext cx="5144770" cy="24606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ym typeface="+mn-ea"/>
              </a:rPr>
              <a:t>考点二　细胞器之间的协调配合</a:t>
            </a:r>
            <a:endParaRPr lang="zh-CN" altLang="en-US" b="1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ym typeface="+mn-ea"/>
              </a:rPr>
              <a:t> </a:t>
            </a:r>
            <a:r>
              <a:rPr lang="zh-CN" altLang="en-US" b="1">
                <a:sym typeface="+mn-ea"/>
              </a:rPr>
              <a:t>知识点1</a:t>
            </a:r>
            <a:r>
              <a:rPr lang="en-US" altLang="zh-CN" b="1">
                <a:sym typeface="+mn-ea"/>
              </a:rPr>
              <a:t> 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分泌蛋白的合成与分泌过程</a:t>
            </a:r>
            <a:endParaRPr lang="zh-CN" altLang="en-US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sym typeface="+mn-ea"/>
              </a:rPr>
              <a:t> </a:t>
            </a:r>
            <a:r>
              <a:rPr lang="zh-CN" altLang="en-US" b="1">
                <a:sym typeface="+mn-ea"/>
              </a:rPr>
              <a:t>知识点</a:t>
            </a:r>
            <a:r>
              <a:rPr lang="en-US" altLang="zh-CN" b="1">
                <a:sym typeface="+mn-ea"/>
              </a:rPr>
              <a:t>2 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生物膜系统</a:t>
            </a:r>
            <a:endParaRPr lang="zh-CN" altLang="en-US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ym typeface="+mn-ea"/>
              </a:rPr>
              <a:t>  </a:t>
            </a:r>
            <a:r>
              <a:rPr lang="zh-CN" altLang="en-US" b="1">
                <a:sym typeface="+mn-ea"/>
              </a:rPr>
              <a:t>考向1</a:t>
            </a:r>
            <a:r>
              <a:rPr lang="en-US" altLang="zh-CN">
                <a:sym typeface="+mn-ea"/>
              </a:rPr>
              <a:t> </a:t>
            </a:r>
            <a:r>
              <a:rPr lang="zh-CN" altLang="en-US">
                <a:sym typeface="+mn-ea"/>
              </a:rPr>
              <a:t> 分泌蛋白的合成、加工和分泌过程的分析</a:t>
            </a:r>
            <a:endParaRPr lang="zh-CN" altLang="en-US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ym typeface="+mn-ea"/>
              </a:rPr>
              <a:t>  </a:t>
            </a:r>
            <a:r>
              <a:rPr lang="zh-CN" altLang="en-US" b="1">
                <a:sym typeface="+mn-ea"/>
              </a:rPr>
              <a:t>考向2</a:t>
            </a:r>
            <a:r>
              <a:rPr lang="en-US" altLang="zh-CN">
                <a:sym typeface="+mn-ea"/>
              </a:rPr>
              <a:t>   </a:t>
            </a:r>
            <a:r>
              <a:rPr lang="zh-CN" altLang="en-US">
                <a:sym typeface="+mn-ea"/>
              </a:rPr>
              <a:t>生物膜系统的组成和功能分析</a:t>
            </a:r>
            <a:endParaRPr lang="zh-CN" altLang="en-US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</a:t>
            </a:r>
            <a:endParaRPr lang="zh-CN" altLang="en-US"/>
          </a:p>
          <a:p>
            <a:pPr>
              <a:lnSpc>
                <a:spcPct val="150000"/>
              </a:lnSpc>
            </a:pP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/>
              <a:t>  	</a:t>
            </a:r>
            <a:endParaRPr lang="en-US" altLang="zh-CN"/>
          </a:p>
        </p:txBody>
      </p:sp>
      <p:cxnSp>
        <p:nvCxnSpPr>
          <p:cNvPr id="9" name="直接连接符 8"/>
          <p:cNvCxnSpPr/>
          <p:nvPr>
            <p:custDataLst>
              <p:tags r:id="rId22"/>
            </p:custDataLst>
          </p:nvPr>
        </p:nvCxnSpPr>
        <p:spPr>
          <a:xfrm flipH="1">
            <a:off x="6056630" y="751205"/>
            <a:ext cx="9525" cy="5675630"/>
          </a:xfrm>
          <a:prstGeom prst="line">
            <a:avLst/>
          </a:prstGeom>
          <a:ln w="31750" cap="rnd">
            <a:solidFill>
              <a:schemeClr val="accent1"/>
            </a:solidFill>
            <a:prstDash val="sysDot"/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>
            <p:custDataLst>
              <p:tags r:id="rId23"/>
            </p:custDataLst>
          </p:nvPr>
        </p:nvGrpSpPr>
        <p:grpSpPr>
          <a:xfrm>
            <a:off x="6840855" y="4861560"/>
            <a:ext cx="3678555" cy="551815"/>
            <a:chOff x="12074" y="5302"/>
            <a:chExt cx="5793" cy="869"/>
          </a:xfrm>
        </p:grpSpPr>
        <p:sp>
          <p:nvSpPr>
            <p:cNvPr id="14" name="圆角矩形 13"/>
            <p:cNvSpPr/>
            <p:nvPr>
              <p:custDataLst>
                <p:tags r:id="rId24"/>
              </p:custDataLst>
            </p:nvPr>
          </p:nvSpPr>
          <p:spPr>
            <a:xfrm>
              <a:off x="12822" y="5400"/>
              <a:ext cx="5045" cy="715"/>
            </a:xfrm>
            <a:prstGeom prst="roundRect">
              <a:avLst>
                <a:gd name="adj" fmla="val 1051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15" name="椭圆 14"/>
            <p:cNvSpPr/>
            <p:nvPr>
              <p:custDataLst>
                <p:tags r:id="rId25"/>
              </p:custDataLst>
            </p:nvPr>
          </p:nvSpPr>
          <p:spPr>
            <a:xfrm>
              <a:off x="12074" y="5302"/>
              <a:ext cx="991" cy="86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90500" dist="101600" dir="5400000" algn="t" rotWithShape="0">
                <a:schemeClr val="accent1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Arial" panose="020B0604020202020204"/>
                  <a:sym typeface="+mn-ea"/>
                </a:rPr>
                <a:t>05</a:t>
              </a:r>
              <a:endPara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26"/>
              </p:custDataLst>
            </p:nvPr>
          </p:nvSpPr>
          <p:spPr>
            <a:xfrm>
              <a:off x="13782" y="5466"/>
              <a:ext cx="3279" cy="3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学以致用</a:t>
              </a:r>
              <a:r>
                <a:rPr lang="en-US" altLang="zh-CN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·</a:t>
              </a:r>
              <a:r>
                <a:rPr lang="zh-CN" altLang="en-US" sz="2400" b="1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  <a:sym typeface="+mn-ea"/>
                </a:rPr>
                <a:t>能力提升</a:t>
              </a:r>
              <a:endPara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</p:grpSp>
      <p:sp>
        <p:nvSpPr>
          <p:cNvPr id="18" name="文本框 17"/>
          <p:cNvSpPr txBox="1"/>
          <p:nvPr>
            <p:custDataLst>
              <p:tags r:id="rId27"/>
            </p:custDataLst>
          </p:nvPr>
        </p:nvSpPr>
        <p:spPr>
          <a:xfrm>
            <a:off x="551180" y="3569970"/>
            <a:ext cx="5144770" cy="27146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b="1"/>
              <a:t>考点一</a:t>
            </a:r>
            <a:r>
              <a:rPr lang="en-US" altLang="zh-CN" b="1"/>
              <a:t> </a:t>
            </a:r>
            <a:r>
              <a:rPr lang="zh-CN" b="1"/>
              <a:t>细胞器之间的分工合作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/>
              <a:t>  </a:t>
            </a:r>
            <a:r>
              <a:rPr lang="zh-CN" altLang="en-US" b="1"/>
              <a:t>知识点</a:t>
            </a:r>
            <a:r>
              <a:rPr lang="en-US" altLang="zh-CN" b="1"/>
              <a:t>1</a:t>
            </a:r>
            <a:r>
              <a:rPr lang="en-US" altLang="zh-CN"/>
              <a:t>   </a:t>
            </a:r>
            <a:r>
              <a:rPr lang="zh-CN" altLang="en-US"/>
              <a:t>细胞器的分离方法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 b="1"/>
              <a:t>  </a:t>
            </a:r>
            <a:r>
              <a:rPr lang="zh-CN" altLang="en-US" b="1"/>
              <a:t>知识点</a:t>
            </a:r>
            <a:r>
              <a:rPr lang="en-US" altLang="zh-CN" b="1"/>
              <a:t>2</a:t>
            </a:r>
            <a:r>
              <a:rPr lang="en-US" altLang="zh-CN"/>
              <a:t>  </a:t>
            </a:r>
            <a:r>
              <a:rPr lang="zh-CN" altLang="en-US">
                <a:sym typeface="+mn-ea"/>
              </a:rPr>
              <a:t>主要</a:t>
            </a:r>
            <a:r>
              <a:rPr lang="zh-CN" altLang="en-US"/>
              <a:t>细胞器的分布、结构和功能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 b="1"/>
              <a:t>  </a:t>
            </a:r>
            <a:r>
              <a:rPr lang="zh-CN" altLang="en-US" b="1"/>
              <a:t>知识点</a:t>
            </a:r>
            <a:r>
              <a:rPr lang="en-US" altLang="zh-CN" b="1"/>
              <a:t>3 </a:t>
            </a:r>
            <a:r>
              <a:rPr lang="en-US" altLang="zh-CN"/>
              <a:t> </a:t>
            </a:r>
            <a:r>
              <a:rPr lang="zh-CN" altLang="en-US"/>
              <a:t>用高倍显微镜观察叶绿体和细胞质</a:t>
            </a:r>
            <a:r>
              <a:rPr lang="en-US" altLang="zh-CN"/>
              <a:t>	</a:t>
            </a:r>
            <a:endParaRPr lang="en-US" altLang="zh-CN"/>
          </a:p>
          <a:p>
            <a:pPr>
              <a:lnSpc>
                <a:spcPct val="150000"/>
              </a:lnSpc>
            </a:pPr>
            <a:r>
              <a:rPr lang="en-US" altLang="zh-CN" b="1">
                <a:sym typeface="+mn-ea"/>
              </a:rPr>
              <a:t>  </a:t>
            </a:r>
            <a:r>
              <a:rPr lang="zh-CN" altLang="en-US" b="1">
                <a:sym typeface="+mn-ea"/>
              </a:rPr>
              <a:t>考向1</a:t>
            </a:r>
            <a:r>
              <a:rPr lang="en-US" altLang="zh-CN">
                <a:sym typeface="+mn-ea"/>
              </a:rPr>
              <a:t>  </a:t>
            </a:r>
            <a:r>
              <a:rPr lang="zh-CN" altLang="en-US">
                <a:sym typeface="+mn-ea"/>
              </a:rPr>
              <a:t> 主要细胞器的结构与功能分析</a:t>
            </a:r>
            <a:endParaRPr lang="zh-CN" altLang="en-US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b="1">
                <a:sym typeface="+mn-ea"/>
              </a:rPr>
              <a:t>  </a:t>
            </a:r>
            <a:r>
              <a:rPr lang="zh-CN" altLang="en-US" b="1">
                <a:sym typeface="+mn-ea"/>
              </a:rPr>
              <a:t>考向2</a:t>
            </a:r>
            <a:r>
              <a:rPr lang="en-US" altLang="zh-CN">
                <a:sym typeface="+mn-ea"/>
              </a:rPr>
              <a:t>   </a:t>
            </a:r>
            <a:r>
              <a:rPr lang="zh-CN" altLang="en-US"/>
              <a:t>细胞结构模式图的分析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>
                <a:sym typeface="+mn-ea"/>
              </a:rPr>
              <a:t>	</a:t>
            </a:r>
            <a:endParaRPr lang="en-US" altLang="zh-CN"/>
          </a:p>
          <a:p>
            <a:pPr>
              <a:lnSpc>
                <a:spcPct val="150000"/>
              </a:lnSpc>
            </a:pPr>
            <a:endParaRPr lang="zh-CN" altLang="en-US"/>
          </a:p>
          <a:p>
            <a:pPr>
              <a:lnSpc>
                <a:spcPct val="150000"/>
              </a:lnSpc>
            </a:pPr>
            <a:r>
              <a:rPr lang="en-US" altLang="zh-CN"/>
              <a:t>  	</a:t>
            </a:r>
            <a:endParaRPr lang="en-US" altLang="zh-CN"/>
          </a:p>
        </p:txBody>
      </p:sp>
      <p:sp>
        <p:nvSpPr>
          <p:cNvPr id="11" name="文本框 10"/>
          <p:cNvSpPr txBox="1"/>
          <p:nvPr>
            <p:custDataLst>
              <p:tags r:id="rId28"/>
            </p:custDataLst>
          </p:nvPr>
        </p:nvSpPr>
        <p:spPr>
          <a:xfrm>
            <a:off x="7360285" y="5474335"/>
            <a:ext cx="4017645" cy="54610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7030A0"/>
                </a:solidFill>
                <a:sym typeface="+mn-ea"/>
              </a:rPr>
              <a:t>教材隐性知识拓展、长句作答类</a:t>
            </a:r>
            <a:endParaRPr lang="en-US" altLang="zh-CN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solidFill>
                  <a:srgbClr val="7030A0"/>
                </a:solidFill>
              </a:rPr>
              <a:t>	</a:t>
            </a:r>
            <a:endParaRPr lang="en-US" altLang="zh-CN">
              <a:solidFill>
                <a:srgbClr val="7030A0"/>
              </a:solidFill>
            </a:endParaRPr>
          </a:p>
        </p:txBody>
      </p:sp>
      <p:sp>
        <p:nvSpPr>
          <p:cNvPr id="17" name="文本框 16"/>
          <p:cNvSpPr txBox="1"/>
          <p:nvPr>
            <p:custDataLst>
              <p:tags r:id="rId29"/>
            </p:custDataLst>
          </p:nvPr>
        </p:nvSpPr>
        <p:spPr>
          <a:xfrm>
            <a:off x="7702550" y="4290695"/>
            <a:ext cx="23145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</a:rPr>
              <a:t>含2025年高考真题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pic>
        <p:nvPicPr>
          <p:cNvPr id="88" name="图片 125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10959465" y="1430020"/>
            <a:ext cx="323215" cy="323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图片 125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4914265" y="4533265"/>
            <a:ext cx="323215" cy="323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图片 126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10563860" y="1457960"/>
            <a:ext cx="300990" cy="29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6268991" y="4858656"/>
            <a:ext cx="5248275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对来自内质网的</a:t>
            </a:r>
            <a:r>
              <a:rPr lang="zh-CN" altLang="en-US" sz="2800" b="1">
                <a:solidFill>
                  <a:schemeClr val="accent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蛋白质进行</a:t>
            </a:r>
            <a:r>
              <a:rPr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加工、分类</a:t>
            </a:r>
            <a:r>
              <a:rPr lang="zh-CN" altLang="en-US" sz="2800" b="1">
                <a:solidFill>
                  <a:schemeClr val="accent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包装</a:t>
            </a:r>
            <a:r>
              <a:rPr lang="zh-CN" altLang="en-US" sz="2800" b="1">
                <a:solidFill>
                  <a:schemeClr val="accent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的车间及</a:t>
            </a:r>
            <a:r>
              <a:rPr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发送站</a:t>
            </a:r>
            <a:r>
              <a:rPr lang="zh-CN" altLang="en-US" sz="2800" b="1">
                <a:solidFill>
                  <a:schemeClr val="accent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6557916" y="2243158"/>
            <a:ext cx="2055495" cy="523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真核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细胞。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6382656" y="3272327"/>
            <a:ext cx="4610310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由</a:t>
            </a:r>
            <a:r>
              <a:rPr lang="zh-CN" altLang="en-US" sz="28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</a:rPr>
              <a:t>单层膜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构成的扁平囊状结构，内腔不相通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800" b="1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4493895" y="5941695"/>
            <a:ext cx="741870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7030A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植物细胞中的高尔基体与</a:t>
            </a:r>
            <a:r>
              <a:rPr lang="zh-CN" altLang="en-US" sz="28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细胞壁</a:t>
            </a:r>
            <a:r>
              <a:rPr lang="zh-CN" altLang="en-US" sz="2800" b="1">
                <a:solidFill>
                  <a:srgbClr val="7030A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的形成有关。</a:t>
            </a:r>
            <a:endParaRPr lang="zh-CN" altLang="en-US" sz="2800" b="1">
              <a:solidFill>
                <a:srgbClr val="7030A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8359" t="8802" r="22826" b="5688"/>
          <a:stretch>
            <a:fillRect/>
          </a:stretch>
        </p:blipFill>
        <p:spPr>
          <a:xfrm>
            <a:off x="397458" y="2372928"/>
            <a:ext cx="2654300" cy="2411730"/>
          </a:xfrm>
          <a:prstGeom prst="rect">
            <a:avLst/>
          </a:prstGeom>
        </p:spPr>
      </p:pic>
      <p:sp>
        <p:nvSpPr>
          <p:cNvPr id="5" name="Text Box 8"/>
          <p:cNvSpPr txBox="1"/>
          <p:nvPr>
            <p:custDataLst>
              <p:tags r:id="rId7"/>
            </p:custDataLst>
          </p:nvPr>
        </p:nvSpPr>
        <p:spPr>
          <a:xfrm>
            <a:off x="4538345" y="2264113"/>
            <a:ext cx="2098675" cy="481330"/>
          </a:xfrm>
          <a:prstGeom prst="rect">
            <a:avLst/>
          </a:prstGeom>
          <a:noFill/>
          <a:ln w="9525">
            <a:noFill/>
          </a:ln>
        </p:spPr>
        <p:txBody>
          <a:bodyPr wrap="non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514350"/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）分布：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 Box 8"/>
          <p:cNvSpPr txBox="1"/>
          <p:nvPr>
            <p:custDataLst>
              <p:tags r:id="rId8"/>
            </p:custDataLst>
          </p:nvPr>
        </p:nvSpPr>
        <p:spPr>
          <a:xfrm>
            <a:off x="4362450" y="3508715"/>
            <a:ext cx="2098675" cy="481330"/>
          </a:xfrm>
          <a:prstGeom prst="rect">
            <a:avLst/>
          </a:prstGeom>
          <a:noFill/>
          <a:ln w="9525">
            <a:noFill/>
          </a:ln>
        </p:spPr>
        <p:txBody>
          <a:bodyPr wrap="non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514350"/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）结构：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 Box 8"/>
          <p:cNvSpPr txBox="1"/>
          <p:nvPr>
            <p:custDataLst>
              <p:tags r:id="rId9"/>
            </p:custDataLst>
          </p:nvPr>
        </p:nvSpPr>
        <p:spPr>
          <a:xfrm>
            <a:off x="4235450" y="5100955"/>
            <a:ext cx="2146935" cy="481330"/>
          </a:xfrm>
          <a:prstGeom prst="rect">
            <a:avLst/>
          </a:prstGeom>
          <a:noFill/>
          <a:ln w="9525">
            <a:noFill/>
          </a:ln>
        </p:spPr>
        <p:txBody>
          <a:bodyPr wrap="squar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/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）功能：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Box 70"/>
          <p:cNvSpPr txBox="1"/>
          <p:nvPr>
            <p:custDataLst>
              <p:tags r:id="rId10"/>
            </p:custDataLst>
          </p:nvPr>
        </p:nvSpPr>
        <p:spPr>
          <a:xfrm>
            <a:off x="447675" y="1259840"/>
            <a:ext cx="2789555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⑥高尔基体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左大括号 9"/>
          <p:cNvSpPr/>
          <p:nvPr>
            <p:custDataLst>
              <p:tags r:id="rId11"/>
            </p:custDataLst>
          </p:nvPr>
        </p:nvSpPr>
        <p:spPr>
          <a:xfrm>
            <a:off x="4030476" y="2493288"/>
            <a:ext cx="463419" cy="2820653"/>
          </a:xfrm>
          <a:prstGeom prst="leftBrace">
            <a:avLst>
              <a:gd name="adj1" fmla="val 26079"/>
              <a:gd name="adj2" fmla="val 50000"/>
            </a:avLst>
          </a:prstGeom>
          <a:noFill/>
          <a:ln w="38100" cap="flat" cmpd="sng">
            <a:solidFill>
              <a:srgbClr val="00206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</a:pPr>
            <a:endParaRPr lang="zh-CN" altLang="zh-CN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>
            <p:custDataLst>
              <p:tags r:id="rId12"/>
            </p:custDataLst>
          </p:nvPr>
        </p:nvGrpSpPr>
        <p:grpSpPr>
          <a:xfrm flipH="1">
            <a:off x="1351994" y="2399479"/>
            <a:ext cx="1515951" cy="250825"/>
            <a:chOff x="3456998" y="3851204"/>
            <a:chExt cx="1695176" cy="188219"/>
          </a:xfrm>
        </p:grpSpPr>
        <p:cxnSp>
          <p:nvCxnSpPr>
            <p:cNvPr id="18" name="Straight Arrow Connector 62"/>
            <p:cNvCxnSpPr/>
            <p:nvPr>
              <p:custDataLst>
                <p:tags r:id="rId13"/>
              </p:custDataLst>
            </p:nvPr>
          </p:nvCxnSpPr>
          <p:spPr>
            <a:xfrm flipH="1">
              <a:off x="3456998" y="3851204"/>
              <a:ext cx="1408965" cy="0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64"/>
            <p:cNvCxnSpPr/>
            <p:nvPr>
              <p:custDataLst>
                <p:tags r:id="rId14"/>
              </p:custDataLst>
            </p:nvPr>
          </p:nvCxnSpPr>
          <p:spPr>
            <a:xfrm flipH="1" flipV="1">
              <a:off x="4866014" y="3851204"/>
              <a:ext cx="286160" cy="188219"/>
            </a:xfrm>
            <a:prstGeom prst="line">
              <a:avLst/>
            </a:prstGeom>
            <a:ln w="1905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59"/>
          <p:cNvSpPr txBox="1"/>
          <p:nvPr>
            <p:custDataLst>
              <p:tags r:id="rId15"/>
            </p:custDataLst>
          </p:nvPr>
        </p:nvSpPr>
        <p:spPr bwMode="auto">
          <a:xfrm flipH="1">
            <a:off x="3238578" y="2121349"/>
            <a:ext cx="575795" cy="553988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5" rIns="121908" bIns="6095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defTabSz="1219200">
              <a:defRPr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腔</a:t>
            </a:r>
            <a:endParaRPr lang="en-US" altLang="ko-KR" sz="2800">
              <a:solidFill>
                <a:prstClr val="black"/>
              </a:solidFill>
              <a:latin typeface="字魂176号-创粗圆" charset="-122"/>
              <a:ea typeface="字魂176号-创粗圆" charset="-122"/>
              <a:cs typeface="字魂176号-创粗圆" charset="-122"/>
            </a:endParaRPr>
          </a:p>
        </p:txBody>
      </p:sp>
      <p:cxnSp>
        <p:nvCxnSpPr>
          <p:cNvPr id="25" name="Straight Arrow Connector 62"/>
          <p:cNvCxnSpPr/>
          <p:nvPr>
            <p:custDataLst>
              <p:tags r:id="rId16"/>
            </p:custDataLst>
          </p:nvPr>
        </p:nvCxnSpPr>
        <p:spPr bwMode="auto">
          <a:xfrm>
            <a:off x="2648078" y="4419110"/>
            <a:ext cx="612000" cy="0"/>
          </a:xfrm>
          <a:prstGeom prst="straightConnector1">
            <a:avLst/>
          </a:prstGeom>
          <a:ln w="19050">
            <a:solidFill>
              <a:srgbClr val="00206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59"/>
          <p:cNvSpPr txBox="1"/>
          <p:nvPr>
            <p:custDataLst>
              <p:tags r:id="rId17"/>
            </p:custDataLst>
          </p:nvPr>
        </p:nvSpPr>
        <p:spPr bwMode="auto">
          <a:xfrm flipH="1">
            <a:off x="3238578" y="3685464"/>
            <a:ext cx="575795" cy="1415762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5" rIns="121908" bIns="6095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defTabSz="1219200">
              <a:defRPr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分泌泡</a:t>
            </a:r>
            <a:endParaRPr lang="en-US" altLang="ko-KR" sz="2800">
              <a:solidFill>
                <a:prstClr val="black"/>
              </a:solidFill>
              <a:latin typeface="字魂176号-创粗圆" charset="-122"/>
              <a:ea typeface="字魂176号-创粗圆" charset="-122"/>
              <a:cs typeface="字魂176号-创粗圆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18"/>
            </p:custDataLst>
          </p:nvPr>
        </p:nvGrpSpPr>
        <p:grpSpPr>
          <a:xfrm>
            <a:off x="149225" y="81280"/>
            <a:ext cx="6233045" cy="1151890"/>
            <a:chOff x="235" y="128"/>
            <a:chExt cx="8780" cy="1814"/>
          </a:xfrm>
        </p:grpSpPr>
        <p:sp>
          <p:nvSpPr>
            <p:cNvPr id="3" name="文本框 2"/>
            <p:cNvSpPr txBox="1"/>
            <p:nvPr>
              <p:custDataLst>
                <p:tags r:id="rId19"/>
              </p:custDataLst>
            </p:nvPr>
          </p:nvSpPr>
          <p:spPr>
            <a:xfrm>
              <a:off x="655" y="926"/>
              <a:ext cx="836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6" name="组合 5"/>
            <p:cNvGrpSpPr/>
            <p:nvPr>
              <p:custDataLst>
                <p:tags r:id="rId20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21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23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21" name="图片 20" descr="32303137373532353b32303137393931383bc9faceefcfd4cea2beb5cfb8b0fb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6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pic>
        <p:nvPicPr>
          <p:cNvPr id="100017" name="图片 4"/>
          <p:cNvPicPr>
            <a:picLocks noChangeAspect="1" noChangeArrowheads="1"/>
          </p:cNvPicPr>
          <p:nvPr>
            <p:custDataLst>
              <p:tags r:id="rId27"/>
            </p:custDataLst>
          </p:nvPr>
        </p:nvPicPr>
        <p:blipFill>
          <a:blip r:embed="rId2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301" y="4858572"/>
            <a:ext cx="2022751" cy="1477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lum contrast="24000"/>
          </a:blip>
          <a:stretch>
            <a:fillRect/>
          </a:stretch>
        </p:blipFill>
        <p:spPr>
          <a:xfrm>
            <a:off x="297954" y="2418080"/>
            <a:ext cx="2764155" cy="276415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4958715" y="4873625"/>
            <a:ext cx="412559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与细胞的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有丝分裂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有关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Text Box 8"/>
          <p:cNvSpPr txBox="1"/>
          <p:nvPr>
            <p:custDataLst>
              <p:tags r:id="rId4"/>
            </p:custDataLst>
          </p:nvPr>
        </p:nvSpPr>
        <p:spPr>
          <a:xfrm>
            <a:off x="4131861" y="1742969"/>
            <a:ext cx="2098675" cy="481330"/>
          </a:xfrm>
          <a:prstGeom prst="rect">
            <a:avLst/>
          </a:prstGeom>
          <a:noFill/>
          <a:ln w="9525">
            <a:noFill/>
          </a:ln>
        </p:spPr>
        <p:txBody>
          <a:bodyPr wrap="non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514350"/>
            <a:r>
              <a:rPr lang="zh-CN" altLang="en-US" sz="2800" b="1">
                <a:solidFill>
                  <a:srgbClr val="0000FF"/>
                </a:solidFill>
                <a:latin typeface="+mn-ea"/>
                <a:cs typeface="+mn-ea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+mn-ea"/>
                <a:cs typeface="+mn-ea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+mn-ea"/>
                <a:cs typeface="+mn-ea"/>
              </a:rPr>
              <a:t>）分布：</a:t>
            </a:r>
            <a:endParaRPr lang="zh-CN" altLang="en-US" sz="2800" b="1">
              <a:solidFill>
                <a:srgbClr val="0000FF"/>
              </a:solidFill>
              <a:latin typeface="+mn-ea"/>
              <a:cs typeface="+mn-ea"/>
            </a:endParaRPr>
          </a:p>
        </p:txBody>
      </p:sp>
      <p:sp>
        <p:nvSpPr>
          <p:cNvPr id="11" name="Text Box 8"/>
          <p:cNvSpPr txBox="1"/>
          <p:nvPr>
            <p:custDataLst>
              <p:tags r:id="rId5"/>
            </p:custDataLst>
          </p:nvPr>
        </p:nvSpPr>
        <p:spPr>
          <a:xfrm>
            <a:off x="4069631" y="2947489"/>
            <a:ext cx="2098675" cy="481330"/>
          </a:xfrm>
          <a:prstGeom prst="rect">
            <a:avLst/>
          </a:prstGeom>
          <a:noFill/>
          <a:ln w="9525">
            <a:noFill/>
          </a:ln>
        </p:spPr>
        <p:txBody>
          <a:bodyPr wrap="non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514350"/>
            <a:r>
              <a:rPr lang="zh-CN" altLang="en-US" sz="2800" b="1">
                <a:solidFill>
                  <a:srgbClr val="0000FF"/>
                </a:solidFill>
                <a:latin typeface="+mn-ea"/>
                <a:cs typeface="+mn-ea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+mn-ea"/>
                <a:cs typeface="+mn-ea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+mn-ea"/>
                <a:cs typeface="+mn-ea"/>
              </a:rPr>
              <a:t>）结构：</a:t>
            </a:r>
            <a:endParaRPr lang="zh-CN" altLang="en-US" sz="2800" b="1">
              <a:solidFill>
                <a:srgbClr val="0000FF"/>
              </a:solidFill>
              <a:latin typeface="+mn-ea"/>
              <a:cs typeface="+mn-ea"/>
            </a:endParaRPr>
          </a:p>
        </p:txBody>
      </p:sp>
      <p:sp>
        <p:nvSpPr>
          <p:cNvPr id="12" name="Text Box 8"/>
          <p:cNvSpPr txBox="1"/>
          <p:nvPr>
            <p:custDataLst>
              <p:tags r:id="rId6"/>
            </p:custDataLst>
          </p:nvPr>
        </p:nvSpPr>
        <p:spPr>
          <a:xfrm>
            <a:off x="4196080" y="4392295"/>
            <a:ext cx="2034540" cy="481330"/>
          </a:xfrm>
          <a:prstGeom prst="rect">
            <a:avLst/>
          </a:prstGeom>
          <a:noFill/>
          <a:ln w="9525">
            <a:noFill/>
          </a:ln>
        </p:spPr>
        <p:txBody>
          <a:bodyPr wrap="squar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/>
            <a:r>
              <a:rPr lang="zh-CN" altLang="en-US" sz="2800" b="1">
                <a:solidFill>
                  <a:srgbClr val="0000FF"/>
                </a:solidFill>
                <a:latin typeface="+mn-ea"/>
                <a:cs typeface="+mn-ea"/>
              </a:rPr>
              <a:t>（</a:t>
            </a:r>
            <a:r>
              <a:rPr lang="en-US" altLang="zh-CN" sz="2800" b="1">
                <a:solidFill>
                  <a:srgbClr val="0000FF"/>
                </a:solidFill>
                <a:latin typeface="+mn-ea"/>
                <a:cs typeface="+mn-ea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+mn-ea"/>
                <a:cs typeface="+mn-ea"/>
              </a:rPr>
              <a:t>）功能：</a:t>
            </a:r>
            <a:endParaRPr lang="zh-CN" altLang="en-US" sz="2800" b="1">
              <a:solidFill>
                <a:srgbClr val="0000FF"/>
              </a:solidFill>
              <a:latin typeface="+mn-ea"/>
              <a:cs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5203106" y="2289704"/>
            <a:ext cx="569849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存在于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动物细胞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和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低等植物细胞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中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。</a:t>
            </a:r>
            <a:endParaRPr lang="zh-CN" altLang="en-US" sz="2000"/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4462696" y="3501209"/>
            <a:ext cx="661416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由两个互相垂直的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中心粒及周围物质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组成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16" name="组合 15"/>
          <p:cNvGrpSpPr/>
          <p:nvPr>
            <p:custDataLst>
              <p:tags r:id="rId9"/>
            </p:custDataLst>
          </p:nvPr>
        </p:nvGrpSpPr>
        <p:grpSpPr>
          <a:xfrm flipH="1">
            <a:off x="1301254" y="2468245"/>
            <a:ext cx="1515951" cy="250825"/>
            <a:chOff x="3456998" y="3851204"/>
            <a:chExt cx="1695176" cy="188219"/>
          </a:xfrm>
        </p:grpSpPr>
        <p:cxnSp>
          <p:nvCxnSpPr>
            <p:cNvPr id="17" name="Straight Arrow Connector 62"/>
            <p:cNvCxnSpPr/>
            <p:nvPr>
              <p:custDataLst>
                <p:tags r:id="rId10"/>
              </p:custDataLst>
            </p:nvPr>
          </p:nvCxnSpPr>
          <p:spPr>
            <a:xfrm flipH="1">
              <a:off x="3456998" y="3851204"/>
              <a:ext cx="1408965" cy="0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64"/>
            <p:cNvCxnSpPr/>
            <p:nvPr>
              <p:custDataLst>
                <p:tags r:id="rId11"/>
              </p:custDataLst>
            </p:nvPr>
          </p:nvCxnSpPr>
          <p:spPr>
            <a:xfrm flipH="1" flipV="1">
              <a:off x="4866014" y="3851204"/>
              <a:ext cx="286160" cy="188219"/>
            </a:xfrm>
            <a:prstGeom prst="line">
              <a:avLst/>
            </a:prstGeom>
            <a:ln w="19050">
              <a:solidFill>
                <a:srgbClr val="00206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59"/>
          <p:cNvSpPr txBox="1"/>
          <p:nvPr>
            <p:custDataLst>
              <p:tags r:id="rId12"/>
            </p:custDataLst>
          </p:nvPr>
        </p:nvSpPr>
        <p:spPr bwMode="auto">
          <a:xfrm flipH="1">
            <a:off x="2491105" y="2289810"/>
            <a:ext cx="1465580" cy="489585"/>
          </a:xfrm>
          <a:prstGeom prst="rect">
            <a:avLst/>
          </a:prstGeom>
          <a:noFill/>
          <a:ln>
            <a:noFill/>
          </a:ln>
        </p:spPr>
        <p:txBody>
          <a:bodyPr wrap="square" lIns="121908" tIns="60955" rIns="121908" bIns="6095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defTabSz="1219200">
              <a:defRPr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sym typeface="+mn-ea"/>
              </a:rPr>
              <a:t>中心粒</a:t>
            </a:r>
            <a:endParaRPr lang="zh-CN" altLang="en-US" sz="2400" b="1">
              <a:solidFill>
                <a:prstClr val="black"/>
              </a:solidFill>
              <a:latin typeface="楷体" panose="02010609060101010101" charset="-122"/>
              <a:ea typeface="楷体" panose="02010609060101010101" charset="-122"/>
              <a:cs typeface="字魂176号-创粗圆" charset="-122"/>
              <a:sym typeface="+mn-ea"/>
            </a:endParaRPr>
          </a:p>
        </p:txBody>
      </p:sp>
      <p:sp>
        <p:nvSpPr>
          <p:cNvPr id="24" name="TextBox 70"/>
          <p:cNvSpPr txBox="1"/>
          <p:nvPr>
            <p:custDataLst>
              <p:tags r:id="rId13"/>
            </p:custDataLst>
          </p:nvPr>
        </p:nvSpPr>
        <p:spPr>
          <a:xfrm>
            <a:off x="535940" y="1320165"/>
            <a:ext cx="2021205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⑦中心体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左大括号 9"/>
          <p:cNvSpPr/>
          <p:nvPr>
            <p:custDataLst>
              <p:tags r:id="rId14"/>
            </p:custDataLst>
          </p:nvPr>
        </p:nvSpPr>
        <p:spPr>
          <a:xfrm>
            <a:off x="3769995" y="1931670"/>
            <a:ext cx="480695" cy="3416935"/>
          </a:xfrm>
          <a:prstGeom prst="leftBrace">
            <a:avLst>
              <a:gd name="adj1" fmla="val 26079"/>
              <a:gd name="adj2" fmla="val 50000"/>
            </a:avLst>
          </a:prstGeom>
          <a:noFill/>
          <a:ln w="38100" cap="flat" cmpd="sng">
            <a:solidFill>
              <a:srgbClr val="00206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</a:pPr>
            <a:endParaRPr lang="zh-CN" altLang="zh-CN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15"/>
            </p:custDataLst>
          </p:nvPr>
        </p:nvGrpSpPr>
        <p:grpSpPr>
          <a:xfrm>
            <a:off x="149225" y="81280"/>
            <a:ext cx="6233045" cy="1151890"/>
            <a:chOff x="235" y="128"/>
            <a:chExt cx="8780" cy="1814"/>
          </a:xfrm>
        </p:grpSpPr>
        <p:sp>
          <p:nvSpPr>
            <p:cNvPr id="3" name="文本框 2"/>
            <p:cNvSpPr txBox="1"/>
            <p:nvPr>
              <p:custDataLst>
                <p:tags r:id="rId16"/>
              </p:custDataLst>
            </p:nvPr>
          </p:nvSpPr>
          <p:spPr>
            <a:xfrm>
              <a:off x="655" y="926"/>
              <a:ext cx="836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6" name="组合 5"/>
            <p:cNvGrpSpPr/>
            <p:nvPr>
              <p:custDataLst>
                <p:tags r:id="rId17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18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20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20" name="图片 19" descr="32303137373532353b32303137393931383bc9faceefcfd4cea2beb5cfb8b0fb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7460615" y="4712970"/>
            <a:ext cx="4502150" cy="210566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clrChange>
              <a:clrFrom>
                <a:srgbClr val="F2F2F2">
                  <a:alpha val="100000"/>
                </a:srgbClr>
              </a:clrFrom>
              <a:clrTo>
                <a:srgbClr val="F2F2F2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6605" y="5057775"/>
            <a:ext cx="1661160" cy="15830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5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34735" y="1392555"/>
            <a:ext cx="3442970" cy="236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149225" y="81280"/>
            <a:ext cx="6233045" cy="1151890"/>
            <a:chOff x="235" y="128"/>
            <a:chExt cx="8780" cy="1814"/>
          </a:xfrm>
        </p:grpSpPr>
        <p:sp>
          <p:nvSpPr>
            <p:cNvPr id="13" name="文本框 12"/>
            <p:cNvSpPr txBox="1"/>
            <p:nvPr>
              <p:custDataLst>
                <p:tags r:id="rId4"/>
              </p:custDataLst>
            </p:nvPr>
          </p:nvSpPr>
          <p:spPr>
            <a:xfrm>
              <a:off x="655" y="926"/>
              <a:ext cx="836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5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8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24" name="图片 23" descr="32303137373532353b32303137393931383bc9faceefcfd4cea2beb5cfb8b0fb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7" name="线形标注 2(带边框和强调线) 41"/>
          <p:cNvSpPr/>
          <p:nvPr>
            <p:custDataLst>
              <p:tags r:id="rId12"/>
            </p:custDataLst>
          </p:nvPr>
        </p:nvSpPr>
        <p:spPr>
          <a:xfrm rot="16200000">
            <a:off x="8719820" y="2604135"/>
            <a:ext cx="474345" cy="3708400"/>
          </a:xfrm>
          <a:prstGeom prst="accentBorderCallout2">
            <a:avLst>
              <a:gd name="adj1" fmla="val 21515"/>
              <a:gd name="adj2" fmla="val -32463"/>
              <a:gd name="adj3" fmla="val 44648"/>
              <a:gd name="adj4" fmla="val -83199"/>
              <a:gd name="adj5" fmla="val 45248"/>
              <a:gd name="adj6" fmla="val -139424"/>
            </a:avLst>
          </a:prstGeom>
          <a:gradFill rotWithShape="1">
            <a:gsLst>
              <a:gs pos="0">
                <a:srgbClr val="F8931D">
                  <a:satMod val="103000"/>
                  <a:lumMod val="102000"/>
                  <a:tint val="94000"/>
                </a:srgbClr>
              </a:gs>
              <a:gs pos="50000">
                <a:srgbClr val="F8931D">
                  <a:satMod val="110000"/>
                  <a:lumMod val="100000"/>
                  <a:shade val="100000"/>
                </a:srgbClr>
              </a:gs>
              <a:gs pos="100000">
                <a:srgbClr val="F8931D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28575">
            <a:solidFill>
              <a:schemeClr val="accent1"/>
            </a:solidFill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8565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l="8168" t="4733" r="6353" b="7690"/>
          <a:stretch>
            <a:fillRect/>
          </a:stretch>
        </p:blipFill>
        <p:spPr>
          <a:xfrm>
            <a:off x="212725" y="1275715"/>
            <a:ext cx="3002915" cy="307721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15"/>
            </p:custDataLst>
          </p:nvPr>
        </p:nvSpPr>
        <p:spPr>
          <a:xfrm>
            <a:off x="2626995" y="5284470"/>
            <a:ext cx="947166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8565"/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内有细胞液，含糖类、无机盐、色素（花青素）和蛋白质等，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6"/>
            </p:custDataLst>
          </p:nvPr>
        </p:nvSpPr>
        <p:spPr>
          <a:xfrm>
            <a:off x="2719070" y="4108450"/>
            <a:ext cx="3019425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8565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成熟的植物细胞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00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7"/>
            </p:custDataLst>
          </p:nvPr>
        </p:nvSpPr>
        <p:spPr>
          <a:xfrm>
            <a:off x="2693035" y="4743450"/>
            <a:ext cx="3689350" cy="523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8565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单层膜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结构，囊泡状。</a:t>
            </a:r>
            <a:endParaRPr lang="zh-CN" altLang="en-US" sz="2800" b="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rcRect l="9738" t="1" r="32493" b="49753"/>
          <a:stretch>
            <a:fillRect/>
          </a:stretch>
        </p:blipFill>
        <p:spPr>
          <a:xfrm>
            <a:off x="3547110" y="1352550"/>
            <a:ext cx="2491740" cy="24390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 Box 8"/>
          <p:cNvSpPr txBox="1"/>
          <p:nvPr>
            <p:custDataLst>
              <p:tags r:id="rId20"/>
            </p:custDataLst>
          </p:nvPr>
        </p:nvSpPr>
        <p:spPr>
          <a:xfrm>
            <a:off x="1028700" y="4214495"/>
            <a:ext cx="1813560" cy="419735"/>
          </a:xfrm>
          <a:prstGeom prst="rect">
            <a:avLst/>
          </a:prstGeom>
          <a:noFill/>
          <a:ln w="9525">
            <a:noFill/>
          </a:ln>
        </p:spPr>
        <p:txBody>
          <a:bodyPr wrap="non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/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）分布：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 Box 8"/>
          <p:cNvSpPr txBox="1"/>
          <p:nvPr>
            <p:custDataLst>
              <p:tags r:id="rId21"/>
            </p:custDataLst>
          </p:nvPr>
        </p:nvSpPr>
        <p:spPr>
          <a:xfrm>
            <a:off x="1028700" y="4755515"/>
            <a:ext cx="1813560" cy="419735"/>
          </a:xfrm>
          <a:prstGeom prst="rect">
            <a:avLst/>
          </a:prstGeom>
          <a:noFill/>
          <a:ln w="9525">
            <a:noFill/>
          </a:ln>
        </p:spPr>
        <p:txBody>
          <a:bodyPr wrap="non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/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）结构：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 Box 8"/>
          <p:cNvSpPr txBox="1"/>
          <p:nvPr>
            <p:custDataLst>
              <p:tags r:id="rId22"/>
            </p:custDataLst>
          </p:nvPr>
        </p:nvSpPr>
        <p:spPr>
          <a:xfrm>
            <a:off x="1028700" y="5871845"/>
            <a:ext cx="2099310" cy="419735"/>
          </a:xfrm>
          <a:prstGeom prst="rect">
            <a:avLst/>
          </a:prstGeom>
          <a:noFill/>
          <a:ln w="9525">
            <a:noFill/>
          </a:ln>
        </p:spPr>
        <p:txBody>
          <a:bodyPr wrap="squar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/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）功能：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8" name="组合 17"/>
          <p:cNvGrpSpPr/>
          <p:nvPr>
            <p:custDataLst>
              <p:tags r:id="rId23"/>
            </p:custDataLst>
          </p:nvPr>
        </p:nvGrpSpPr>
        <p:grpSpPr>
          <a:xfrm>
            <a:off x="2128520" y="2033905"/>
            <a:ext cx="2301875" cy="207645"/>
            <a:chOff x="4731" y="944"/>
            <a:chExt cx="2893" cy="1725"/>
          </a:xfrm>
        </p:grpSpPr>
        <p:sp>
          <p:nvSpPr>
            <p:cNvPr id="19" name="任意多边形 34"/>
            <p:cNvSpPr/>
            <p:nvPr>
              <p:custDataLst>
                <p:tags r:id="rId24"/>
              </p:custDataLst>
            </p:nvPr>
          </p:nvSpPr>
          <p:spPr>
            <a:xfrm>
              <a:off x="4731" y="1106"/>
              <a:ext cx="2532" cy="1563"/>
            </a:xfrm>
            <a:custGeom>
              <a:avLst/>
              <a:gdLst>
                <a:gd name="connisteX0" fmla="*/ 0 w 3133725"/>
                <a:gd name="connsiteY0" fmla="*/ 1987761 h 1987761"/>
                <a:gd name="connisteX1" fmla="*/ 98425 w 3133725"/>
                <a:gd name="connsiteY1" fmla="*/ 1750906 h 1987761"/>
                <a:gd name="connisteX2" fmla="*/ 128270 w 3133725"/>
                <a:gd name="connsiteY2" fmla="*/ 1661371 h 1987761"/>
                <a:gd name="connisteX3" fmla="*/ 167640 w 3133725"/>
                <a:gd name="connsiteY3" fmla="*/ 1592156 h 1987761"/>
                <a:gd name="connisteX4" fmla="*/ 197485 w 3133725"/>
                <a:gd name="connsiteY4" fmla="*/ 1503256 h 1987761"/>
                <a:gd name="connisteX5" fmla="*/ 227330 w 3133725"/>
                <a:gd name="connsiteY5" fmla="*/ 1434041 h 1987761"/>
                <a:gd name="connisteX6" fmla="*/ 256540 w 3133725"/>
                <a:gd name="connsiteY6" fmla="*/ 1345141 h 1987761"/>
                <a:gd name="connisteX7" fmla="*/ 276225 w 3133725"/>
                <a:gd name="connsiteY7" fmla="*/ 1266401 h 1987761"/>
                <a:gd name="connisteX8" fmla="*/ 296545 w 3133725"/>
                <a:gd name="connsiteY8" fmla="*/ 1197186 h 1987761"/>
                <a:gd name="connisteX9" fmla="*/ 316230 w 3133725"/>
                <a:gd name="connsiteY9" fmla="*/ 1127971 h 1987761"/>
                <a:gd name="connisteX10" fmla="*/ 345440 w 3133725"/>
                <a:gd name="connsiteY10" fmla="*/ 1048596 h 1987761"/>
                <a:gd name="connisteX11" fmla="*/ 365760 w 3133725"/>
                <a:gd name="connsiteY11" fmla="*/ 969856 h 1987761"/>
                <a:gd name="connisteX12" fmla="*/ 385445 w 3133725"/>
                <a:gd name="connsiteY12" fmla="*/ 890481 h 1987761"/>
                <a:gd name="connisteX13" fmla="*/ 414655 w 3133725"/>
                <a:gd name="connsiteY13" fmla="*/ 821266 h 1987761"/>
                <a:gd name="connisteX14" fmla="*/ 444500 w 3133725"/>
                <a:gd name="connsiteY14" fmla="*/ 752051 h 1987761"/>
                <a:gd name="connisteX15" fmla="*/ 474345 w 3133725"/>
                <a:gd name="connsiteY15" fmla="*/ 673311 h 1987761"/>
                <a:gd name="connisteX16" fmla="*/ 504190 w 3133725"/>
                <a:gd name="connsiteY16" fmla="*/ 604096 h 1987761"/>
                <a:gd name="connisteX17" fmla="*/ 523875 w 3133725"/>
                <a:gd name="connsiteY17" fmla="*/ 534881 h 1987761"/>
                <a:gd name="connisteX18" fmla="*/ 563245 w 3133725"/>
                <a:gd name="connsiteY18" fmla="*/ 465666 h 1987761"/>
                <a:gd name="connisteX19" fmla="*/ 593090 w 3133725"/>
                <a:gd name="connsiteY19" fmla="*/ 396451 h 1987761"/>
                <a:gd name="connisteX20" fmla="*/ 632460 w 3133725"/>
                <a:gd name="connsiteY20" fmla="*/ 327236 h 1987761"/>
                <a:gd name="connisteX21" fmla="*/ 691515 w 3133725"/>
                <a:gd name="connsiteY21" fmla="*/ 258021 h 1987761"/>
                <a:gd name="connisteX22" fmla="*/ 751205 w 3133725"/>
                <a:gd name="connsiteY22" fmla="*/ 188806 h 1987761"/>
                <a:gd name="connisteX23" fmla="*/ 820420 w 3133725"/>
                <a:gd name="connsiteY23" fmla="*/ 148801 h 1987761"/>
                <a:gd name="connisteX24" fmla="*/ 889635 w 3133725"/>
                <a:gd name="connsiteY24" fmla="*/ 119591 h 1987761"/>
                <a:gd name="connisteX25" fmla="*/ 958850 w 3133725"/>
                <a:gd name="connsiteY25" fmla="*/ 89746 h 1987761"/>
                <a:gd name="connisteX26" fmla="*/ 1028065 w 3133725"/>
                <a:gd name="connsiteY26" fmla="*/ 70061 h 1987761"/>
                <a:gd name="connisteX27" fmla="*/ 1097280 w 3133725"/>
                <a:gd name="connsiteY27" fmla="*/ 59901 h 1987761"/>
                <a:gd name="connisteX28" fmla="*/ 1166495 w 3133725"/>
                <a:gd name="connsiteY28" fmla="*/ 50376 h 1987761"/>
                <a:gd name="connisteX29" fmla="*/ 1235710 w 3133725"/>
                <a:gd name="connsiteY29" fmla="*/ 40216 h 1987761"/>
                <a:gd name="connisteX30" fmla="*/ 1304925 w 3133725"/>
                <a:gd name="connsiteY30" fmla="*/ 30691 h 1987761"/>
                <a:gd name="connisteX31" fmla="*/ 1393825 w 3133725"/>
                <a:gd name="connsiteY31" fmla="*/ 30691 h 1987761"/>
                <a:gd name="connisteX32" fmla="*/ 1463040 w 3133725"/>
                <a:gd name="connsiteY32" fmla="*/ 30691 h 1987761"/>
                <a:gd name="connisteX33" fmla="*/ 1541780 w 3133725"/>
                <a:gd name="connsiteY33" fmla="*/ 30691 h 1987761"/>
                <a:gd name="connisteX34" fmla="*/ 1621155 w 3133725"/>
                <a:gd name="connsiteY34" fmla="*/ 30691 h 1987761"/>
                <a:gd name="connisteX35" fmla="*/ 1699895 w 3133725"/>
                <a:gd name="connsiteY35" fmla="*/ 30691 h 1987761"/>
                <a:gd name="connisteX36" fmla="*/ 1769110 w 3133725"/>
                <a:gd name="connsiteY36" fmla="*/ 20531 h 1987761"/>
                <a:gd name="connisteX37" fmla="*/ 1838325 w 3133725"/>
                <a:gd name="connsiteY37" fmla="*/ 20531 h 1987761"/>
                <a:gd name="connisteX38" fmla="*/ 1917700 w 3133725"/>
                <a:gd name="connsiteY38" fmla="*/ 20531 h 1987761"/>
                <a:gd name="connisteX39" fmla="*/ 1997075 w 3133725"/>
                <a:gd name="connsiteY39" fmla="*/ 10371 h 1987761"/>
                <a:gd name="connisteX40" fmla="*/ 2066290 w 3133725"/>
                <a:gd name="connsiteY40" fmla="*/ 10371 h 1987761"/>
                <a:gd name="connisteX41" fmla="*/ 2145030 w 3133725"/>
                <a:gd name="connsiteY41" fmla="*/ 10371 h 1987761"/>
                <a:gd name="connisteX42" fmla="*/ 2214245 w 3133725"/>
                <a:gd name="connsiteY42" fmla="*/ 10371 h 1987761"/>
                <a:gd name="connisteX43" fmla="*/ 2283460 w 3133725"/>
                <a:gd name="connsiteY43" fmla="*/ 846 h 1987761"/>
                <a:gd name="connisteX44" fmla="*/ 2352675 w 3133725"/>
                <a:gd name="connsiteY44" fmla="*/ 846 h 1987761"/>
                <a:gd name="connisteX45" fmla="*/ 2421890 w 3133725"/>
                <a:gd name="connsiteY45" fmla="*/ 846 h 1987761"/>
                <a:gd name="connisteX46" fmla="*/ 2501265 w 3133725"/>
                <a:gd name="connsiteY46" fmla="*/ 846 h 1987761"/>
                <a:gd name="connisteX47" fmla="*/ 2570480 w 3133725"/>
                <a:gd name="connsiteY47" fmla="*/ 846 h 1987761"/>
                <a:gd name="connisteX48" fmla="*/ 2649220 w 3133725"/>
                <a:gd name="connsiteY48" fmla="*/ 846 h 1987761"/>
                <a:gd name="connisteX49" fmla="*/ 2718435 w 3133725"/>
                <a:gd name="connsiteY49" fmla="*/ 846 h 1987761"/>
                <a:gd name="connisteX50" fmla="*/ 2787650 w 3133725"/>
                <a:gd name="connsiteY50" fmla="*/ 846 h 1987761"/>
                <a:gd name="connisteX51" fmla="*/ 2856865 w 3133725"/>
                <a:gd name="connsiteY51" fmla="*/ 846 h 1987761"/>
                <a:gd name="connisteX52" fmla="*/ 2926080 w 3133725"/>
                <a:gd name="connsiteY52" fmla="*/ 846 h 1987761"/>
                <a:gd name="connisteX53" fmla="*/ 2995295 w 3133725"/>
                <a:gd name="connsiteY53" fmla="*/ 846 h 1987761"/>
                <a:gd name="connisteX54" fmla="*/ 3064510 w 3133725"/>
                <a:gd name="connsiteY54" fmla="*/ 846 h 1987761"/>
                <a:gd name="connisteX55" fmla="*/ 3133725 w 3133725"/>
                <a:gd name="connsiteY55" fmla="*/ 10371 h 1987761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  <a:cxn ang="0">
                  <a:pos x="connisteX8" y="connsiteY8"/>
                </a:cxn>
                <a:cxn ang="0">
                  <a:pos x="connisteX9" y="connsiteY9"/>
                </a:cxn>
                <a:cxn ang="0">
                  <a:pos x="connisteX10" y="connsiteY10"/>
                </a:cxn>
                <a:cxn ang="0">
                  <a:pos x="connisteX11" y="connsiteY11"/>
                </a:cxn>
                <a:cxn ang="0">
                  <a:pos x="connisteX12" y="connsiteY12"/>
                </a:cxn>
                <a:cxn ang="0">
                  <a:pos x="connisteX13" y="connsiteY13"/>
                </a:cxn>
                <a:cxn ang="0">
                  <a:pos x="connisteX14" y="connsiteY14"/>
                </a:cxn>
                <a:cxn ang="0">
                  <a:pos x="connisteX15" y="connsiteY15"/>
                </a:cxn>
                <a:cxn ang="0">
                  <a:pos x="connisteX16" y="connsiteY16"/>
                </a:cxn>
                <a:cxn ang="0">
                  <a:pos x="connisteX17" y="connsiteY17"/>
                </a:cxn>
                <a:cxn ang="0">
                  <a:pos x="connisteX18" y="connsiteY18"/>
                </a:cxn>
                <a:cxn ang="0">
                  <a:pos x="connisteX19" y="connsiteY19"/>
                </a:cxn>
                <a:cxn ang="0">
                  <a:pos x="connisteX20" y="connsiteY20"/>
                </a:cxn>
                <a:cxn ang="0">
                  <a:pos x="connisteX21" y="connsiteY21"/>
                </a:cxn>
                <a:cxn ang="0">
                  <a:pos x="connisteX22" y="connsiteY22"/>
                </a:cxn>
                <a:cxn ang="0">
                  <a:pos x="connisteX23" y="connsiteY23"/>
                </a:cxn>
                <a:cxn ang="0">
                  <a:pos x="connisteX24" y="connsiteY24"/>
                </a:cxn>
                <a:cxn ang="0">
                  <a:pos x="connisteX25" y="connsiteY25"/>
                </a:cxn>
                <a:cxn ang="0">
                  <a:pos x="connisteX26" y="connsiteY26"/>
                </a:cxn>
                <a:cxn ang="0">
                  <a:pos x="connisteX27" y="connsiteY27"/>
                </a:cxn>
                <a:cxn ang="0">
                  <a:pos x="connisteX28" y="connsiteY28"/>
                </a:cxn>
                <a:cxn ang="0">
                  <a:pos x="connisteX29" y="connsiteY29"/>
                </a:cxn>
                <a:cxn ang="0">
                  <a:pos x="connisteX30" y="connsiteY30"/>
                </a:cxn>
                <a:cxn ang="0">
                  <a:pos x="connisteX31" y="connsiteY31"/>
                </a:cxn>
                <a:cxn ang="0">
                  <a:pos x="connisteX32" y="connsiteY32"/>
                </a:cxn>
                <a:cxn ang="0">
                  <a:pos x="connisteX33" y="connsiteY33"/>
                </a:cxn>
                <a:cxn ang="0">
                  <a:pos x="connisteX34" y="connsiteY34"/>
                </a:cxn>
                <a:cxn ang="0">
                  <a:pos x="connisteX35" y="connsiteY35"/>
                </a:cxn>
                <a:cxn ang="0">
                  <a:pos x="connisteX36" y="connsiteY36"/>
                </a:cxn>
                <a:cxn ang="0">
                  <a:pos x="connisteX37" y="connsiteY37"/>
                </a:cxn>
                <a:cxn ang="0">
                  <a:pos x="connisteX38" y="connsiteY38"/>
                </a:cxn>
                <a:cxn ang="0">
                  <a:pos x="connisteX39" y="connsiteY39"/>
                </a:cxn>
                <a:cxn ang="0">
                  <a:pos x="connisteX40" y="connsiteY40"/>
                </a:cxn>
                <a:cxn ang="0">
                  <a:pos x="connisteX41" y="connsiteY41"/>
                </a:cxn>
                <a:cxn ang="0">
                  <a:pos x="connisteX42" y="connsiteY42"/>
                </a:cxn>
                <a:cxn ang="0">
                  <a:pos x="connisteX43" y="connsiteY43"/>
                </a:cxn>
                <a:cxn ang="0">
                  <a:pos x="connisteX44" y="connsiteY44"/>
                </a:cxn>
                <a:cxn ang="0">
                  <a:pos x="connisteX45" y="connsiteY45"/>
                </a:cxn>
                <a:cxn ang="0">
                  <a:pos x="connisteX46" y="connsiteY46"/>
                </a:cxn>
                <a:cxn ang="0">
                  <a:pos x="connisteX47" y="connsiteY47"/>
                </a:cxn>
                <a:cxn ang="0">
                  <a:pos x="connisteX48" y="connsiteY48"/>
                </a:cxn>
                <a:cxn ang="0">
                  <a:pos x="connisteX49" y="connsiteY49"/>
                </a:cxn>
                <a:cxn ang="0">
                  <a:pos x="connisteX50" y="connsiteY50"/>
                </a:cxn>
                <a:cxn ang="0">
                  <a:pos x="connisteX51" y="connsiteY51"/>
                </a:cxn>
                <a:cxn ang="0">
                  <a:pos x="connisteX52" y="connsiteY52"/>
                </a:cxn>
                <a:cxn ang="0">
                  <a:pos x="connisteX53" y="connsiteY53"/>
                </a:cxn>
                <a:cxn ang="0">
                  <a:pos x="connisteX54" y="connsiteY54"/>
                </a:cxn>
                <a:cxn ang="0">
                  <a:pos x="connisteX55" y="connsiteY55"/>
                </a:cxn>
              </a:cxnLst>
              <a:rect l="l" t="t" r="r" b="b"/>
              <a:pathLst>
                <a:path w="3133725" h="1987762">
                  <a:moveTo>
                    <a:pt x="0" y="1987762"/>
                  </a:moveTo>
                  <a:cubicBezTo>
                    <a:pt x="19050" y="1942042"/>
                    <a:pt x="73025" y="1816312"/>
                    <a:pt x="98425" y="1750907"/>
                  </a:cubicBezTo>
                  <a:cubicBezTo>
                    <a:pt x="123825" y="1685502"/>
                    <a:pt x="114300" y="1693122"/>
                    <a:pt x="128270" y="1661372"/>
                  </a:cubicBezTo>
                  <a:cubicBezTo>
                    <a:pt x="142240" y="1629622"/>
                    <a:pt x="153670" y="1623907"/>
                    <a:pt x="167640" y="1592157"/>
                  </a:cubicBezTo>
                  <a:cubicBezTo>
                    <a:pt x="181610" y="1560407"/>
                    <a:pt x="185420" y="1535007"/>
                    <a:pt x="197485" y="1503257"/>
                  </a:cubicBezTo>
                  <a:cubicBezTo>
                    <a:pt x="209550" y="1471507"/>
                    <a:pt x="215265" y="1465792"/>
                    <a:pt x="227330" y="1434042"/>
                  </a:cubicBezTo>
                  <a:cubicBezTo>
                    <a:pt x="239395" y="1402292"/>
                    <a:pt x="247015" y="1378797"/>
                    <a:pt x="256540" y="1345142"/>
                  </a:cubicBezTo>
                  <a:cubicBezTo>
                    <a:pt x="266065" y="1311487"/>
                    <a:pt x="267970" y="1296247"/>
                    <a:pt x="276225" y="1266402"/>
                  </a:cubicBezTo>
                  <a:cubicBezTo>
                    <a:pt x="284480" y="1236557"/>
                    <a:pt x="288290" y="1225127"/>
                    <a:pt x="296545" y="1197187"/>
                  </a:cubicBezTo>
                  <a:cubicBezTo>
                    <a:pt x="304800" y="1169247"/>
                    <a:pt x="306705" y="1157817"/>
                    <a:pt x="316230" y="1127972"/>
                  </a:cubicBezTo>
                  <a:cubicBezTo>
                    <a:pt x="325755" y="1098127"/>
                    <a:pt x="335280" y="1080347"/>
                    <a:pt x="345440" y="1048597"/>
                  </a:cubicBezTo>
                  <a:cubicBezTo>
                    <a:pt x="355600" y="1016847"/>
                    <a:pt x="357505" y="1001607"/>
                    <a:pt x="365760" y="969857"/>
                  </a:cubicBezTo>
                  <a:cubicBezTo>
                    <a:pt x="374015" y="938107"/>
                    <a:pt x="375920" y="920327"/>
                    <a:pt x="385445" y="890482"/>
                  </a:cubicBezTo>
                  <a:cubicBezTo>
                    <a:pt x="394970" y="860637"/>
                    <a:pt x="402590" y="849207"/>
                    <a:pt x="414655" y="821267"/>
                  </a:cubicBezTo>
                  <a:cubicBezTo>
                    <a:pt x="426720" y="793327"/>
                    <a:pt x="432435" y="781897"/>
                    <a:pt x="444500" y="752052"/>
                  </a:cubicBezTo>
                  <a:cubicBezTo>
                    <a:pt x="456565" y="722207"/>
                    <a:pt x="462280" y="703157"/>
                    <a:pt x="474345" y="673312"/>
                  </a:cubicBezTo>
                  <a:cubicBezTo>
                    <a:pt x="486410" y="643467"/>
                    <a:pt x="494030" y="632037"/>
                    <a:pt x="504190" y="604097"/>
                  </a:cubicBezTo>
                  <a:cubicBezTo>
                    <a:pt x="514350" y="576157"/>
                    <a:pt x="511810" y="562822"/>
                    <a:pt x="523875" y="534882"/>
                  </a:cubicBezTo>
                  <a:cubicBezTo>
                    <a:pt x="535940" y="506942"/>
                    <a:pt x="549275" y="493607"/>
                    <a:pt x="563245" y="465667"/>
                  </a:cubicBezTo>
                  <a:cubicBezTo>
                    <a:pt x="577215" y="437727"/>
                    <a:pt x="579120" y="424392"/>
                    <a:pt x="593090" y="396452"/>
                  </a:cubicBezTo>
                  <a:cubicBezTo>
                    <a:pt x="607060" y="368512"/>
                    <a:pt x="612775" y="355177"/>
                    <a:pt x="632460" y="327237"/>
                  </a:cubicBezTo>
                  <a:cubicBezTo>
                    <a:pt x="652145" y="299297"/>
                    <a:pt x="668020" y="285962"/>
                    <a:pt x="691515" y="258022"/>
                  </a:cubicBezTo>
                  <a:cubicBezTo>
                    <a:pt x="715010" y="230082"/>
                    <a:pt x="725170" y="210397"/>
                    <a:pt x="751205" y="188807"/>
                  </a:cubicBezTo>
                  <a:cubicBezTo>
                    <a:pt x="777240" y="167217"/>
                    <a:pt x="792480" y="162772"/>
                    <a:pt x="820420" y="148802"/>
                  </a:cubicBezTo>
                  <a:cubicBezTo>
                    <a:pt x="848360" y="134832"/>
                    <a:pt x="861695" y="131657"/>
                    <a:pt x="889635" y="119592"/>
                  </a:cubicBezTo>
                  <a:cubicBezTo>
                    <a:pt x="917575" y="107527"/>
                    <a:pt x="930910" y="99907"/>
                    <a:pt x="958850" y="89747"/>
                  </a:cubicBezTo>
                  <a:cubicBezTo>
                    <a:pt x="986790" y="79587"/>
                    <a:pt x="1000125" y="75777"/>
                    <a:pt x="1028065" y="70062"/>
                  </a:cubicBezTo>
                  <a:cubicBezTo>
                    <a:pt x="1056005" y="64347"/>
                    <a:pt x="1069340" y="63712"/>
                    <a:pt x="1097280" y="59902"/>
                  </a:cubicBezTo>
                  <a:cubicBezTo>
                    <a:pt x="1125220" y="56092"/>
                    <a:pt x="1138555" y="54187"/>
                    <a:pt x="1166495" y="50377"/>
                  </a:cubicBezTo>
                  <a:cubicBezTo>
                    <a:pt x="1194435" y="46567"/>
                    <a:pt x="1207770" y="44027"/>
                    <a:pt x="1235710" y="40217"/>
                  </a:cubicBezTo>
                  <a:cubicBezTo>
                    <a:pt x="1263650" y="36407"/>
                    <a:pt x="1273175" y="32597"/>
                    <a:pt x="1304925" y="30692"/>
                  </a:cubicBezTo>
                  <a:cubicBezTo>
                    <a:pt x="1336675" y="28787"/>
                    <a:pt x="1362075" y="30692"/>
                    <a:pt x="1393825" y="30692"/>
                  </a:cubicBezTo>
                  <a:cubicBezTo>
                    <a:pt x="1425575" y="30692"/>
                    <a:pt x="1433195" y="30692"/>
                    <a:pt x="1463040" y="30692"/>
                  </a:cubicBezTo>
                  <a:cubicBezTo>
                    <a:pt x="1492885" y="30692"/>
                    <a:pt x="1510030" y="30692"/>
                    <a:pt x="1541780" y="30692"/>
                  </a:cubicBezTo>
                  <a:cubicBezTo>
                    <a:pt x="1573530" y="30692"/>
                    <a:pt x="1589405" y="30692"/>
                    <a:pt x="1621155" y="30692"/>
                  </a:cubicBezTo>
                  <a:cubicBezTo>
                    <a:pt x="1652905" y="30692"/>
                    <a:pt x="1670050" y="32597"/>
                    <a:pt x="1699895" y="30692"/>
                  </a:cubicBezTo>
                  <a:cubicBezTo>
                    <a:pt x="1729740" y="28787"/>
                    <a:pt x="1741170" y="22437"/>
                    <a:pt x="1769110" y="20532"/>
                  </a:cubicBezTo>
                  <a:cubicBezTo>
                    <a:pt x="1797050" y="18627"/>
                    <a:pt x="1808480" y="20532"/>
                    <a:pt x="1838325" y="20532"/>
                  </a:cubicBezTo>
                  <a:cubicBezTo>
                    <a:pt x="1868170" y="20532"/>
                    <a:pt x="1885950" y="22437"/>
                    <a:pt x="1917700" y="20532"/>
                  </a:cubicBezTo>
                  <a:cubicBezTo>
                    <a:pt x="1949450" y="18627"/>
                    <a:pt x="1967230" y="12277"/>
                    <a:pt x="1997075" y="10372"/>
                  </a:cubicBezTo>
                  <a:cubicBezTo>
                    <a:pt x="2026920" y="8467"/>
                    <a:pt x="2036445" y="10372"/>
                    <a:pt x="2066290" y="10372"/>
                  </a:cubicBezTo>
                  <a:cubicBezTo>
                    <a:pt x="2096135" y="10372"/>
                    <a:pt x="2115185" y="10372"/>
                    <a:pt x="2145030" y="10372"/>
                  </a:cubicBezTo>
                  <a:cubicBezTo>
                    <a:pt x="2174875" y="10372"/>
                    <a:pt x="2186305" y="12277"/>
                    <a:pt x="2214245" y="10372"/>
                  </a:cubicBezTo>
                  <a:cubicBezTo>
                    <a:pt x="2242185" y="8467"/>
                    <a:pt x="2255520" y="2752"/>
                    <a:pt x="2283460" y="847"/>
                  </a:cubicBezTo>
                  <a:cubicBezTo>
                    <a:pt x="2311400" y="-1058"/>
                    <a:pt x="2324735" y="847"/>
                    <a:pt x="2352675" y="847"/>
                  </a:cubicBezTo>
                  <a:cubicBezTo>
                    <a:pt x="2380615" y="847"/>
                    <a:pt x="2392045" y="847"/>
                    <a:pt x="2421890" y="847"/>
                  </a:cubicBezTo>
                  <a:cubicBezTo>
                    <a:pt x="2451735" y="847"/>
                    <a:pt x="2471420" y="847"/>
                    <a:pt x="2501265" y="847"/>
                  </a:cubicBezTo>
                  <a:cubicBezTo>
                    <a:pt x="2531110" y="847"/>
                    <a:pt x="2540635" y="847"/>
                    <a:pt x="2570480" y="847"/>
                  </a:cubicBezTo>
                  <a:cubicBezTo>
                    <a:pt x="2600325" y="847"/>
                    <a:pt x="2619375" y="847"/>
                    <a:pt x="2649220" y="847"/>
                  </a:cubicBezTo>
                  <a:cubicBezTo>
                    <a:pt x="2679065" y="847"/>
                    <a:pt x="2690495" y="847"/>
                    <a:pt x="2718435" y="847"/>
                  </a:cubicBezTo>
                  <a:cubicBezTo>
                    <a:pt x="2746375" y="847"/>
                    <a:pt x="2759710" y="847"/>
                    <a:pt x="2787650" y="847"/>
                  </a:cubicBezTo>
                  <a:cubicBezTo>
                    <a:pt x="2815590" y="847"/>
                    <a:pt x="2828925" y="847"/>
                    <a:pt x="2856865" y="847"/>
                  </a:cubicBezTo>
                  <a:cubicBezTo>
                    <a:pt x="2884805" y="847"/>
                    <a:pt x="2898140" y="847"/>
                    <a:pt x="2926080" y="847"/>
                  </a:cubicBezTo>
                  <a:cubicBezTo>
                    <a:pt x="2954020" y="847"/>
                    <a:pt x="2967355" y="847"/>
                    <a:pt x="2995295" y="847"/>
                  </a:cubicBezTo>
                  <a:cubicBezTo>
                    <a:pt x="3023235" y="847"/>
                    <a:pt x="3036570" y="-1058"/>
                    <a:pt x="3064510" y="847"/>
                  </a:cubicBezTo>
                  <a:cubicBezTo>
                    <a:pt x="3092450" y="2752"/>
                    <a:pt x="3121025" y="8467"/>
                    <a:pt x="3133725" y="10372"/>
                  </a:cubicBezTo>
                </a:path>
              </a:pathLst>
            </a:custGeom>
            <a:noFill/>
            <a:ln w="38100" cap="flat" cmpd="sng" algn="ctr">
              <a:solidFill>
                <a:srgbClr val="C00000"/>
              </a:solidFill>
              <a:prstDash val="sysDot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21856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panose="020B0604020202020204"/>
                <a:ea typeface="幼圆" panose="02010509060101010101" pitchFamily="49" charset="-122"/>
                <a:cs typeface="+mn-cs"/>
              </a:endParaRPr>
            </a:p>
          </p:txBody>
        </p:sp>
        <p:sp>
          <p:nvSpPr>
            <p:cNvPr id="20" name="等腰三角形 19"/>
            <p:cNvSpPr/>
            <p:nvPr>
              <p:custDataLst>
                <p:tags r:id="rId25"/>
              </p:custDataLst>
            </p:nvPr>
          </p:nvSpPr>
          <p:spPr>
            <a:xfrm rot="5400000">
              <a:off x="7284" y="953"/>
              <a:ext cx="349" cy="330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1218565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幼圆" panose="02010509060101010101" pitchFamily="49" charset="-122"/>
                <a:cs typeface="+mn-cs"/>
              </a:endParaRPr>
            </a:p>
          </p:txBody>
        </p:sp>
      </p:grpSp>
      <p:sp>
        <p:nvSpPr>
          <p:cNvPr id="21" name="文本框 20"/>
          <p:cNvSpPr txBox="1"/>
          <p:nvPr>
            <p:custDataLst>
              <p:tags r:id="rId26"/>
            </p:custDataLst>
          </p:nvPr>
        </p:nvSpPr>
        <p:spPr>
          <a:xfrm>
            <a:off x="2626995" y="5862955"/>
            <a:ext cx="94843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1218565"/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可以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调节植物细胞内的环境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，充盈的液泡还可以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使植物细胞保持坚挺</a:t>
            </a:r>
            <a:r>
              <a:rPr lang="zh-CN" altLang="en-US" sz="2400" b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2400" b="1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2" name="Text Box 8"/>
          <p:cNvSpPr txBox="1"/>
          <p:nvPr>
            <p:custDataLst>
              <p:tags r:id="rId27"/>
            </p:custDataLst>
          </p:nvPr>
        </p:nvSpPr>
        <p:spPr>
          <a:xfrm>
            <a:off x="1028700" y="5300345"/>
            <a:ext cx="1836420" cy="419735"/>
          </a:xfrm>
          <a:prstGeom prst="rect">
            <a:avLst/>
          </a:prstGeom>
          <a:noFill/>
          <a:ln w="9525">
            <a:noFill/>
          </a:ln>
        </p:spPr>
        <p:txBody>
          <a:bodyPr wrap="square" lIns="51372" tIns="25687" rIns="51372" bIns="25687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/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）成分：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8"/>
            </p:custDataLst>
          </p:nvPr>
        </p:nvSpPr>
        <p:spPr>
          <a:xfrm>
            <a:off x="7052310" y="4221480"/>
            <a:ext cx="3850640" cy="5219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t">
            <a:spAutoFit/>
          </a:bodyPr>
          <a:lstStyle/>
          <a:p>
            <a:pPr defTabSz="1218565"/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与花、果实的颜色有关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5" name="左大括号 9"/>
          <p:cNvSpPr/>
          <p:nvPr>
            <p:custDataLst>
              <p:tags r:id="rId29"/>
            </p:custDataLst>
          </p:nvPr>
        </p:nvSpPr>
        <p:spPr>
          <a:xfrm>
            <a:off x="776862" y="4353242"/>
            <a:ext cx="251838" cy="1737678"/>
          </a:xfrm>
          <a:prstGeom prst="leftBrace">
            <a:avLst>
              <a:gd name="adj1" fmla="val 26079"/>
              <a:gd name="adj2" fmla="val 50000"/>
            </a:avLst>
          </a:prstGeom>
          <a:noFill/>
          <a:ln w="38100" cap="flat" cmpd="sng">
            <a:solidFill>
              <a:srgbClr val="00206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0"/>
              </a:spcBef>
              <a:buFontTx/>
              <a:buNone/>
            </a:pPr>
            <a:endParaRPr lang="zh-CN" altLang="zh-CN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>
            <p:custDataLst>
              <p:tags r:id="rId30"/>
            </p:custDataLst>
          </p:nvPr>
        </p:nvSpPr>
        <p:spPr>
          <a:xfrm>
            <a:off x="275591" y="4612640"/>
            <a:ext cx="584834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⑧液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泡</a:t>
            </a:r>
            <a:endParaRPr lang="zh-CN" altLang="en-US" sz="2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/>
          <a:srcRect l="7429" t="6896" b="27912"/>
          <a:stretch>
            <a:fillRect/>
          </a:stretch>
        </p:blipFill>
        <p:spPr>
          <a:xfrm>
            <a:off x="9433560" y="1261745"/>
            <a:ext cx="2626995" cy="2456180"/>
          </a:xfrm>
          <a:prstGeom prst="ellips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/>
      <p:bldP spid="11" grpId="0"/>
      <p:bldP spid="21" grpId="0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149225" y="81280"/>
            <a:ext cx="6233045" cy="1151890"/>
            <a:chOff x="235" y="128"/>
            <a:chExt cx="8780" cy="1814"/>
          </a:xfrm>
        </p:grpSpPr>
        <p:sp>
          <p:nvSpPr>
            <p:cNvPr id="2" name="文本框 1"/>
            <p:cNvSpPr txBox="1"/>
            <p:nvPr>
              <p:custDataLst>
                <p:tags r:id="rId2"/>
              </p:custDataLst>
            </p:nvPr>
          </p:nvSpPr>
          <p:spPr>
            <a:xfrm>
              <a:off x="655" y="926"/>
              <a:ext cx="836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" name="组合 2"/>
            <p:cNvGrpSpPr/>
            <p:nvPr>
              <p:custDataLst>
                <p:tags r:id="rId3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4" name="图片 3" descr="32303137373532353b32303137393931383bc9faceefcfd4cea2beb5cfb8b0fb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7" name="文本框 6"/>
          <p:cNvSpPr txBox="1"/>
          <p:nvPr>
            <p:custDataLst>
              <p:tags r:id="rId10"/>
            </p:custDataLst>
          </p:nvPr>
        </p:nvSpPr>
        <p:spPr>
          <a:xfrm>
            <a:off x="541020" y="1386205"/>
            <a:ext cx="674878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b="1" ker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从不同角度分析细胞器</a:t>
            </a:r>
            <a:r>
              <a:rPr lang="en-US" altLang="zh-CN" sz="2800" b="1" ker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2800" b="1" kern="0">
                <a:solidFill>
                  <a:srgbClr val="7030A0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charset="0"/>
              </a:rPr>
              <a:t>从结构分析</a:t>
            </a:r>
            <a:endParaRPr lang="zh-CN" altLang="en-US" sz="2800" b="1" kern="0">
              <a:solidFill>
                <a:srgbClr val="7030A0"/>
              </a:solidFill>
              <a:latin typeface="Times New Roman" panose="02020603050405020304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graphicFrame>
        <p:nvGraphicFramePr>
          <p:cNvPr id="8" name="表格 2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447992" y="2116251"/>
          <a:ext cx="11466195" cy="4523105"/>
        </p:xfrm>
        <a:graphic>
          <a:graphicData uri="http://schemas.openxmlformats.org/drawingml/2006/table">
            <a:tbl>
              <a:tblPr/>
              <a:tblGrid>
                <a:gridCol w="4017010"/>
                <a:gridCol w="3921760"/>
                <a:gridCol w="3527425"/>
              </a:tblGrid>
              <a:tr h="596900">
                <a:tc>
                  <a:txBody>
                    <a:bodyPr wrap="square"/>
                    <a:lstStyle/>
                    <a:p>
                      <a:pPr lvl="0" algn="ctr"/>
                      <a:r>
                        <a:rPr lang="zh-CN" altLang="en-US" sz="3200" b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双层膜</a:t>
                      </a:r>
                      <a:endParaRPr lang="zh-CN" altLang="en-US" sz="3200" b="1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 w="28575">
                      <a:solidFill>
                        <a:srgbClr val="848587"/>
                      </a:solidFill>
                      <a:miter lim="800000"/>
                    </a:lnT>
                    <a:lnB w="28575">
                      <a:solidFill>
                        <a:srgbClr val="848587"/>
                      </a:solidFill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lvl="0" algn="ctr"/>
                      <a:r>
                        <a:rPr lang="zh-CN" altLang="en-US" sz="3200" b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单层膜</a:t>
                      </a:r>
                      <a:endParaRPr lang="zh-CN" altLang="en-US" sz="3200" b="1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 w="28575">
                      <a:solidFill>
                        <a:srgbClr val="848587"/>
                      </a:solidFill>
                      <a:miter lim="800000"/>
                    </a:lnT>
                    <a:lnB w="28575">
                      <a:solidFill>
                        <a:srgbClr val="848587"/>
                      </a:solidFill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lvl="0" algn="ctr"/>
                      <a:r>
                        <a:rPr lang="zh-CN" altLang="en-US" sz="3200" b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无膜（无磷脂）</a:t>
                      </a:r>
                      <a:endParaRPr lang="zh-CN" altLang="en-US" sz="3200" b="1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 w="28575">
                      <a:solidFill>
                        <a:srgbClr val="848587"/>
                      </a:solidFill>
                      <a:miter lim="800000"/>
                    </a:lnT>
                    <a:lnB w="28575">
                      <a:solidFill>
                        <a:srgbClr val="848587"/>
                      </a:solidFill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  <a:tr h="981075">
                <a:tc>
                  <a:txBody>
                    <a:bodyPr wrap="square"/>
                    <a:lstStyle/>
                    <a:p>
                      <a:pPr lvl="0"/>
                      <a:endParaRPr lang="zh-CN" altLang="en-US" sz="3200" b="1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 w="28575">
                      <a:solidFill>
                        <a:srgbClr val="848587"/>
                      </a:solidFill>
                      <a:miter lim="800000"/>
                    </a:lnT>
                    <a:lnB>
                      <a:solidFill>
                        <a:srgbClr val="848587"/>
                      </a:solidFill>
                      <a:prstDash val="sysDash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lvl="0"/>
                      <a:endParaRPr lang="zh-CN" altLang="en-US" sz="3200" b="1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 w="28575">
                      <a:solidFill>
                        <a:srgbClr val="848587"/>
                      </a:solidFill>
                      <a:miter lim="800000"/>
                    </a:lnT>
                    <a:lnB>
                      <a:solidFill>
                        <a:srgbClr val="848587"/>
                      </a:solidFill>
                      <a:prstDash val="sysDash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lvl="0"/>
                      <a:endParaRPr lang="zh-CN" altLang="en-US" sz="3200" b="1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 w="28575">
                      <a:solidFill>
                        <a:srgbClr val="848587"/>
                      </a:solidFill>
                      <a:miter lim="800000"/>
                    </a:lnT>
                    <a:lnB>
                      <a:solidFill>
                        <a:srgbClr val="848587"/>
                      </a:solidFill>
                      <a:prstDash val="sysDash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  <a:tr h="982980">
                <a:tc>
                  <a:txBody>
                    <a:bodyPr wrap="square"/>
                    <a:lstStyle/>
                    <a:p>
                      <a:pPr lvl="0"/>
                      <a:endParaRPr lang="zh-CN" altLang="en-US" sz="3200" b="1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>
                      <a:solidFill>
                        <a:srgbClr val="848587"/>
                      </a:solidFill>
                      <a:prstDash val="sysDash"/>
                      <a:miter lim="800000"/>
                    </a:lnT>
                    <a:lnB>
                      <a:solidFill>
                        <a:srgbClr val="848587"/>
                      </a:solidFill>
                      <a:prstDash val="sysDash"/>
                      <a:miter lim="800000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lvl="0"/>
                      <a:endParaRPr lang="zh-CN" altLang="en-US" sz="3200" b="1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>
                      <a:solidFill>
                        <a:srgbClr val="848587"/>
                      </a:solidFill>
                      <a:prstDash val="sysDash"/>
                      <a:miter lim="800000"/>
                    </a:lnT>
                    <a:lnB>
                      <a:solidFill>
                        <a:srgbClr val="848587"/>
                      </a:solidFill>
                      <a:prstDash val="sysDash"/>
                      <a:miter lim="800000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lvl="0"/>
                      <a:endParaRPr lang="zh-CN" altLang="en-US" sz="3200" b="1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>
                      <a:solidFill>
                        <a:srgbClr val="848587"/>
                      </a:solidFill>
                      <a:prstDash val="sysDash"/>
                      <a:miter lim="800000"/>
                    </a:lnT>
                    <a:lnB>
                      <a:solidFill>
                        <a:srgbClr val="848587"/>
                      </a:solidFill>
                      <a:prstDash val="sysDash"/>
                      <a:miter lim="800000"/>
                    </a:lnB>
                    <a:solidFill>
                      <a:srgbClr val="F2F2F2"/>
                    </a:solidFill>
                  </a:tcPr>
                </a:tc>
              </a:tr>
              <a:tr h="981075">
                <a:tc>
                  <a:txBody>
                    <a:bodyPr wrap="square"/>
                    <a:lstStyle/>
                    <a:p>
                      <a:pPr lvl="0"/>
                      <a:endParaRPr lang="zh-CN" altLang="en-US" sz="3200" b="1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>
                      <a:solidFill>
                        <a:srgbClr val="848587"/>
                      </a:solidFill>
                      <a:prstDash val="sysDash"/>
                      <a:miter lim="800000"/>
                    </a:lnT>
                    <a:lnB>
                      <a:solidFill>
                        <a:srgbClr val="848587"/>
                      </a:solidFill>
                      <a:prstDash val="sysDash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lvl="0"/>
                      <a:endParaRPr lang="zh-CN" altLang="en-US" sz="3200" b="1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>
                      <a:solidFill>
                        <a:srgbClr val="848587"/>
                      </a:solidFill>
                      <a:prstDash val="sysDash"/>
                      <a:miter lim="800000"/>
                    </a:lnT>
                    <a:lnB>
                      <a:solidFill>
                        <a:srgbClr val="848587"/>
                      </a:solidFill>
                      <a:prstDash val="sysDash"/>
                      <a:miter lim="800000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lvl="0"/>
                      <a:endParaRPr lang="zh-CN" altLang="en-US" sz="3200" b="1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>
                      <a:solidFill>
                        <a:srgbClr val="848587"/>
                      </a:solidFill>
                      <a:prstDash val="sysDash"/>
                      <a:miter lim="800000"/>
                    </a:lnT>
                    <a:lnB>
                      <a:solidFill>
                        <a:srgbClr val="848587"/>
                      </a:solidFill>
                      <a:prstDash val="sysDash"/>
                      <a:miter lim="800000"/>
                    </a:lnB>
                    <a:solidFill>
                      <a:srgbClr val="FFFFFF"/>
                    </a:solidFill>
                  </a:tcPr>
                </a:tc>
              </a:tr>
              <a:tr h="981075">
                <a:tc>
                  <a:txBody>
                    <a:bodyPr wrap="square"/>
                    <a:lstStyle/>
                    <a:p>
                      <a:pPr lvl="0"/>
                      <a:endParaRPr lang="zh-CN" altLang="en-US" sz="3200" b="1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>
                      <a:solidFill>
                        <a:srgbClr val="848587"/>
                      </a:solidFill>
                      <a:prstDash val="sysDash"/>
                      <a:miter lim="800000"/>
                    </a:lnT>
                    <a:lnB w="28575">
                      <a:solidFill>
                        <a:srgbClr val="848587"/>
                      </a:solidFill>
                      <a:miter lim="800000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lvl="0"/>
                      <a:endParaRPr lang="zh-CN" altLang="en-US" sz="3200" b="1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>
                      <a:solidFill>
                        <a:srgbClr val="848587"/>
                      </a:solidFill>
                      <a:prstDash val="sysDash"/>
                      <a:miter lim="800000"/>
                    </a:lnT>
                    <a:lnB w="28575">
                      <a:solidFill>
                        <a:srgbClr val="848587"/>
                      </a:solidFill>
                      <a:miter lim="800000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lvl="0"/>
                      <a:endParaRPr lang="zh-CN" altLang="en-US" sz="3200" b="1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70383" marR="70383" marT="35191" marB="35191" vert="horz">
                    <a:lnL>
                      <a:solidFill>
                        <a:srgbClr val="848587"/>
                      </a:solidFill>
                      <a:prstDash val="sysDash"/>
                      <a:miter lim="800000"/>
                    </a:lnL>
                    <a:lnR>
                      <a:solidFill>
                        <a:srgbClr val="848587"/>
                      </a:solidFill>
                      <a:prstDash val="sysDash"/>
                      <a:miter lim="800000"/>
                    </a:lnR>
                    <a:lnT>
                      <a:solidFill>
                        <a:srgbClr val="848587"/>
                      </a:solidFill>
                      <a:prstDash val="sysDash"/>
                      <a:miter lim="800000"/>
                    </a:lnT>
                    <a:lnB w="28575">
                      <a:solidFill>
                        <a:srgbClr val="848587"/>
                      </a:solidFill>
                      <a:miter lim="800000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pSp>
        <p:nvGrpSpPr>
          <p:cNvPr id="9" name="组合 8"/>
          <p:cNvGrpSpPr/>
          <p:nvPr>
            <p:custDataLst>
              <p:tags r:id="rId12"/>
            </p:custDataLst>
          </p:nvPr>
        </p:nvGrpSpPr>
        <p:grpSpPr>
          <a:xfrm>
            <a:off x="735882" y="2706801"/>
            <a:ext cx="2780748" cy="825500"/>
            <a:chOff x="650792" y="1757997"/>
            <a:chExt cx="2780748" cy="825500"/>
          </a:xfrm>
        </p:grpSpPr>
        <p:pic>
          <p:nvPicPr>
            <p:cNvPr id="10" name="Picture 6"/>
            <p:cNvPicPr/>
            <p:nvPr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2193290" y="1757997"/>
              <a:ext cx="1238250" cy="8255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" name="文本框 10"/>
            <p:cNvSpPr txBox="1"/>
            <p:nvPr>
              <p:custDataLst>
                <p:tags r:id="rId15"/>
              </p:custDataLst>
            </p:nvPr>
          </p:nvSpPr>
          <p:spPr>
            <a:xfrm>
              <a:off x="650792" y="1904088"/>
              <a:ext cx="1444336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3200" b="1">
                  <a:solidFill>
                    <a:srgbClr val="08080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线粒体</a:t>
              </a:r>
              <a:endParaRPr lang="zh-CN" altLang="en-US" sz="32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16"/>
            </p:custDataLst>
          </p:nvPr>
        </p:nvGrpSpPr>
        <p:grpSpPr>
          <a:xfrm>
            <a:off x="735882" y="3869486"/>
            <a:ext cx="2842343" cy="709613"/>
            <a:chOff x="650792" y="2920682"/>
            <a:chExt cx="2842343" cy="709613"/>
          </a:xfrm>
        </p:grpSpPr>
        <p:pic>
          <p:nvPicPr>
            <p:cNvPr id="13" name="Picture 5"/>
            <p:cNvPicPr/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2265997" y="2920682"/>
              <a:ext cx="1227138" cy="70961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" name="文本框 13"/>
            <p:cNvSpPr txBox="1"/>
            <p:nvPr>
              <p:custDataLst>
                <p:tags r:id="rId19"/>
              </p:custDataLst>
            </p:nvPr>
          </p:nvSpPr>
          <p:spPr>
            <a:xfrm>
              <a:off x="650792" y="2920682"/>
              <a:ext cx="1444336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3200" b="1">
                  <a:solidFill>
                    <a:srgbClr val="08080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叶绿体</a:t>
              </a:r>
              <a:endParaRPr lang="zh-CN" altLang="en-US" sz="32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>
            <p:custDataLst>
              <p:tags r:id="rId20"/>
            </p:custDataLst>
          </p:nvPr>
        </p:nvGrpSpPr>
        <p:grpSpPr>
          <a:xfrm>
            <a:off x="5025566" y="2811576"/>
            <a:ext cx="2383296" cy="741363"/>
            <a:chOff x="4940476" y="1862772"/>
            <a:chExt cx="2383296" cy="741363"/>
          </a:xfrm>
        </p:grpSpPr>
        <p:pic>
          <p:nvPicPr>
            <p:cNvPr id="16" name="图片 5"/>
            <p:cNvPicPr/>
            <p:nvPr>
              <p:custDataLst>
                <p:tags r:id="rId21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6445885" y="1862772"/>
              <a:ext cx="877887" cy="74136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" name="文本框 16"/>
            <p:cNvSpPr txBox="1"/>
            <p:nvPr>
              <p:custDataLst>
                <p:tags r:id="rId23"/>
              </p:custDataLst>
            </p:nvPr>
          </p:nvSpPr>
          <p:spPr>
            <a:xfrm>
              <a:off x="4940476" y="1972157"/>
              <a:ext cx="1444336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3200" b="1">
                  <a:solidFill>
                    <a:srgbClr val="08080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液泡</a:t>
              </a:r>
              <a:endParaRPr lang="zh-CN" altLang="en-US" sz="32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24"/>
            </p:custDataLst>
          </p:nvPr>
        </p:nvGrpSpPr>
        <p:grpSpPr>
          <a:xfrm>
            <a:off x="4781408" y="3725976"/>
            <a:ext cx="2472514" cy="1009650"/>
            <a:chOff x="4696318" y="2777172"/>
            <a:chExt cx="2472514" cy="1009650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6"/>
            <a:srcRect l="2392"/>
            <a:stretch>
              <a:fillRect/>
            </a:stretch>
          </p:blipFill>
          <p:spPr>
            <a:xfrm rot="10800000" flipV="1">
              <a:off x="6197917" y="2777172"/>
              <a:ext cx="970915" cy="1009650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>
              <p:custDataLst>
                <p:tags r:id="rId27"/>
              </p:custDataLst>
            </p:nvPr>
          </p:nvSpPr>
          <p:spPr>
            <a:xfrm>
              <a:off x="4696318" y="2955637"/>
              <a:ext cx="1444336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3200" b="1">
                  <a:solidFill>
                    <a:srgbClr val="08080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内质网</a:t>
              </a:r>
              <a:endParaRPr lang="zh-CN" altLang="en-US" sz="32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28"/>
            </p:custDataLst>
          </p:nvPr>
        </p:nvGrpSpPr>
        <p:grpSpPr>
          <a:xfrm>
            <a:off x="4574511" y="4818176"/>
            <a:ext cx="2923251" cy="722313"/>
            <a:chOff x="4489421" y="3869372"/>
            <a:chExt cx="2923251" cy="722313"/>
          </a:xfrm>
        </p:grpSpPr>
        <p:pic>
          <p:nvPicPr>
            <p:cNvPr id="22" name="Picture 1"/>
            <p:cNvPicPr/>
            <p:nvPr>
              <p:custDataLst>
                <p:tags r:id="rId29"/>
              </p:custDataLst>
            </p:nvPr>
          </p:nvPicPr>
          <p:blipFill>
            <a:blip r:embed="rId3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341110" y="3869372"/>
              <a:ext cx="1071562" cy="72231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3" name="文本框 22"/>
            <p:cNvSpPr txBox="1"/>
            <p:nvPr>
              <p:custDataLst>
                <p:tags r:id="rId31"/>
              </p:custDataLst>
            </p:nvPr>
          </p:nvSpPr>
          <p:spPr>
            <a:xfrm>
              <a:off x="4489421" y="3982342"/>
              <a:ext cx="2193953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3200" b="1">
                  <a:solidFill>
                    <a:srgbClr val="08080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高尔基体</a:t>
              </a:r>
              <a:endParaRPr lang="zh-CN" altLang="en-US" sz="32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32"/>
            </p:custDataLst>
          </p:nvPr>
        </p:nvGrpSpPr>
        <p:grpSpPr>
          <a:xfrm>
            <a:off x="4781408" y="5683046"/>
            <a:ext cx="2716354" cy="956945"/>
            <a:chOff x="4696318" y="4734242"/>
            <a:chExt cx="2716354" cy="956945"/>
          </a:xfrm>
        </p:grpSpPr>
        <p:pic>
          <p:nvPicPr>
            <p:cNvPr id="25" name="图片 6"/>
            <p:cNvPicPr/>
            <p:nvPr>
              <p:custDataLst>
                <p:tags r:id="rId33"/>
              </p:custDataLst>
            </p:nvPr>
          </p:nvPicPr>
          <p:blipFill>
            <a:blip r:embed="rId34"/>
            <a:srcRect l="4982" t="5717" r="25562" b="4410"/>
            <a:stretch>
              <a:fillRect/>
            </a:stretch>
          </p:blipFill>
          <p:spPr>
            <a:xfrm>
              <a:off x="6200457" y="4734242"/>
              <a:ext cx="1212215" cy="95694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" name="文本框 25"/>
            <p:cNvSpPr txBox="1"/>
            <p:nvPr>
              <p:custDataLst>
                <p:tags r:id="rId35"/>
              </p:custDataLst>
            </p:nvPr>
          </p:nvSpPr>
          <p:spPr>
            <a:xfrm>
              <a:off x="4696318" y="4896952"/>
              <a:ext cx="1444336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3200" b="1">
                  <a:solidFill>
                    <a:srgbClr val="08080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溶酶体</a:t>
              </a:r>
              <a:endParaRPr lang="zh-CN" altLang="en-US" sz="32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组合 26"/>
          <p:cNvGrpSpPr/>
          <p:nvPr>
            <p:custDataLst>
              <p:tags r:id="rId36"/>
            </p:custDataLst>
          </p:nvPr>
        </p:nvGrpSpPr>
        <p:grpSpPr>
          <a:xfrm>
            <a:off x="8790420" y="2811576"/>
            <a:ext cx="2282334" cy="849630"/>
            <a:chOff x="8379633" y="1829752"/>
            <a:chExt cx="2282334" cy="849630"/>
          </a:xfrm>
        </p:grpSpPr>
        <p:grpSp>
          <p:nvGrpSpPr>
            <p:cNvPr id="28" name="组合 27"/>
            <p:cNvGrpSpPr/>
            <p:nvPr>
              <p:custDataLst>
                <p:tags r:id="rId37"/>
              </p:custDataLst>
            </p:nvPr>
          </p:nvGrpSpPr>
          <p:grpSpPr>
            <a:xfrm>
              <a:off x="9898697" y="1829752"/>
              <a:ext cx="763270" cy="849630"/>
              <a:chOff x="11716" y="2041"/>
              <a:chExt cx="5124" cy="5194"/>
            </a:xfrm>
          </p:grpSpPr>
          <p:sp>
            <p:nvSpPr>
              <p:cNvPr id="30" name="椭圆 29"/>
              <p:cNvSpPr/>
              <p:nvPr>
                <p:custDataLst>
                  <p:tags r:id="rId38"/>
                </p:custDataLst>
              </p:nvPr>
            </p:nvSpPr>
            <p:spPr>
              <a:xfrm>
                <a:off x="11716" y="2041"/>
                <a:ext cx="5124" cy="4171"/>
              </a:xfrm>
              <a:prstGeom prst="ellipse">
                <a:avLst/>
              </a:prstGeom>
              <a:gradFill>
                <a:gsLst>
                  <a:gs pos="33000">
                    <a:srgbClr val="14CD68"/>
                  </a:gs>
                  <a:gs pos="93000">
                    <a:srgbClr val="0B6E38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1" name="任意多边形 24"/>
              <p:cNvSpPr/>
              <p:nvPr>
                <p:custDataLst>
                  <p:tags r:id="rId39"/>
                </p:custDataLst>
              </p:nvPr>
            </p:nvSpPr>
            <p:spPr>
              <a:xfrm>
                <a:off x="12126" y="4699"/>
                <a:ext cx="4304" cy="2537"/>
              </a:xfrm>
              <a:custGeom>
                <a:avLst/>
                <a:gdLst>
                  <a:gd name="connisteX0" fmla="*/ 132885 w 2733194"/>
                  <a:gd name="connsiteY0" fmla="*/ 445524 h 1610802"/>
                  <a:gd name="connisteX1" fmla="*/ 841545 w 2733194"/>
                  <a:gd name="connsiteY1" fmla="*/ 2294 h 1610802"/>
                  <a:gd name="connisteX2" fmla="*/ 1413045 w 2733194"/>
                  <a:gd name="connsiteY2" fmla="*/ 603004 h 1610802"/>
                  <a:gd name="connisteX3" fmla="*/ 1954700 w 2733194"/>
                  <a:gd name="connsiteY3" fmla="*/ 41664 h 1610802"/>
                  <a:gd name="connisteX4" fmla="*/ 2594780 w 2733194"/>
                  <a:gd name="connsiteY4" fmla="*/ 435999 h 1610802"/>
                  <a:gd name="connisteX5" fmla="*/ 2732575 w 2733194"/>
                  <a:gd name="connsiteY5" fmla="*/ 790329 h 1610802"/>
                  <a:gd name="connisteX6" fmla="*/ 2623990 w 2733194"/>
                  <a:gd name="connsiteY6" fmla="*/ 1085604 h 1610802"/>
                  <a:gd name="connisteX7" fmla="*/ 2328715 w 2733194"/>
                  <a:gd name="connsiteY7" fmla="*/ 1371354 h 1610802"/>
                  <a:gd name="connisteX8" fmla="*/ 1659425 w 2733194"/>
                  <a:gd name="connsiteY8" fmla="*/ 1587889 h 1610802"/>
                  <a:gd name="connisteX9" fmla="*/ 930445 w 2733194"/>
                  <a:gd name="connsiteY9" fmla="*/ 1558679 h 1610802"/>
                  <a:gd name="connisteX10" fmla="*/ 310050 w 2733194"/>
                  <a:gd name="connsiteY10" fmla="*/ 1292614 h 1610802"/>
                  <a:gd name="connisteX11" fmla="*/ 24300 w 2733194"/>
                  <a:gd name="connsiteY11" fmla="*/ 849384 h 1610802"/>
                  <a:gd name="connisteX12" fmla="*/ 132885 w 2733194"/>
                  <a:gd name="connsiteY12" fmla="*/ 445524 h 1610802"/>
                </a:gdLst>
                <a:ahLst/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  <a:cxn ang="0">
                    <a:pos x="connisteX7" y="connsiteY7"/>
                  </a:cxn>
                  <a:cxn ang="0">
                    <a:pos x="connisteX8" y="connsiteY8"/>
                  </a:cxn>
                  <a:cxn ang="0">
                    <a:pos x="connisteX9" y="connsiteY9"/>
                  </a:cxn>
                  <a:cxn ang="0">
                    <a:pos x="connisteX10" y="connsiteY10"/>
                  </a:cxn>
                  <a:cxn ang="0">
                    <a:pos x="connisteX11" y="connsiteY11"/>
                  </a:cxn>
                  <a:cxn ang="0">
                    <a:pos x="connisteX12" y="connsiteY12"/>
                  </a:cxn>
                </a:cxnLst>
                <a:rect l="l" t="t" r="r" b="b"/>
                <a:pathLst>
                  <a:path w="2733194" h="1610802">
                    <a:moveTo>
                      <a:pt x="132885" y="445524"/>
                    </a:moveTo>
                    <a:cubicBezTo>
                      <a:pt x="296080" y="275979"/>
                      <a:pt x="585640" y="-29456"/>
                      <a:pt x="841545" y="2294"/>
                    </a:cubicBezTo>
                    <a:cubicBezTo>
                      <a:pt x="1097450" y="34044"/>
                      <a:pt x="1190160" y="595384"/>
                      <a:pt x="1413045" y="603004"/>
                    </a:cubicBezTo>
                    <a:cubicBezTo>
                      <a:pt x="1635930" y="610624"/>
                      <a:pt x="1718480" y="75319"/>
                      <a:pt x="1954700" y="41664"/>
                    </a:cubicBezTo>
                    <a:cubicBezTo>
                      <a:pt x="2190920" y="8009"/>
                      <a:pt x="2439205" y="286139"/>
                      <a:pt x="2594780" y="435999"/>
                    </a:cubicBezTo>
                    <a:cubicBezTo>
                      <a:pt x="2750355" y="585859"/>
                      <a:pt x="2726860" y="660154"/>
                      <a:pt x="2732575" y="790329"/>
                    </a:cubicBezTo>
                    <a:cubicBezTo>
                      <a:pt x="2738290" y="920504"/>
                      <a:pt x="2704635" y="969399"/>
                      <a:pt x="2623990" y="1085604"/>
                    </a:cubicBezTo>
                    <a:cubicBezTo>
                      <a:pt x="2543345" y="1201809"/>
                      <a:pt x="2521755" y="1271024"/>
                      <a:pt x="2328715" y="1371354"/>
                    </a:cubicBezTo>
                    <a:cubicBezTo>
                      <a:pt x="2135675" y="1471684"/>
                      <a:pt x="1938825" y="1550424"/>
                      <a:pt x="1659425" y="1587889"/>
                    </a:cubicBezTo>
                    <a:cubicBezTo>
                      <a:pt x="1380025" y="1625354"/>
                      <a:pt x="1200320" y="1617734"/>
                      <a:pt x="930445" y="1558679"/>
                    </a:cubicBezTo>
                    <a:cubicBezTo>
                      <a:pt x="660570" y="1499624"/>
                      <a:pt x="491025" y="1434219"/>
                      <a:pt x="310050" y="1292614"/>
                    </a:cubicBezTo>
                    <a:cubicBezTo>
                      <a:pt x="129075" y="1151009"/>
                      <a:pt x="59860" y="1018929"/>
                      <a:pt x="24300" y="849384"/>
                    </a:cubicBezTo>
                    <a:cubicBezTo>
                      <a:pt x="-11260" y="679839"/>
                      <a:pt x="-30310" y="615069"/>
                      <a:pt x="132885" y="445524"/>
                    </a:cubicBezTo>
                    <a:close/>
                  </a:path>
                </a:pathLst>
              </a:custGeom>
              <a:solidFill>
                <a:srgbClr val="08B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 b="1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9" name="文本框 28"/>
            <p:cNvSpPr txBox="1"/>
            <p:nvPr>
              <p:custDataLst>
                <p:tags r:id="rId40"/>
              </p:custDataLst>
            </p:nvPr>
          </p:nvSpPr>
          <p:spPr>
            <a:xfrm>
              <a:off x="8379633" y="1970493"/>
              <a:ext cx="1444336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3200" b="1">
                  <a:solidFill>
                    <a:srgbClr val="08080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核糖体</a:t>
              </a:r>
              <a:endParaRPr lang="zh-CN" altLang="en-US" sz="32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41"/>
            </p:custDataLst>
          </p:nvPr>
        </p:nvGrpSpPr>
        <p:grpSpPr>
          <a:xfrm>
            <a:off x="8840065" y="3747884"/>
            <a:ext cx="2418744" cy="963930"/>
            <a:chOff x="8429278" y="2766060"/>
            <a:chExt cx="2418744" cy="963930"/>
          </a:xfrm>
        </p:grpSpPr>
        <p:pic>
          <p:nvPicPr>
            <p:cNvPr id="33" name="图片 3"/>
            <p:cNvPicPr/>
            <p:nvPr>
              <p:custDataLst>
                <p:tags r:id="rId42"/>
              </p:custDataLst>
            </p:nvPr>
          </p:nvPicPr>
          <p:blipFill>
            <a:blip r:embed="rId43"/>
            <a:stretch>
              <a:fillRect/>
            </a:stretch>
          </p:blipFill>
          <p:spPr>
            <a:xfrm>
              <a:off x="9898697" y="2766060"/>
              <a:ext cx="949325" cy="96393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4" name="文本框 33"/>
            <p:cNvSpPr txBox="1"/>
            <p:nvPr>
              <p:custDataLst>
                <p:tags r:id="rId44"/>
              </p:custDataLst>
            </p:nvPr>
          </p:nvSpPr>
          <p:spPr>
            <a:xfrm>
              <a:off x="8429278" y="2941129"/>
              <a:ext cx="1444336" cy="583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3200" b="1">
                  <a:solidFill>
                    <a:srgbClr val="08080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中心体</a:t>
              </a:r>
              <a:endParaRPr lang="zh-CN" altLang="en-US" sz="3200" b="1">
                <a:solidFill>
                  <a:srgbClr val="08080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custDataLst>
      <p:tags r:id="rId45"/>
    </p:custDataLst>
  </p:cSld>
  <p:clrMapOvr>
    <a:masterClrMapping/>
  </p:clrMapOvr>
  <p:transition spd="slow" advClick="0" advTm="4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39" name="左大括号 154638"/>
          <p:cNvSpPr/>
          <p:nvPr>
            <p:custDataLst>
              <p:tags r:id="rId1"/>
            </p:custDataLst>
          </p:nvPr>
        </p:nvSpPr>
        <p:spPr>
          <a:xfrm>
            <a:off x="2351551" y="2101753"/>
            <a:ext cx="450460" cy="1851952"/>
          </a:xfrm>
          <a:prstGeom prst="leftBrace">
            <a:avLst>
              <a:gd name="adj1" fmla="val 51388"/>
              <a:gd name="adj2" fmla="val 50000"/>
            </a:avLst>
          </a:prstGeom>
          <a:noFill/>
          <a:ln w="50800" cap="flat" cmpd="sng">
            <a:solidFill>
              <a:srgbClr val="00206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149127" y="2706664"/>
            <a:ext cx="2186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按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分布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2832735" y="2351405"/>
            <a:ext cx="19983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植物特有：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2817495" y="2900045"/>
            <a:ext cx="36252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动物和</a:t>
            </a: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低等植物特有：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2777490" y="3441700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真原核细胞共有：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6"/>
            </p:custDataLst>
          </p:nvPr>
        </p:nvSpPr>
        <p:spPr>
          <a:xfrm>
            <a:off x="4482465" y="2383155"/>
            <a:ext cx="28200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叶绿体、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液泡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7"/>
            </p:custDataLst>
          </p:nvPr>
        </p:nvSpPr>
        <p:spPr>
          <a:xfrm>
            <a:off x="6240780" y="2919095"/>
            <a:ext cx="14255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中心体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8"/>
            </p:custDataLst>
          </p:nvPr>
        </p:nvSpPr>
        <p:spPr>
          <a:xfrm>
            <a:off x="5520690" y="3451225"/>
            <a:ext cx="60667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核糖体</a:t>
            </a:r>
            <a:r>
              <a:rPr lang="zh-CN" altLang="en-US" sz="2400" b="1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（原核细胞有且只有一种细胞器）</a:t>
            </a:r>
            <a:endParaRPr lang="zh-CN" altLang="en-US" sz="2400" b="1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4" name="文本框 33"/>
          <p:cNvSpPr txBox="1"/>
          <p:nvPr>
            <p:custDataLst>
              <p:tags r:id="rId9"/>
            </p:custDataLst>
          </p:nvPr>
        </p:nvSpPr>
        <p:spPr>
          <a:xfrm>
            <a:off x="5570220" y="1859280"/>
            <a:ext cx="62103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线粒体、核糖体、内质网、高尔基体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13"/>
          <p:cNvSpPr txBox="1"/>
          <p:nvPr>
            <p:custDataLst>
              <p:tags r:id="rId10"/>
            </p:custDataLst>
          </p:nvPr>
        </p:nvSpPr>
        <p:spPr>
          <a:xfrm>
            <a:off x="2844165" y="1879600"/>
            <a:ext cx="3048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植物和动物共有：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>
            <p:custDataLst>
              <p:tags r:id="rId11"/>
            </p:custDataLst>
          </p:nvPr>
        </p:nvGrpSpPr>
        <p:grpSpPr>
          <a:xfrm>
            <a:off x="149225" y="81280"/>
            <a:ext cx="6233045" cy="1151890"/>
            <a:chOff x="235" y="128"/>
            <a:chExt cx="8780" cy="1814"/>
          </a:xfrm>
        </p:grpSpPr>
        <p:sp>
          <p:nvSpPr>
            <p:cNvPr id="8" name="文本框 7"/>
            <p:cNvSpPr txBox="1"/>
            <p:nvPr>
              <p:custDataLst>
                <p:tags r:id="rId12"/>
              </p:custDataLst>
            </p:nvPr>
          </p:nvSpPr>
          <p:spPr>
            <a:xfrm>
              <a:off x="655" y="926"/>
              <a:ext cx="836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14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1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20" name="图片 19" descr="32303137373532353b32303137393931383bc9faceefcfd4cea2beb5cfb8b0fb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21" name="文本框 20"/>
          <p:cNvSpPr txBox="1"/>
          <p:nvPr>
            <p:custDataLst>
              <p:tags r:id="rId20"/>
            </p:custDataLst>
          </p:nvPr>
        </p:nvSpPr>
        <p:spPr>
          <a:xfrm>
            <a:off x="541020" y="1386205"/>
            <a:ext cx="674878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charset="0"/>
              <a:buChar char="Ø"/>
            </a:pPr>
            <a:r>
              <a:rPr lang="zh-CN" altLang="en-US" sz="2800" b="1" ker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从不同角度分析细胞器</a:t>
            </a:r>
            <a:endParaRPr lang="zh-CN" altLang="en-US" sz="2800" b="1" kern="0">
              <a:solidFill>
                <a:srgbClr val="7030A0"/>
              </a:solidFill>
              <a:latin typeface="Times New Roman" panose="02020603050405020304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grpSp>
        <p:nvGrpSpPr>
          <p:cNvPr id="29" name="组合 28"/>
          <p:cNvGrpSpPr/>
          <p:nvPr>
            <p:custDataLst>
              <p:tags r:id="rId21"/>
            </p:custDataLst>
          </p:nvPr>
        </p:nvGrpSpPr>
        <p:grpSpPr>
          <a:xfrm>
            <a:off x="264795" y="4566285"/>
            <a:ext cx="6962775" cy="1863725"/>
            <a:chOff x="-1" y="7240"/>
            <a:chExt cx="10965" cy="2935"/>
          </a:xfrm>
        </p:grpSpPr>
        <p:sp>
          <p:nvSpPr>
            <p:cNvPr id="31" name="文本框 19"/>
            <p:cNvSpPr txBox="1"/>
            <p:nvPr>
              <p:custDataLst>
                <p:tags r:id="rId22"/>
              </p:custDataLst>
            </p:nvPr>
          </p:nvSpPr>
          <p:spPr>
            <a:xfrm>
              <a:off x="-1" y="8363"/>
              <a:ext cx="306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2400" b="1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2400" b="1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sz="2400" b="1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按</a:t>
              </a:r>
              <a:r>
                <a:rPr lang="zh-CN" altLang="en-US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功能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左大括号 31"/>
            <p:cNvSpPr/>
            <p:nvPr>
              <p:custDataLst>
                <p:tags r:id="rId23"/>
              </p:custDataLst>
            </p:nvPr>
          </p:nvSpPr>
          <p:spPr>
            <a:xfrm>
              <a:off x="2975" y="7545"/>
              <a:ext cx="420" cy="2445"/>
            </a:xfrm>
            <a:prstGeom prst="leftBrace">
              <a:avLst>
                <a:gd name="adj1" fmla="val 51388"/>
                <a:gd name="adj2" fmla="val 50000"/>
              </a:avLst>
            </a:prstGeom>
            <a:noFill/>
            <a:ln w="50800" cap="flat" cmpd="sng">
              <a:solidFill>
                <a:srgbClr val="00206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endParaRPr>
            </a:p>
          </p:txBody>
        </p:sp>
        <p:sp>
          <p:nvSpPr>
            <p:cNvPr id="35" name="文本框 21"/>
            <p:cNvSpPr txBox="1"/>
            <p:nvPr>
              <p:custDataLst>
                <p:tags r:id="rId24"/>
              </p:custDataLst>
            </p:nvPr>
          </p:nvSpPr>
          <p:spPr>
            <a:xfrm>
              <a:off x="3331" y="7240"/>
              <a:ext cx="7633" cy="2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与能量转换有关：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400" b="1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与蛋白质合成、加工直接相关的：</a:t>
              </a:r>
              <a:endPara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400" b="1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动植物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细胞都有但功能不同：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400" b="1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与</a:t>
              </a:r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细胞壁的形成有关的：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3" name="文本框 25"/>
          <p:cNvSpPr txBox="1"/>
          <p:nvPr>
            <p:custDataLst>
              <p:tags r:id="rId25"/>
            </p:custDataLst>
          </p:nvPr>
        </p:nvSpPr>
        <p:spPr>
          <a:xfrm>
            <a:off x="4741691" y="4638627"/>
            <a:ext cx="4243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叶绿体、线粒体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"/>
          <p:cNvSpPr txBox="1"/>
          <p:nvPr>
            <p:custDataLst>
              <p:tags r:id="rId26"/>
            </p:custDataLst>
          </p:nvPr>
        </p:nvSpPr>
        <p:spPr>
          <a:xfrm>
            <a:off x="6921500" y="5078095"/>
            <a:ext cx="40544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核糖体、内质网、高尔基体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文本框 3"/>
          <p:cNvSpPr txBox="1"/>
          <p:nvPr>
            <p:custDataLst>
              <p:tags r:id="rId27"/>
            </p:custDataLst>
          </p:nvPr>
        </p:nvSpPr>
        <p:spPr>
          <a:xfrm>
            <a:off x="6273800" y="5517515"/>
            <a:ext cx="18154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高尔基体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文本框 3"/>
          <p:cNvSpPr txBox="1"/>
          <p:nvPr>
            <p:custDataLst>
              <p:tags r:id="rId28"/>
            </p:custDataLst>
          </p:nvPr>
        </p:nvSpPr>
        <p:spPr>
          <a:xfrm>
            <a:off x="5635625" y="5956887"/>
            <a:ext cx="18573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高尔基体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34" grpId="0"/>
      <p:bldP spid="43" grpId="0"/>
      <p:bldP spid="44" grpId="0"/>
      <p:bldP spid="45" grpId="0"/>
      <p:bldP spid="4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>
            <p:custDataLst>
              <p:tags r:id="rId1"/>
            </p:custDataLst>
          </p:nvPr>
        </p:nvSpPr>
        <p:spPr>
          <a:xfrm>
            <a:off x="635" y="3163570"/>
            <a:ext cx="24676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按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成分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左大括号 20"/>
          <p:cNvSpPr/>
          <p:nvPr>
            <p:custDataLst>
              <p:tags r:id="rId2"/>
            </p:custDataLst>
          </p:nvPr>
        </p:nvSpPr>
        <p:spPr>
          <a:xfrm>
            <a:off x="2263140" y="2102485"/>
            <a:ext cx="297815" cy="3900170"/>
          </a:xfrm>
          <a:prstGeom prst="leftBrace">
            <a:avLst>
              <a:gd name="adj1" fmla="val 51388"/>
              <a:gd name="adj2" fmla="val 50000"/>
            </a:avLst>
          </a:prstGeom>
          <a:noFill/>
          <a:ln w="50800" cap="flat" cmpd="sng">
            <a:solidFill>
              <a:srgbClr val="00206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3"/>
            </p:custDataLst>
          </p:nvPr>
        </p:nvSpPr>
        <p:spPr>
          <a:xfrm>
            <a:off x="2560731" y="1658620"/>
            <a:ext cx="3694430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含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DNA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含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RNA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同时含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DNA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RNA</a:t>
            </a: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2800" b="1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不含磷脂：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含蛋白质：</a:t>
            </a:r>
            <a:endParaRPr lang="en-US" altLang="zh-CN" sz="2800" b="1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含色素：</a:t>
            </a:r>
            <a:endParaRPr lang="zh-CN" altLang="en-US" sz="2800" b="1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有核糖体的细胞结构：</a:t>
            </a:r>
            <a:endParaRPr lang="zh-CN" altLang="en-US" sz="2800" b="1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9" name="文本框 28"/>
          <p:cNvSpPr txBox="1"/>
          <p:nvPr>
            <p:custDataLst>
              <p:tags r:id="rId4"/>
            </p:custDataLst>
          </p:nvPr>
        </p:nvSpPr>
        <p:spPr>
          <a:xfrm>
            <a:off x="4316095" y="3810673"/>
            <a:ext cx="50603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核糖体、中心体</a:t>
            </a:r>
            <a:r>
              <a:rPr lang="zh-CN" altLang="en-US" sz="280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（无细胞器膜）</a:t>
            </a:r>
            <a:endParaRPr lang="zh-CN" altLang="en-US" sz="28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5"/>
            </p:custDataLst>
          </p:nvPr>
        </p:nvSpPr>
        <p:spPr>
          <a:xfrm>
            <a:off x="4213300" y="1892973"/>
            <a:ext cx="4243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叶绿体、线粒体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6"/>
            </p:custDataLst>
          </p:nvPr>
        </p:nvSpPr>
        <p:spPr>
          <a:xfrm>
            <a:off x="4213300" y="2559088"/>
            <a:ext cx="577719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叶绿体、线粒体、</a:t>
            </a:r>
            <a:r>
              <a:rPr lang="zh-CN" altLang="en-US" sz="28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核糖体</a:t>
            </a:r>
            <a:endParaRPr lang="zh-CN" altLang="en-US" sz="28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2" name="文本框 31"/>
          <p:cNvSpPr txBox="1"/>
          <p:nvPr>
            <p:custDataLst>
              <p:tags r:id="rId7"/>
            </p:custDataLst>
          </p:nvPr>
        </p:nvSpPr>
        <p:spPr>
          <a:xfrm>
            <a:off x="6010275" y="3163570"/>
            <a:ext cx="27184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叶绿体、线粒体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8"/>
            </p:custDataLst>
          </p:nvPr>
        </p:nvSpPr>
        <p:spPr>
          <a:xfrm>
            <a:off x="3991685" y="5094008"/>
            <a:ext cx="26733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叶绿体、液泡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9"/>
            </p:custDataLst>
          </p:nvPr>
        </p:nvSpPr>
        <p:spPr>
          <a:xfrm>
            <a:off x="4213225" y="4434243"/>
            <a:ext cx="32943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所有细胞器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0"/>
            </p:custDataLst>
          </p:nvPr>
        </p:nvSpPr>
        <p:spPr>
          <a:xfrm>
            <a:off x="6010275" y="5615940"/>
            <a:ext cx="5420995" cy="1038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ea"/>
              </a:rPr>
              <a:t>叶绿体、线粒体、内质网、</a:t>
            </a:r>
            <a:r>
              <a:rPr lang="zh-CN" altLang="en-US" sz="28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ea"/>
              </a:rPr>
              <a:t>核膜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ea"/>
              </a:rPr>
              <a:t>、</a:t>
            </a:r>
            <a:r>
              <a:rPr lang="zh-CN" altLang="en-US" sz="28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ea"/>
              </a:rPr>
              <a:t>细胞质基质</a:t>
            </a:r>
            <a:endParaRPr lang="zh-CN" altLang="en-US" sz="28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7" name="组合 6"/>
          <p:cNvGrpSpPr/>
          <p:nvPr>
            <p:custDataLst>
              <p:tags r:id="rId11"/>
            </p:custDataLst>
          </p:nvPr>
        </p:nvGrpSpPr>
        <p:grpSpPr>
          <a:xfrm>
            <a:off x="149225" y="81280"/>
            <a:ext cx="6233045" cy="1151890"/>
            <a:chOff x="235" y="128"/>
            <a:chExt cx="8780" cy="1814"/>
          </a:xfrm>
        </p:grpSpPr>
        <p:sp>
          <p:nvSpPr>
            <p:cNvPr id="8" name="文本框 7"/>
            <p:cNvSpPr txBox="1"/>
            <p:nvPr>
              <p:custDataLst>
                <p:tags r:id="rId12"/>
              </p:custDataLst>
            </p:nvPr>
          </p:nvSpPr>
          <p:spPr>
            <a:xfrm>
              <a:off x="655" y="926"/>
              <a:ext cx="8360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主要细胞器的分布、结构和功能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14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1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3" name="图片 12" descr="32303137373532353b32303137393931383bc9faceefcfd4cea2beb5cfb8b0fb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/>
          <p:cNvSpPr txBox="1"/>
          <p:nvPr>
            <p:custDataLst>
              <p:tags r:id="rId1"/>
            </p:custDataLst>
          </p:nvPr>
        </p:nvSpPr>
        <p:spPr>
          <a:xfrm>
            <a:off x="3714714" y="2482584"/>
            <a:ext cx="998156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高倍镜下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2"/>
            </p:custDataLst>
          </p:nvPr>
        </p:nvSpPr>
        <p:spPr>
          <a:xfrm>
            <a:off x="2754366" y="1594585"/>
            <a:ext cx="998156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高倍镜下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>
            <p:custDataLst>
              <p:tags r:id="rId3"/>
            </p:custDataLst>
          </p:nvPr>
        </p:nvGrpSpPr>
        <p:grpSpPr>
          <a:xfrm>
            <a:off x="149225" y="81280"/>
            <a:ext cx="6490034" cy="1216025"/>
            <a:chOff x="235" y="128"/>
            <a:chExt cx="9142" cy="1915"/>
          </a:xfrm>
        </p:grpSpPr>
        <p:sp>
          <p:nvSpPr>
            <p:cNvPr id="23" name="文本框 22"/>
            <p:cNvSpPr txBox="1"/>
            <p:nvPr>
              <p:custDataLst>
                <p:tags r:id="rId4"/>
              </p:custDataLst>
            </p:nvPr>
          </p:nvSpPr>
          <p:spPr>
            <a:xfrm>
              <a:off x="379" y="1027"/>
              <a:ext cx="8998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3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用高倍显微镜观察叶绿体和细胞质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5" name="组合 24"/>
            <p:cNvGrpSpPr/>
            <p:nvPr>
              <p:custDataLst>
                <p:tags r:id="rId5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8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26" name="图片 25" descr="32303137373532353b32303137393931383bc9faceefcfd4cea2beb5cfb8b0fb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19" name="文本框 18"/>
          <p:cNvSpPr txBox="1"/>
          <p:nvPr>
            <p:custDataLst>
              <p:tags r:id="rId12"/>
            </p:custDataLst>
          </p:nvPr>
        </p:nvSpPr>
        <p:spPr>
          <a:xfrm>
            <a:off x="4631055" y="2359025"/>
            <a:ext cx="7447280" cy="1308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活细胞中的细胞质处于不断流动的状态，悬浮于细胞质基质中的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叶绿体</a:t>
            </a:r>
            <a:r>
              <a:rPr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等细胞器也会运动，因此，观察细胞质的流动可以</a:t>
            </a:r>
            <a:r>
              <a:rPr lang="en-US" sz="2400" b="1" u="sng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                             </a:t>
            </a:r>
            <a:r>
              <a:rPr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进行观察</a:t>
            </a:r>
            <a:r>
              <a:rPr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" name="Rectangle 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867103" y="1883995"/>
            <a:ext cx="590677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FB56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lvl="0" algn="just"/>
            <a:r>
              <a:rPr lang="zh-CN" altLang="en-US" sz="2400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呈绿色</a:t>
            </a:r>
            <a:r>
              <a:rPr lang="en-US" altLang="zh-CN" sz="2400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</a:t>
            </a:r>
            <a:r>
              <a:rPr lang="zh-CN" altLang="en-US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不需要染色</a:t>
            </a:r>
            <a:r>
              <a:rPr lang="en-US" altLang="zh-CN" sz="2400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</a:t>
            </a:r>
            <a:r>
              <a:rPr lang="zh-CN" altLang="en-US" sz="2400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、扁平的</a:t>
            </a:r>
            <a:r>
              <a:rPr lang="zh-CN" altLang="zh-CN" sz="2400" b="1" kern="1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椭球或球形　</a:t>
            </a:r>
            <a:endParaRPr lang="zh-CN" altLang="zh-CN" sz="2400" b="1" kern="1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4" name="矩形 3"/>
          <p:cNvSpPr/>
          <p:nvPr>
            <p:custDataLst>
              <p:tags r:id="rId14"/>
            </p:custDataLst>
          </p:nvPr>
        </p:nvSpPr>
        <p:spPr>
          <a:xfrm>
            <a:off x="251460" y="1423670"/>
            <a:ext cx="1851025" cy="4603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实验原理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15"/>
            </p:custDataLst>
          </p:nvPr>
        </p:nvGrpSpPr>
        <p:grpSpPr>
          <a:xfrm>
            <a:off x="1400175" y="1884045"/>
            <a:ext cx="2466975" cy="1354455"/>
            <a:chOff x="2220" y="2325"/>
            <a:chExt cx="3885" cy="2133"/>
          </a:xfrm>
        </p:grpSpPr>
        <p:sp>
          <p:nvSpPr>
            <p:cNvPr id="5" name="左大括号 9"/>
            <p:cNvSpPr/>
            <p:nvPr>
              <p:custDataLst>
                <p:tags r:id="rId16"/>
              </p:custDataLst>
            </p:nvPr>
          </p:nvSpPr>
          <p:spPr>
            <a:xfrm>
              <a:off x="2220" y="2519"/>
              <a:ext cx="454" cy="1707"/>
            </a:xfrm>
            <a:prstGeom prst="leftBrace">
              <a:avLst>
                <a:gd name="adj1" fmla="val 26079"/>
                <a:gd name="adj2" fmla="val 50000"/>
              </a:avLst>
            </a:prstGeom>
            <a:noFill/>
            <a:ln w="38100" cap="flat" cmpd="sng">
              <a:solidFill>
                <a:srgbClr val="00206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indent="0" algn="ctr" eaLnBrk="1" hangingPunct="1">
                <a:spcBef>
                  <a:spcPct val="0"/>
                </a:spcBef>
                <a:buFontTx/>
                <a:buNone/>
              </a:pPr>
              <a:endParaRPr lang="zh-CN" altLang="zh-CN" sz="24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Rectangle 3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629" y="2325"/>
              <a:ext cx="2143" cy="72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lvl="0" algn="just"/>
              <a:r>
                <a:rPr lang="zh-CN" altLang="zh-CN" sz="2400" b="1" kern="1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叶绿体　</a:t>
              </a:r>
              <a:endParaRPr lang="zh-CN" altLang="zh-CN" sz="2400" b="1" kern="1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Rectangle 3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629" y="3734"/>
              <a:ext cx="3476" cy="72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lvl="0" algn="just"/>
              <a:r>
                <a:rPr lang="zh-CN" altLang="en-US" sz="2400" b="1" kern="1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细胞质的流动</a:t>
              </a:r>
              <a:r>
                <a:rPr lang="zh-CN" altLang="zh-CN" sz="2400" b="1" kern="10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　</a:t>
              </a:r>
              <a:endParaRPr lang="zh-CN" altLang="zh-CN" sz="2400" b="1" kern="1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7" name="直接箭头连接符 18"/>
          <p:cNvCxnSpPr/>
          <p:nvPr>
            <p:custDataLst>
              <p:tags r:id="rId19"/>
            </p:custDataLst>
          </p:nvPr>
        </p:nvCxnSpPr>
        <p:spPr>
          <a:xfrm rot="5400000" flipH="1" flipV="1">
            <a:off x="3258929" y="1516203"/>
            <a:ext cx="0" cy="1008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18"/>
          <p:cNvCxnSpPr/>
          <p:nvPr>
            <p:custDataLst>
              <p:tags r:id="rId20"/>
            </p:custDataLst>
          </p:nvPr>
        </p:nvCxnSpPr>
        <p:spPr>
          <a:xfrm rot="5400000" flipH="1" flipV="1">
            <a:off x="4208889" y="2394042"/>
            <a:ext cx="0" cy="10080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>
            <p:custDataLst>
              <p:tags r:id="rId21"/>
            </p:custDataLst>
          </p:nvPr>
        </p:nvSpPr>
        <p:spPr>
          <a:xfrm>
            <a:off x="381000" y="3283585"/>
            <a:ext cx="1851025" cy="4603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器具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矩形 46084"/>
          <p:cNvSpPr/>
          <p:nvPr>
            <p:custDataLst>
              <p:tags r:id="rId22"/>
            </p:custDataLst>
          </p:nvPr>
        </p:nvSpPr>
        <p:spPr>
          <a:xfrm>
            <a:off x="7512493" y="2851980"/>
            <a:ext cx="273685" cy="460375"/>
          </a:xfrm>
          <a:prstGeom prst="rect">
            <a:avLst/>
          </a:prstGeom>
          <a:noFill/>
          <a:ln>
            <a:noFill/>
            <a:miter lim="800000"/>
          </a:ln>
          <a:effectLst>
            <a:prstShdw prst="shdw17" dist="17961" dir="2700000">
              <a:srgbClr val="E7E6E6"/>
            </a:prstShdw>
          </a:effectLst>
        </p:spPr>
        <p:txBody>
          <a:bodyPr wrap="none" anchor="ctr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0" name="文本框 19"/>
          <p:cNvSpPr txBox="1"/>
          <p:nvPr>
            <p:custDataLst>
              <p:tags r:id="rId23"/>
            </p:custDataLst>
          </p:nvPr>
        </p:nvSpPr>
        <p:spPr>
          <a:xfrm>
            <a:off x="6956425" y="3091180"/>
            <a:ext cx="3000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以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叶绿体</a:t>
            </a:r>
            <a:r>
              <a:rPr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作为参照物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grpSp>
        <p:nvGrpSpPr>
          <p:cNvPr id="18" name="组合 17"/>
          <p:cNvGrpSpPr/>
          <p:nvPr>
            <p:custDataLst>
              <p:tags r:id="rId24"/>
            </p:custDataLst>
          </p:nvPr>
        </p:nvGrpSpPr>
        <p:grpSpPr>
          <a:xfrm>
            <a:off x="869315" y="3870960"/>
            <a:ext cx="3389630" cy="1730375"/>
            <a:chOff x="4166" y="5285"/>
            <a:chExt cx="5338" cy="2725"/>
          </a:xfrm>
        </p:grpSpPr>
        <p:sp>
          <p:nvSpPr>
            <p:cNvPr id="17409" name="文本框 72705"/>
            <p:cNvSpPr txBox="1"/>
            <p:nvPr>
              <p:custDataLst>
                <p:tags r:id="rId25"/>
              </p:custDataLst>
            </p:nvPr>
          </p:nvSpPr>
          <p:spPr>
            <a:xfrm>
              <a:off x="4166" y="5285"/>
              <a:ext cx="533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zh-CN" altLang="en-US" sz="2400" b="1" i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</a:rPr>
                <a:t>新鲜的黑藻或菠菜叶片</a:t>
              </a:r>
              <a:endParaRPr lang="zh-CN" altLang="en-US" sz="2400" b="1" i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pic>
          <p:nvPicPr>
            <p:cNvPr id="17410" name="图片 72706" descr="TT截图未命名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4769" y="6130"/>
              <a:ext cx="3740" cy="188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7" name="组合 26"/>
          <p:cNvGrpSpPr/>
          <p:nvPr>
            <p:custDataLst>
              <p:tags r:id="rId28"/>
            </p:custDataLst>
          </p:nvPr>
        </p:nvGrpSpPr>
        <p:grpSpPr>
          <a:xfrm>
            <a:off x="1564640" y="5730240"/>
            <a:ext cx="3896995" cy="1019175"/>
            <a:chOff x="2204" y="8871"/>
            <a:chExt cx="6137" cy="1605"/>
          </a:xfrm>
        </p:grpSpPr>
        <p:sp>
          <p:nvSpPr>
            <p:cNvPr id="17417" name="文本框 72715"/>
            <p:cNvSpPr txBox="1"/>
            <p:nvPr>
              <p:custDataLst>
                <p:tags r:id="rId29"/>
              </p:custDataLst>
            </p:nvPr>
          </p:nvSpPr>
          <p:spPr>
            <a:xfrm>
              <a:off x="2204" y="9432"/>
              <a:ext cx="312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2400" b="1" i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</a:rPr>
                <a:t>载玻片</a:t>
              </a:r>
              <a:endParaRPr lang="zh-CN" altLang="en-US" sz="2400" b="1" i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pic>
          <p:nvPicPr>
            <p:cNvPr id="17418" name="图片 72716" descr="TT截图未命名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5322" y="8871"/>
              <a:ext cx="3019" cy="160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0" name="组合 29"/>
          <p:cNvGrpSpPr/>
          <p:nvPr>
            <p:custDataLst>
              <p:tags r:id="rId32"/>
            </p:custDataLst>
          </p:nvPr>
        </p:nvGrpSpPr>
        <p:grpSpPr>
          <a:xfrm>
            <a:off x="6035040" y="5728335"/>
            <a:ext cx="3600450" cy="1034415"/>
            <a:chOff x="9503" y="8871"/>
            <a:chExt cx="5670" cy="1629"/>
          </a:xfrm>
        </p:grpSpPr>
        <p:sp>
          <p:nvSpPr>
            <p:cNvPr id="17419" name="文本框 72717"/>
            <p:cNvSpPr txBox="1"/>
            <p:nvPr>
              <p:custDataLst>
                <p:tags r:id="rId33"/>
              </p:custDataLst>
            </p:nvPr>
          </p:nvSpPr>
          <p:spPr>
            <a:xfrm>
              <a:off x="12864" y="9432"/>
              <a:ext cx="23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 i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</a:rPr>
                <a:t>盖玻片</a:t>
              </a:r>
              <a:endParaRPr lang="zh-CN" altLang="en-US" sz="2400" b="1" i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pic>
          <p:nvPicPr>
            <p:cNvPr id="17420" name="图片 72718" descr="TT截图未命名"/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35"/>
            <a:stretch>
              <a:fillRect/>
            </a:stretch>
          </p:blipFill>
          <p:spPr>
            <a:xfrm>
              <a:off x="9503" y="8871"/>
              <a:ext cx="3212" cy="1629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1" name="组合 20"/>
          <p:cNvGrpSpPr/>
          <p:nvPr>
            <p:custDataLst>
              <p:tags r:id="rId36"/>
            </p:custDataLst>
          </p:nvPr>
        </p:nvGrpSpPr>
        <p:grpSpPr>
          <a:xfrm>
            <a:off x="4905375" y="3825875"/>
            <a:ext cx="1369060" cy="1744980"/>
            <a:chOff x="9880" y="5329"/>
            <a:chExt cx="2156" cy="2748"/>
          </a:xfrm>
        </p:grpSpPr>
        <p:sp>
          <p:nvSpPr>
            <p:cNvPr id="17415" name="文本框 72713"/>
            <p:cNvSpPr txBox="1"/>
            <p:nvPr>
              <p:custDataLst>
                <p:tags r:id="rId37"/>
              </p:custDataLst>
            </p:nvPr>
          </p:nvSpPr>
          <p:spPr>
            <a:xfrm>
              <a:off x="9880" y="5329"/>
              <a:ext cx="215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2400" b="1" i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</a:rPr>
                <a:t>显微镜</a:t>
              </a:r>
              <a:endParaRPr lang="zh-CN" altLang="en-US" sz="2400" b="1" i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pic>
          <p:nvPicPr>
            <p:cNvPr id="28" name="图片 27"/>
            <p:cNvPicPr>
              <a:picLocks noChangeAspect="1"/>
            </p:cNvPicPr>
            <p:nvPr>
              <p:custDataLst>
                <p:tags r:id="rId38"/>
              </p:custDataLst>
            </p:nvPr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23" r="13449"/>
            <a:stretch>
              <a:fillRect/>
            </a:stretch>
          </p:blipFill>
          <p:spPr>
            <a:xfrm>
              <a:off x="10116" y="5948"/>
              <a:ext cx="1715" cy="2129"/>
            </a:xfrm>
            <a:prstGeom prst="rect">
              <a:avLst/>
            </a:prstGeom>
          </p:spPr>
        </p:pic>
      </p:grpSp>
      <p:grpSp>
        <p:nvGrpSpPr>
          <p:cNvPr id="24" name="组合 23"/>
          <p:cNvGrpSpPr/>
          <p:nvPr>
            <p:custDataLst>
              <p:tags r:id="rId40"/>
            </p:custDataLst>
          </p:nvPr>
        </p:nvGrpSpPr>
        <p:grpSpPr>
          <a:xfrm>
            <a:off x="7328535" y="3962400"/>
            <a:ext cx="2051050" cy="1273810"/>
            <a:chOff x="12719" y="5421"/>
            <a:chExt cx="3230" cy="2006"/>
          </a:xfrm>
        </p:grpSpPr>
        <p:sp>
          <p:nvSpPr>
            <p:cNvPr id="17411" name="文本框 72709"/>
            <p:cNvSpPr txBox="1"/>
            <p:nvPr>
              <p:custDataLst>
                <p:tags r:id="rId41"/>
              </p:custDataLst>
            </p:nvPr>
          </p:nvSpPr>
          <p:spPr>
            <a:xfrm>
              <a:off x="13013" y="5421"/>
              <a:ext cx="2483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algn="ctr"/>
              <a:r>
                <a:rPr lang="zh-CN" altLang="en-US" sz="2400" b="1" i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</a:rPr>
                <a:t>镊子</a:t>
              </a:r>
              <a:endParaRPr lang="zh-CN" altLang="en-US" sz="2400" b="1" i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>
              <p:custDataLst>
                <p:tags r:id="rId42"/>
              </p:custDataLst>
            </p:nvPr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777992">
              <a:off x="12719" y="5733"/>
              <a:ext cx="3231" cy="1694"/>
            </a:xfrm>
            <a:prstGeom prst="rect">
              <a:avLst/>
            </a:prstGeom>
          </p:spPr>
        </p:pic>
      </p:grpSp>
      <p:grpSp>
        <p:nvGrpSpPr>
          <p:cNvPr id="34" name="组合 33"/>
          <p:cNvGrpSpPr/>
          <p:nvPr>
            <p:custDataLst>
              <p:tags r:id="rId44"/>
            </p:custDataLst>
          </p:nvPr>
        </p:nvGrpSpPr>
        <p:grpSpPr>
          <a:xfrm>
            <a:off x="9871710" y="3825875"/>
            <a:ext cx="1596390" cy="1962785"/>
            <a:chOff x="13437" y="7051"/>
            <a:chExt cx="2514" cy="3091"/>
          </a:xfrm>
        </p:grpSpPr>
        <p:sp>
          <p:nvSpPr>
            <p:cNvPr id="17413" name="文本框 72711"/>
            <p:cNvSpPr txBox="1"/>
            <p:nvPr>
              <p:custDataLst>
                <p:tags r:id="rId45"/>
              </p:custDataLst>
            </p:nvPr>
          </p:nvSpPr>
          <p:spPr>
            <a:xfrm>
              <a:off x="13438" y="9418"/>
              <a:ext cx="2241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lang="zh-CN" altLang="en-US" sz="2400" b="1" i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charset="0"/>
                </a:rPr>
                <a:t>滴管</a:t>
              </a:r>
              <a:endParaRPr lang="zh-CN" altLang="en-US" sz="2400" b="1" i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pic>
          <p:nvPicPr>
            <p:cNvPr id="31" name="图片 30"/>
            <p:cNvPicPr/>
            <p:nvPr>
              <p:custDataLst>
                <p:tags r:id="rId46"/>
              </p:custDataLst>
            </p:nvPr>
          </p:nvPicPr>
          <p:blipFill>
            <a:blip r:embed="rId47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3437" y="7051"/>
              <a:ext cx="2514" cy="271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/>
      <p:bldP spid="32" grpId="0"/>
      <p:bldP spid="33" grpId="0"/>
      <p:bldP spid="17" grpId="0" animBg="1"/>
      <p:bldP spid="4" grpId="0"/>
      <p:bldP spid="20" grpId="0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>
            <p:custDataLst>
              <p:tags r:id="rId1"/>
            </p:custDataLst>
          </p:nvPr>
        </p:nvSpPr>
        <p:spPr>
          <a:xfrm>
            <a:off x="6395720" y="783590"/>
            <a:ext cx="2483485" cy="52197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材料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479376" y="1333897"/>
          <a:ext cx="11305540" cy="3283064"/>
        </p:xfrm>
        <a:graphic>
          <a:graphicData uri="http://schemas.openxmlformats.org/drawingml/2006/table">
            <a:tbl>
              <a:tblPr/>
              <a:tblGrid>
                <a:gridCol w="1119834"/>
                <a:gridCol w="3235970"/>
                <a:gridCol w="3425295"/>
                <a:gridCol w="3524157"/>
              </a:tblGrid>
              <a:tr h="6400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实验</a:t>
                      </a:r>
                      <a:endParaRPr 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观察叶绿体</a:t>
                      </a:r>
                      <a:endParaRPr 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观察细胞质的流动</a:t>
                      </a:r>
                      <a:endParaRPr 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104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选材</a:t>
                      </a:r>
                      <a:endParaRPr 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68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</a:rPr>
                        <a:t>原因</a:t>
                      </a:r>
                      <a:endParaRPr 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en-US" altLang="zh-CN" sz="2400" b="1" u="none" kern="100" smtClean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654175" y="2945765"/>
            <a:ext cx="313626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71755" algn="l">
              <a:lnSpc>
                <a:spcPct val="100000"/>
              </a:lnSpc>
              <a:spcAft>
                <a:spcPct val="0"/>
              </a:spcAft>
            </a:pPr>
            <a:r>
              <a:rPr lang="zh-CN" sz="2400" b="1" kern="10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叶片</a:t>
            </a:r>
            <a:r>
              <a:rPr lang="zh-CN" sz="2400" b="1" kern="10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很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薄</a:t>
            </a:r>
            <a:r>
              <a:rPr lang="zh-CN" sz="2400" b="1" kern="10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，</a:t>
            </a:r>
            <a:r>
              <a:rPr lang="zh-CN" sz="2400" b="1" kern="10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仅有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一两层叶肉细胞</a:t>
            </a:r>
            <a:r>
              <a:rPr lang="zh-CN" sz="2400" b="1" kern="10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，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叶绿体较大</a:t>
            </a:r>
            <a:r>
              <a:rPr lang="zh-CN" sz="2400" b="1" kern="100" smtClean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，</a:t>
            </a:r>
            <a:r>
              <a:rPr lang="zh-CN" sz="2400" b="1" kern="10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无需加工即可制片观察</a:t>
            </a:r>
            <a:endParaRPr lang="zh-CN" altLang="en-US" sz="2400" b="1" kern="10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4999990" y="2945765"/>
            <a:ext cx="297497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71755" algn="l">
              <a:lnSpc>
                <a:spcPct val="100000"/>
              </a:lnSpc>
              <a:spcAft>
                <a:spcPct val="0"/>
              </a:spcAft>
            </a:pPr>
            <a:r>
              <a:rPr lang="en-US" sz="2400" b="1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①</a:t>
            </a:r>
            <a:r>
              <a:rPr lang="zh-CN" sz="2400" b="1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细胞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排列疏松</a:t>
            </a:r>
            <a:r>
              <a:rPr lang="zh-CN" sz="2400" b="1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，</a:t>
            </a:r>
            <a:r>
              <a:rPr lang="zh-CN" sz="2400" b="1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易撕取；</a:t>
            </a:r>
            <a:endParaRPr lang="zh-CN" sz="2400" b="1" kern="10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71755" algn="l">
              <a:lnSpc>
                <a:spcPct val="100000"/>
              </a:lnSpc>
              <a:spcAft>
                <a:spcPct val="0"/>
              </a:spcAft>
            </a:pPr>
            <a:r>
              <a:rPr lang="en-US" sz="2400" b="1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②</a:t>
            </a:r>
            <a:r>
              <a:rPr lang="zh-CN" sz="2400" b="1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含叶绿体</a:t>
            </a:r>
            <a:r>
              <a:rPr lang="zh-CN" sz="2400" b="1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数目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少</a:t>
            </a:r>
            <a:r>
              <a:rPr lang="zh-CN" sz="2400" b="1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，</a:t>
            </a:r>
            <a:r>
              <a:rPr lang="zh-CN" sz="2400" b="1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且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个体大</a:t>
            </a:r>
            <a:endParaRPr lang="zh-CN" altLang="zh-CN" sz="2400" b="1" kern="10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8411845" y="3130550"/>
            <a:ext cx="315658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b="1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黑藻幼嫩的小叶扁平，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只有一层细胞</a:t>
            </a:r>
            <a:r>
              <a:rPr lang="zh-CN" sz="2400" b="1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，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存在叶绿体</a:t>
            </a:r>
            <a:r>
              <a:rPr lang="zh-CN" sz="2400" b="1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，易观察</a:t>
            </a:r>
            <a:endParaRPr lang="zh-CN" altLang="en-US" sz="2400" b="1" kern="10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30" name="图片 2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l="15443" b="10089"/>
          <a:stretch>
            <a:fillRect/>
          </a:stretch>
        </p:blipFill>
        <p:spPr>
          <a:xfrm>
            <a:off x="9114155" y="4617085"/>
            <a:ext cx="2200275" cy="2217420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8"/>
            </p:custDataLst>
          </p:nvPr>
        </p:nvSpPr>
        <p:spPr>
          <a:xfrm>
            <a:off x="2517775" y="2162175"/>
            <a:ext cx="12376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b="1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藓类叶</a:t>
            </a:r>
            <a:endParaRPr lang="zh-CN" altLang="en-US" sz="2400" b="1" kern="10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9"/>
            </p:custDataLst>
          </p:nvPr>
        </p:nvSpPr>
        <p:spPr>
          <a:xfrm>
            <a:off x="5095875" y="2028190"/>
            <a:ext cx="30480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71755" algn="l">
              <a:lnSpc>
                <a:spcPct val="100000"/>
              </a:lnSpc>
              <a:spcAft>
                <a:spcPct val="0"/>
              </a:spcAft>
            </a:pPr>
            <a:r>
              <a:rPr lang="zh-CN" sz="2400" b="1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菠菜叶或番薯叶稍带些叶肉的</a:t>
            </a:r>
            <a:r>
              <a:rPr lang="zh-CN" sz="2400" b="1" kern="10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下表皮</a:t>
            </a:r>
            <a:endParaRPr lang="zh-CN" altLang="en-US" sz="2400" b="1" kern="10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9103995" y="2211705"/>
            <a:ext cx="200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sz="2400" b="1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新鲜的黑藻</a:t>
            </a:r>
            <a:endParaRPr lang="zh-CN" altLang="en-US" sz="2400" b="1" kern="10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5" name="图片 4"/>
          <p:cNvPicPr/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92300" y="4837430"/>
            <a:ext cx="2402205" cy="17043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673090" y="4653915"/>
            <a:ext cx="1808480" cy="2082800"/>
          </a:xfrm>
          <a:prstGeom prst="rect">
            <a:avLst/>
          </a:prstGeom>
        </p:spPr>
      </p:pic>
      <p:grpSp>
        <p:nvGrpSpPr>
          <p:cNvPr id="8" name="组合 7"/>
          <p:cNvGrpSpPr/>
          <p:nvPr>
            <p:custDataLst>
              <p:tags r:id="rId15"/>
            </p:custDataLst>
          </p:nvPr>
        </p:nvGrpSpPr>
        <p:grpSpPr>
          <a:xfrm>
            <a:off x="149225" y="81280"/>
            <a:ext cx="6490034" cy="1216025"/>
            <a:chOff x="235" y="128"/>
            <a:chExt cx="9142" cy="1915"/>
          </a:xfrm>
        </p:grpSpPr>
        <p:sp>
          <p:nvSpPr>
            <p:cNvPr id="9" name="文本框 8"/>
            <p:cNvSpPr txBox="1"/>
            <p:nvPr>
              <p:custDataLst>
                <p:tags r:id="rId16"/>
              </p:custDataLst>
            </p:nvPr>
          </p:nvSpPr>
          <p:spPr>
            <a:xfrm>
              <a:off x="379" y="1027"/>
              <a:ext cx="8998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3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用高倍显微镜观察叶绿体和细胞质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0" name="组合 9"/>
            <p:cNvGrpSpPr/>
            <p:nvPr>
              <p:custDataLst>
                <p:tags r:id="rId17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12" name="任意多边形: 形状 17"/>
              <p:cNvSpPr/>
              <p:nvPr>
                <p:custDataLst>
                  <p:tags r:id="rId18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" name="文本框 12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" name="任意多边形: 形状 18"/>
              <p:cNvSpPr/>
              <p:nvPr>
                <p:custDataLst>
                  <p:tags r:id="rId20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6" name="图片 15" descr="32303137373532353b32303137393931383bc9faceefcfd4cea2beb5cfb8b0fb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" grpId="0"/>
      <p:bldP spid="3" grpId="0"/>
      <p:bldP spid="21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3"/>
          <p:cNvSpPr txBox="1"/>
          <p:nvPr>
            <p:custDataLst>
              <p:tags r:id="rId1"/>
            </p:custDataLst>
          </p:nvPr>
        </p:nvSpPr>
        <p:spPr>
          <a:xfrm>
            <a:off x="429101" y="1356995"/>
            <a:ext cx="10123805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C000">
                    <a:lumMod val="20000"/>
                    <a:lumOff val="80000"/>
                  </a:srgb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457200" indent="-457200">
              <a:buFont typeface="+mj-ea"/>
              <a:buAutoNum type="circleNumDbPlain"/>
            </a:pP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等线" panose="02010600030101010101" charset="-122"/>
              </a:rPr>
              <a:t>本实验中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等线" panose="02010600030101010101" charset="-122"/>
              </a:rPr>
              <a:t>为什么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等线" panose="02010600030101010101" charset="-122"/>
              </a:rPr>
              <a:t>要始终保持有水状态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等线" panose="02010600030101010101" charset="-122"/>
              </a:rPr>
              <a:t>?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等线" panose="02010600030101010101" charset="-122"/>
              </a:rPr>
              <a:t>向载玻片上滴加的液体为？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等线" panose="02010600030101010101" charset="-122"/>
            </a:endParaRPr>
          </a:p>
        </p:txBody>
      </p:sp>
      <p:sp>
        <p:nvSpPr>
          <p:cNvPr id="11" name="文本框 13"/>
          <p:cNvSpPr txBox="1"/>
          <p:nvPr>
            <p:custDataLst>
              <p:tags r:id="rId2"/>
            </p:custDataLst>
          </p:nvPr>
        </p:nvSpPr>
        <p:spPr>
          <a:xfrm>
            <a:off x="866140" y="1836420"/>
            <a:ext cx="5229860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C000">
                    <a:lumMod val="60000"/>
                    <a:lumOff val="40000"/>
                  </a:srgb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为防止细胞失水，需滴加清水。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3"/>
          <p:cNvSpPr txBox="1"/>
          <p:nvPr>
            <p:custDataLst>
              <p:tags r:id="rId3"/>
            </p:custDataLst>
          </p:nvPr>
        </p:nvSpPr>
        <p:spPr>
          <a:xfrm>
            <a:off x="429101" y="2355215"/>
            <a:ext cx="11541125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C000">
                    <a:lumMod val="20000"/>
                    <a:lumOff val="80000"/>
                  </a:srgb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indent="0">
              <a:buFont typeface="+mj-ea"/>
              <a:buNone/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等线" panose="02010600030101010101" charset="-122"/>
              </a:rPr>
              <a:t>②为保证细胞质流动实验成功，我们可以采取什么方法加快黑藻细胞的流动速度？</a:t>
            </a:r>
            <a:endParaRPr lang="en-US" alt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等线" panose="02010600030101010101" charset="-122"/>
            </a:endParaRPr>
          </a:p>
        </p:txBody>
      </p:sp>
      <p:sp>
        <p:nvSpPr>
          <p:cNvPr id="19" name="文本框 13"/>
          <p:cNvSpPr txBox="1"/>
          <p:nvPr>
            <p:custDataLst>
              <p:tags r:id="rId4"/>
            </p:custDataLst>
          </p:nvPr>
        </p:nvSpPr>
        <p:spPr>
          <a:xfrm>
            <a:off x="803275" y="2874010"/>
            <a:ext cx="6931660" cy="142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C000">
                    <a:lumMod val="60000"/>
                    <a:lumOff val="40000"/>
                  </a:srgb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342900" indent="-342900" algn="just">
              <a:lnSpc>
                <a:spcPct val="120000"/>
              </a:lnSpc>
              <a:spcAft>
                <a:spcPct val="0"/>
              </a:spcAft>
              <a:buFont typeface="Wingdings" panose="05000000000000000000" charset="0"/>
              <a:buChar char="ü"/>
              <a:tabLst>
                <a:tab pos="2700655" algn="l"/>
              </a:tabLst>
            </a:pP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进行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光照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，即在阳光或灯光下放置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15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～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20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分钟。</a:t>
            </a:r>
            <a:endParaRPr lang="zh-CN" altLang="zh-CN" sz="2400" b="1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342900" indent="-342900" algn="just">
              <a:lnSpc>
                <a:spcPct val="120000"/>
              </a:lnSpc>
              <a:spcAft>
                <a:spcPct val="0"/>
              </a:spcAft>
              <a:buFont typeface="Wingdings" panose="05000000000000000000" charset="0"/>
              <a:buChar char="ü"/>
              <a:tabLst>
                <a:tab pos="2700655" algn="l"/>
              </a:tabLst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提高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盛放黑藻的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水温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，可加入热水将水温调至</a:t>
            </a:r>
            <a:r>
              <a:rPr lang="en-US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25 ℃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左右。</a:t>
            </a:r>
            <a:endParaRPr lang="zh-CN" altLang="zh-CN" sz="2400" b="1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20" name="文本框 3"/>
          <p:cNvSpPr txBox="1"/>
          <p:nvPr>
            <p:custDataLst>
              <p:tags r:id="rId5"/>
            </p:custDataLst>
          </p:nvPr>
        </p:nvSpPr>
        <p:spPr>
          <a:xfrm>
            <a:off x="429101" y="4511396"/>
            <a:ext cx="5065084" cy="46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C000">
                    <a:lumMod val="20000"/>
                    <a:lumOff val="80000"/>
                  </a:srgb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indent="0">
              <a:buFont typeface="+mj-ea"/>
              <a:buNone/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③细胞质流动对生命活动的意义是？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1" name="文本框 13"/>
          <p:cNvSpPr txBox="1"/>
          <p:nvPr>
            <p:custDataLst>
              <p:tags r:id="rId6"/>
            </p:custDataLst>
          </p:nvPr>
        </p:nvSpPr>
        <p:spPr>
          <a:xfrm>
            <a:off x="667385" y="4948555"/>
            <a:ext cx="7067550" cy="186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C000">
                    <a:lumMod val="60000"/>
                    <a:lumOff val="40000"/>
                  </a:srgbClr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charset="0"/>
              <a:buChar char="ü"/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细胞质中含有细胞代谢所需要原料、代谢所需的酶和细胞器等。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charset="0"/>
              <a:buChar char="ü"/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细胞质的流动，为细胞内物质运输和结构移动创造了条件，从而保障了细胞生命活动的正常进行。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/>
          <p:cNvPicPr/>
          <p:nvPr>
            <p:custDataLst>
              <p:tags r:id="rId7"/>
            </p:custDataLst>
          </p:nvPr>
        </p:nvPicPr>
        <p:blipFill>
          <a:blip r:embed="rId8"/>
          <a:srcRect l="18938" b="27882"/>
          <a:stretch>
            <a:fillRect/>
          </a:stretch>
        </p:blipFill>
        <p:spPr>
          <a:xfrm>
            <a:off x="8566150" y="2815590"/>
            <a:ext cx="3117215" cy="1822450"/>
          </a:xfrm>
          <a:prstGeom prst="rect">
            <a:avLst/>
          </a:prstGeom>
        </p:spPr>
      </p:pic>
      <p:pic>
        <p:nvPicPr>
          <p:cNvPr id="4" name="图片 3"/>
          <p:cNvPicPr/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48370" y="4949825"/>
            <a:ext cx="3240405" cy="1861820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692640" y="899795"/>
            <a:ext cx="2357755" cy="1374140"/>
          </a:xfrm>
          <a:prstGeom prst="rect">
            <a:avLst/>
          </a:prstGeom>
        </p:spPr>
      </p:pic>
      <p:grpSp>
        <p:nvGrpSpPr>
          <p:cNvPr id="6" name="组合 5"/>
          <p:cNvGrpSpPr/>
          <p:nvPr>
            <p:custDataLst>
              <p:tags r:id="rId13"/>
            </p:custDataLst>
          </p:nvPr>
        </p:nvGrpSpPr>
        <p:grpSpPr>
          <a:xfrm>
            <a:off x="149225" y="81280"/>
            <a:ext cx="6490034" cy="1216025"/>
            <a:chOff x="235" y="128"/>
            <a:chExt cx="9142" cy="1915"/>
          </a:xfrm>
        </p:grpSpPr>
        <p:sp>
          <p:nvSpPr>
            <p:cNvPr id="23" name="文本框 22"/>
            <p:cNvSpPr txBox="1"/>
            <p:nvPr>
              <p:custDataLst>
                <p:tags r:id="rId14"/>
              </p:custDataLst>
            </p:nvPr>
          </p:nvSpPr>
          <p:spPr>
            <a:xfrm>
              <a:off x="379" y="1027"/>
              <a:ext cx="8998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3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用高倍显微镜观察叶绿体和细胞质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5" name="组合 24"/>
            <p:cNvGrpSpPr/>
            <p:nvPr>
              <p:custDataLst>
                <p:tags r:id="rId15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16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18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26" name="图片 25" descr="32303137373532353b32303137393931383bc9faceefcfd4cea2beb5cfb8b0fb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22" name="矩形 21"/>
          <p:cNvSpPr/>
          <p:nvPr>
            <p:custDataLst>
              <p:tags r:id="rId22"/>
            </p:custDataLst>
          </p:nvPr>
        </p:nvSpPr>
        <p:spPr>
          <a:xfrm>
            <a:off x="6395720" y="783590"/>
            <a:ext cx="2814320" cy="52197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注意事项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393065" y="1135380"/>
            <a:ext cx="11150600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1.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下列有关细胞器结构和功能的叙述，正确的打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“√”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，错误的打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×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原核细胞和真核细胞都含有核糖体。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线粒体和叶绿体都是双层膜结构的细胞器，且都与能量转换有关。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③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小麦细胞的有丝分裂与中心体密切相关。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④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可能含有色素的细胞器有叶绿体和液泡。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 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⑤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溶酶体不能分解细胞自身的结构。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⑥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含有遗传物质的细胞器有叶绿体、线粒体和核糖体。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  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⑦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核糖体是蛋白质的合成场所，不是加工场所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⑧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性激素在内质网中合成。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⑨分离细胞器的方法是密度梯度离心法。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3835400" y="2839720"/>
            <a:ext cx="7600950" cy="706755"/>
            <a:chOff x="1593" y="2335"/>
            <a:chExt cx="11970" cy="1113"/>
          </a:xfrm>
        </p:grpSpPr>
        <p:grpSp>
          <p:nvGrpSpPr>
            <p:cNvPr id="7" name="组合 6"/>
            <p:cNvGrpSpPr/>
            <p:nvPr>
              <p:custDataLst>
                <p:tags r:id="rId3"/>
              </p:custDataLst>
            </p:nvPr>
          </p:nvGrpSpPr>
          <p:grpSpPr>
            <a:xfrm>
              <a:off x="5434" y="2335"/>
              <a:ext cx="8129" cy="1113"/>
              <a:chOff x="1078" y="3648"/>
              <a:chExt cx="8129" cy="1113"/>
            </a:xfrm>
          </p:grpSpPr>
          <p:sp>
            <p:nvSpPr>
              <p:cNvPr id="4" name="矩形 3"/>
              <p:cNvSpPr/>
              <p:nvPr>
                <p:custDataLst>
                  <p:tags r:id="rId4"/>
                </p:custDataLst>
              </p:nvPr>
            </p:nvSpPr>
            <p:spPr>
              <a:xfrm>
                <a:off x="1078" y="3648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文本框 12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119" y="3675"/>
                <a:ext cx="7088" cy="62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zh-CN" altLang="zh-CN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小麦是高等植物，细胞内没有中心体。</a:t>
                </a:r>
                <a:endParaRPr lang="zh-CN" altLang="zh-CN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16" name="直接连接符 15"/>
            <p:cNvCxnSpPr/>
            <p:nvPr>
              <p:custDataLst>
                <p:tags r:id="rId6"/>
              </p:custDataLst>
            </p:nvPr>
          </p:nvCxnSpPr>
          <p:spPr>
            <a:xfrm>
              <a:off x="1593" y="2813"/>
              <a:ext cx="1581" cy="15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>
            <p:custDataLst>
              <p:tags r:id="rId7"/>
            </p:custDataLst>
          </p:nvPr>
        </p:nvGrpSpPr>
        <p:grpSpPr>
          <a:xfrm>
            <a:off x="7820025" y="4493895"/>
            <a:ext cx="4046855" cy="716280"/>
            <a:chOff x="11645" y="4077"/>
            <a:chExt cx="6373" cy="1128"/>
          </a:xfrm>
        </p:grpSpPr>
        <p:sp>
          <p:nvSpPr>
            <p:cNvPr id="25" name="矩形 24"/>
            <p:cNvSpPr/>
            <p:nvPr>
              <p:custDataLst>
                <p:tags r:id="rId8"/>
              </p:custDataLst>
            </p:nvPr>
          </p:nvSpPr>
          <p:spPr>
            <a:xfrm>
              <a:off x="11645" y="407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9"/>
              </p:custDataLst>
            </p:nvPr>
          </p:nvSpPr>
          <p:spPr>
            <a:xfrm>
              <a:off x="12423" y="4092"/>
              <a:ext cx="5595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20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核糖体虽然含有</a:t>
              </a:r>
              <a:r>
                <a:rPr lang="en-US" altLang="zh-CN" sz="20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rRNA,</a:t>
              </a:r>
              <a:r>
                <a:rPr lang="zh-CN" altLang="en-US" sz="20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但其不是遗传物质。</a:t>
              </a:r>
              <a:endParaRPr lang="zh-CN" altLang="en-US" sz="2000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10"/>
            </p:custDataLst>
          </p:nvPr>
        </p:nvGrpSpPr>
        <p:grpSpPr>
          <a:xfrm>
            <a:off x="3560445" y="6052185"/>
            <a:ext cx="8506460" cy="714375"/>
            <a:chOff x="5066" y="9687"/>
            <a:chExt cx="13396" cy="1125"/>
          </a:xfrm>
        </p:grpSpPr>
        <p:grpSp>
          <p:nvGrpSpPr>
            <p:cNvPr id="38" name="组合 37"/>
            <p:cNvGrpSpPr/>
            <p:nvPr>
              <p:custDataLst>
                <p:tags r:id="rId11"/>
              </p:custDataLst>
            </p:nvPr>
          </p:nvGrpSpPr>
          <p:grpSpPr>
            <a:xfrm>
              <a:off x="8950" y="9687"/>
              <a:ext cx="9512" cy="1125"/>
              <a:chOff x="8920" y="4793"/>
              <a:chExt cx="9512" cy="1125"/>
            </a:xfrm>
          </p:grpSpPr>
          <p:sp>
            <p:nvSpPr>
              <p:cNvPr id="39" name="矩形 38"/>
              <p:cNvSpPr/>
              <p:nvPr>
                <p:custDataLst>
                  <p:tags r:id="rId12"/>
                </p:custDataLst>
              </p:nvPr>
            </p:nvSpPr>
            <p:spPr>
              <a:xfrm>
                <a:off x="8920" y="4793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9961" y="4805"/>
                <a:ext cx="8471" cy="1113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sz="20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+mn-ea"/>
                  </a:rPr>
                  <a:t>差速离心法，</a:t>
                </a:r>
                <a:r>
                  <a:rPr lang="en-US" altLang="zh-CN" sz="20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+mn-ea"/>
                  </a:rPr>
                  <a:t>DNA</a:t>
                </a:r>
                <a:r>
                  <a:rPr lang="zh-CN" altLang="en-US" sz="20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+mn-ea"/>
                  </a:rPr>
                  <a:t>半保留复制的探究实验才是用的密度梯度离心法</a:t>
                </a:r>
                <a:r>
                  <a:rPr lang="zh-CN" altLang="en-US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  <a:sym typeface="+mn-ea"/>
                  </a:rPr>
                  <a:t>。</a:t>
                </a:r>
                <a:endParaRPr lang="zh-CN" altLang="en-US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endParaRPr>
              </a:p>
            </p:txBody>
          </p:sp>
        </p:grpSp>
        <p:cxnSp>
          <p:nvCxnSpPr>
            <p:cNvPr id="44" name="直接连接符 43"/>
            <p:cNvCxnSpPr/>
            <p:nvPr>
              <p:custDataLst>
                <p:tags r:id="rId14"/>
              </p:custDataLst>
            </p:nvPr>
          </p:nvCxnSpPr>
          <p:spPr>
            <a:xfrm>
              <a:off x="5066" y="10242"/>
              <a:ext cx="2447" cy="4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>
            <p:custDataLst>
              <p:tags r:id="rId15"/>
            </p:custDataLst>
          </p:nvPr>
        </p:nvSpPr>
        <p:spPr>
          <a:xfrm>
            <a:off x="5737225" y="1725295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grpSp>
        <p:nvGrpSpPr>
          <p:cNvPr id="49" name="组合 48"/>
          <p:cNvGrpSpPr/>
          <p:nvPr>
            <p:custDataLst>
              <p:tags r:id="rId16"/>
            </p:custDataLst>
          </p:nvPr>
        </p:nvGrpSpPr>
        <p:grpSpPr>
          <a:xfrm>
            <a:off x="7285355" y="5022215"/>
            <a:ext cx="965835" cy="706755"/>
            <a:chOff x="8110" y="4247"/>
            <a:chExt cx="1521" cy="1113"/>
          </a:xfrm>
        </p:grpSpPr>
        <p:sp>
          <p:nvSpPr>
            <p:cNvPr id="50" name="矩形 49"/>
            <p:cNvSpPr/>
            <p:nvPr>
              <p:custDataLst>
                <p:tags r:id="rId17"/>
              </p:custDataLst>
            </p:nvPr>
          </p:nvSpPr>
          <p:spPr>
            <a:xfrm>
              <a:off x="8110" y="4247"/>
              <a:ext cx="728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rPr>
                <a:t>√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endParaRPr>
            </a:p>
          </p:txBody>
        </p:sp>
        <p:sp>
          <p:nvSpPr>
            <p:cNvPr id="51" name="QT_5_AN.16_1#abed8aa15.bracket?vcp=1&amp;pid=7de1826c9&amp;color=0,0,0&amp;vpa=13&amp;vtp=1"/>
            <p:cNvSpPr/>
            <p:nvPr>
              <p:custDataLst>
                <p:tags r:id="rId18"/>
              </p:custDataLst>
            </p:nvPr>
          </p:nvSpPr>
          <p:spPr>
            <a:xfrm>
              <a:off x="8675" y="4598"/>
              <a:ext cx="956" cy="556"/>
            </a:xfrm>
            <a:prstGeom prst="rect">
              <a:avLst/>
            </a:prstGeom>
            <a:noFill/>
          </p:spPr>
          <p:txBody>
            <a:bodyPr wrap="none" lIns="0" tIns="0" rIns="0" bIns="0" rtlCol="0" anchor="t"/>
            <a:lstStyle/>
            <a:p>
              <a:pPr indent="0" algn="ctr" fontAlgn="auto" latinLnBrk="1">
                <a:lnSpc>
                  <a:spcPct val="100000"/>
                </a:lnSpc>
              </a:pPr>
              <a:r>
                <a:rPr lang="en-US" altLang="zh-CN" sz="1600">
                  <a:solidFill>
                    <a:srgbClr val="0000FF"/>
                  </a:solidFill>
                </a:rPr>
                <a:t> </a:t>
              </a:r>
              <a:endParaRPr lang="en-US" altLang="zh-CN" sz="1600">
                <a:solidFill>
                  <a:srgbClr val="0000FF"/>
                </a:solidFill>
              </a:endParaRPr>
            </a:p>
          </p:txBody>
        </p:sp>
      </p:grpSp>
      <p:sp>
        <p:nvSpPr>
          <p:cNvPr id="52" name="矩形 51"/>
          <p:cNvSpPr/>
          <p:nvPr>
            <p:custDataLst>
              <p:tags r:id="rId19"/>
            </p:custDataLst>
          </p:nvPr>
        </p:nvSpPr>
        <p:spPr>
          <a:xfrm>
            <a:off x="9682480" y="227457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20"/>
            </p:custDataLst>
          </p:nvPr>
        </p:nvSpPr>
        <p:spPr>
          <a:xfrm>
            <a:off x="6382385" y="118745"/>
            <a:ext cx="206629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algn="just" defTabSz="91440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4951095" algn="l"/>
              </a:tabLst>
              <a:defRPr/>
            </a:pPr>
            <a:r>
              <a:rPr lang="zh-CN" altLang="zh-CN" sz="2400" b="1" kern="100" noProof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  <a:sym typeface="宋体" panose="02010600030101010101" pitchFamily="2" charset="-122"/>
              </a:rPr>
              <a:t>【易错辨析】</a:t>
            </a:r>
            <a:endParaRPr lang="zh-CN" altLang="zh-CN" sz="2400" b="1" kern="100" noProof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FFF00"/>
              </a:highlight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  <a:sym typeface="宋体" panose="02010600030101010101" pitchFamily="2" charset="-122"/>
            </a:endParaRPr>
          </a:p>
        </p:txBody>
      </p:sp>
      <p:grpSp>
        <p:nvGrpSpPr>
          <p:cNvPr id="22" name="组合 21"/>
          <p:cNvGrpSpPr/>
          <p:nvPr>
            <p:custDataLst>
              <p:tags r:id="rId21"/>
            </p:custDataLst>
          </p:nvPr>
        </p:nvGrpSpPr>
        <p:grpSpPr>
          <a:xfrm>
            <a:off x="229235" y="17145"/>
            <a:ext cx="5861050" cy="570865"/>
            <a:chOff x="235" y="128"/>
            <a:chExt cx="8256" cy="899"/>
          </a:xfrm>
        </p:grpSpPr>
        <p:grpSp>
          <p:nvGrpSpPr>
            <p:cNvPr id="27" name="组合 26"/>
            <p:cNvGrpSpPr/>
            <p:nvPr>
              <p:custDataLst>
                <p:tags r:id="rId22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8" name="任意多边形: 形状 17"/>
              <p:cNvSpPr/>
              <p:nvPr>
                <p:custDataLst>
                  <p:tags r:id="rId23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" name="任意多边形: 形状 18"/>
              <p:cNvSpPr/>
              <p:nvPr>
                <p:custDataLst>
                  <p:tags r:id="rId25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32" name="图片 31" descr="32303137373532353b32303137393931383bc9faceefcfd4cea2beb5cfb8b0fb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34" name="文本框 33"/>
          <p:cNvSpPr txBox="1"/>
          <p:nvPr>
            <p:custDataLst>
              <p:tags r:id="rId29"/>
            </p:custDataLst>
          </p:nvPr>
        </p:nvSpPr>
        <p:spPr>
          <a:xfrm>
            <a:off x="348615" y="588010"/>
            <a:ext cx="520065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266700" font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考向</a:t>
            </a:r>
            <a:r>
              <a:rPr lang="en-US" altLang="zh-CN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主要细胞器的结构与功能分析</a:t>
            </a:r>
            <a:endParaRPr lang="zh-CN" altLang="en-US" sz="2400" b="1">
              <a:solidFill>
                <a:schemeClr val="accent1"/>
              </a:solidFill>
              <a:highlight>
                <a:srgbClr val="C0C0C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>
            <p:custDataLst>
              <p:tags r:id="rId30"/>
            </p:custDataLst>
          </p:nvPr>
        </p:nvSpPr>
        <p:spPr>
          <a:xfrm>
            <a:off x="6318885" y="342900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sp>
        <p:nvSpPr>
          <p:cNvPr id="35" name="矩形 34"/>
          <p:cNvSpPr/>
          <p:nvPr>
            <p:custDataLst>
              <p:tags r:id="rId31"/>
            </p:custDataLst>
          </p:nvPr>
        </p:nvSpPr>
        <p:spPr>
          <a:xfrm>
            <a:off x="5410200" y="388874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sp>
        <p:nvSpPr>
          <p:cNvPr id="36" name="矩形 35"/>
          <p:cNvSpPr/>
          <p:nvPr>
            <p:custDataLst>
              <p:tags r:id="rId32"/>
            </p:custDataLst>
          </p:nvPr>
        </p:nvSpPr>
        <p:spPr>
          <a:xfrm>
            <a:off x="4225925" y="5569585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</p:spTree>
    <p:custDataLst>
      <p:tags r:id="rId3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2" grpId="0"/>
      <p:bldP spid="33" grpId="0"/>
      <p:bldP spid="35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01  </a:t>
            </a:r>
            <a:r>
              <a:rPr lang="zh-CN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考情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解码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考点定标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5" name="椭圆 4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2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426720" y="1391920"/>
            <a:ext cx="11622405" cy="5367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3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2.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以下是有关观察线粒体和叶绿体实验的叙述，正确的打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“√”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，错误的打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×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观察叶绿体时，装片需随时保持有水状态。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观察线粒体实验中，虽经染色处理，但显微镜下观察到的仍是生活状态的线粒体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③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健那绿染液能将细胞中的细胞质和线粒体染成绿色。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④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观察叶绿体和线粒体可使用相同的实验材料。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⑤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低倍镜下即可观察到叶绿体的形态和分布。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⑥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高倍镜下，可看到叶绿体内部有许多基粒。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⑦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藓类叶片可直接放在载玻片上观察叶绿体。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⑧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用盐酸处理细胞有利于健那绿染液对线粒体染色。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⑨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细胞质基质、线粒体基质和叶绿体基质所含有的化学成分不同，所具有的生理功能也不同。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4177030" y="2783205"/>
            <a:ext cx="7082790" cy="706755"/>
            <a:chOff x="7638" y="2362"/>
            <a:chExt cx="11154" cy="1113"/>
          </a:xfrm>
        </p:grpSpPr>
        <p:grpSp>
          <p:nvGrpSpPr>
            <p:cNvPr id="7" name="组合 6"/>
            <p:cNvGrpSpPr/>
            <p:nvPr>
              <p:custDataLst>
                <p:tags r:id="rId3"/>
              </p:custDataLst>
            </p:nvPr>
          </p:nvGrpSpPr>
          <p:grpSpPr>
            <a:xfrm>
              <a:off x="13327" y="2362"/>
              <a:ext cx="5465" cy="1113"/>
              <a:chOff x="8971" y="3675"/>
              <a:chExt cx="5465" cy="1113"/>
            </a:xfrm>
          </p:grpSpPr>
          <p:sp>
            <p:nvSpPr>
              <p:cNvPr id="4" name="矩形 3"/>
              <p:cNvSpPr/>
              <p:nvPr>
                <p:custDataLst>
                  <p:tags r:id="rId4"/>
                </p:custDataLst>
              </p:nvPr>
            </p:nvSpPr>
            <p:spPr>
              <a:xfrm>
                <a:off x="8971" y="3675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文本框 12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10148" y="3971"/>
                <a:ext cx="4288" cy="62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r>
                  <a:rPr lang="zh-CN" altLang="zh-CN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只对线粒体有亲和力。</a:t>
                </a:r>
                <a:endParaRPr lang="zh-CN" altLang="zh-CN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16" name="直接连接符 15"/>
            <p:cNvCxnSpPr/>
            <p:nvPr>
              <p:custDataLst>
                <p:tags r:id="rId6"/>
              </p:custDataLst>
            </p:nvPr>
          </p:nvCxnSpPr>
          <p:spPr>
            <a:xfrm>
              <a:off x="7638" y="2913"/>
              <a:ext cx="1440" cy="17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5" name="矩形 14"/>
          <p:cNvSpPr/>
          <p:nvPr>
            <p:custDataLst>
              <p:tags r:id="rId7"/>
            </p:custDataLst>
          </p:nvPr>
        </p:nvSpPr>
        <p:spPr>
          <a:xfrm>
            <a:off x="6639560" y="181610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grpSp>
        <p:nvGrpSpPr>
          <p:cNvPr id="19" name="组合 18"/>
          <p:cNvGrpSpPr/>
          <p:nvPr>
            <p:custDataLst>
              <p:tags r:id="rId8"/>
            </p:custDataLst>
          </p:nvPr>
        </p:nvGrpSpPr>
        <p:grpSpPr>
          <a:xfrm>
            <a:off x="7524750" y="5102860"/>
            <a:ext cx="4556760" cy="737870"/>
            <a:chOff x="11645" y="4077"/>
            <a:chExt cx="7176" cy="1162"/>
          </a:xfrm>
        </p:grpSpPr>
        <p:sp>
          <p:nvSpPr>
            <p:cNvPr id="20" name="矩形 19"/>
            <p:cNvSpPr/>
            <p:nvPr>
              <p:custDataLst>
                <p:tags r:id="rId9"/>
              </p:custDataLst>
            </p:nvPr>
          </p:nvSpPr>
          <p:spPr>
            <a:xfrm>
              <a:off x="11645" y="407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0"/>
              </p:custDataLst>
            </p:nvPr>
          </p:nvSpPr>
          <p:spPr>
            <a:xfrm>
              <a:off x="12454" y="4320"/>
              <a:ext cx="6367" cy="91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16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健那绿染液是对或细胞染色，盐酸会杀死细胞。</a:t>
              </a:r>
              <a:endParaRPr lang="zh-CN" altLang="en-US" sz="1600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11"/>
            </p:custDataLst>
          </p:nvPr>
        </p:nvGrpSpPr>
        <p:grpSpPr>
          <a:xfrm>
            <a:off x="6639560" y="4216400"/>
            <a:ext cx="5280025" cy="745490"/>
            <a:chOff x="11645" y="4077"/>
            <a:chExt cx="8315" cy="1174"/>
          </a:xfrm>
        </p:grpSpPr>
        <p:sp>
          <p:nvSpPr>
            <p:cNvPr id="25" name="矩形 24"/>
            <p:cNvSpPr/>
            <p:nvPr>
              <p:custDataLst>
                <p:tags r:id="rId12"/>
              </p:custDataLst>
            </p:nvPr>
          </p:nvSpPr>
          <p:spPr>
            <a:xfrm>
              <a:off x="11645" y="407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13"/>
              </p:custDataLst>
            </p:nvPr>
          </p:nvSpPr>
          <p:spPr>
            <a:xfrm>
              <a:off x="12542" y="4138"/>
              <a:ext cx="7418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20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光学显微镜只可看到形态和分布，电子显微镜才可看到内部结构。</a:t>
              </a:r>
              <a:endParaRPr lang="zh-CN" altLang="en-US" sz="2000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7" name="组合 26"/>
          <p:cNvGrpSpPr/>
          <p:nvPr>
            <p:custDataLst>
              <p:tags r:id="rId14"/>
            </p:custDataLst>
          </p:nvPr>
        </p:nvGrpSpPr>
        <p:grpSpPr>
          <a:xfrm>
            <a:off x="11436985" y="2308225"/>
            <a:ext cx="644358" cy="723265"/>
            <a:chOff x="8002" y="4247"/>
            <a:chExt cx="1116" cy="1139"/>
          </a:xfrm>
        </p:grpSpPr>
        <p:sp>
          <p:nvSpPr>
            <p:cNvPr id="28" name="矩形 27"/>
            <p:cNvSpPr/>
            <p:nvPr>
              <p:custDataLst>
                <p:tags r:id="rId15"/>
              </p:custDataLst>
            </p:nvPr>
          </p:nvSpPr>
          <p:spPr>
            <a:xfrm>
              <a:off x="8110" y="4247"/>
              <a:ext cx="728" cy="11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rPr>
                <a:t>√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endParaRPr>
            </a:p>
          </p:txBody>
        </p:sp>
        <p:sp>
          <p:nvSpPr>
            <p:cNvPr id="30" name="QT_5_AN.16_1#abed8aa15.bracket?vcp=1&amp;pid=7de1826c9&amp;color=0,0,0&amp;vpa=13&amp;vtp=1"/>
            <p:cNvSpPr/>
            <p:nvPr>
              <p:custDataLst>
                <p:tags r:id="rId16"/>
              </p:custDataLst>
            </p:nvPr>
          </p:nvSpPr>
          <p:spPr>
            <a:xfrm>
              <a:off x="8002" y="4514"/>
              <a:ext cx="1116" cy="872"/>
            </a:xfrm>
            <a:prstGeom prst="rect">
              <a:avLst/>
            </a:prstGeom>
            <a:noFill/>
          </p:spPr>
          <p:txBody>
            <a:bodyPr wrap="none" lIns="0" tIns="0" rIns="0" bIns="0" rtlCol="0" anchor="t"/>
            <a:lstStyle/>
            <a:p>
              <a:pPr indent="0" algn="ctr" fontAlgn="auto" latinLnBrk="1">
                <a:lnSpc>
                  <a:spcPct val="100000"/>
                </a:lnSpc>
              </a:pPr>
              <a:r>
                <a:rPr lang="en-US" altLang="zh-CN" sz="2000">
                  <a:solidFill>
                    <a:srgbClr val="0000FF"/>
                  </a:solidFill>
                </a:rPr>
                <a:t> </a:t>
              </a:r>
              <a:endParaRPr lang="en-US" altLang="zh-CN" sz="2000">
                <a:solidFill>
                  <a:srgbClr val="0000FF"/>
                </a:solidFill>
              </a:endParaRPr>
            </a:p>
          </p:txBody>
        </p:sp>
      </p:grpSp>
      <p:grpSp>
        <p:nvGrpSpPr>
          <p:cNvPr id="35" name="组合 34"/>
          <p:cNvGrpSpPr/>
          <p:nvPr>
            <p:custDataLst>
              <p:tags r:id="rId17"/>
            </p:custDataLst>
          </p:nvPr>
        </p:nvGrpSpPr>
        <p:grpSpPr>
          <a:xfrm>
            <a:off x="6901180" y="3253105"/>
            <a:ext cx="2101215" cy="706755"/>
            <a:chOff x="11656" y="4127"/>
            <a:chExt cx="3309" cy="1113"/>
          </a:xfrm>
        </p:grpSpPr>
        <p:sp>
          <p:nvSpPr>
            <p:cNvPr id="36" name="矩形 35"/>
            <p:cNvSpPr/>
            <p:nvPr>
              <p:custDataLst>
                <p:tags r:id="rId18"/>
              </p:custDataLst>
            </p:nvPr>
          </p:nvSpPr>
          <p:spPr>
            <a:xfrm>
              <a:off x="11656" y="4127"/>
              <a:ext cx="728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rPr>
                <a:t>√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endParaRPr>
            </a:p>
          </p:txBody>
        </p:sp>
        <p:sp>
          <p:nvSpPr>
            <p:cNvPr id="37" name="QT_5_AN.16_1#abed8aa15.bracket?vcp=1&amp;pid=7de1826c9&amp;color=0,0,0&amp;vpa=13&amp;vtp=1"/>
            <p:cNvSpPr/>
            <p:nvPr>
              <p:custDataLst>
                <p:tags r:id="rId19"/>
              </p:custDataLst>
            </p:nvPr>
          </p:nvSpPr>
          <p:spPr>
            <a:xfrm>
              <a:off x="12638" y="4247"/>
              <a:ext cx="2327" cy="872"/>
            </a:xfrm>
            <a:prstGeom prst="rect">
              <a:avLst/>
            </a:prstGeom>
            <a:noFill/>
          </p:spPr>
          <p:txBody>
            <a:bodyPr wrap="none" lIns="0" tIns="0" rIns="0" bIns="0" rtlCol="0" anchor="t"/>
            <a:lstStyle/>
            <a:p>
              <a:pPr indent="0" algn="ctr" fontAlgn="auto" latinLnBrk="1">
                <a:lnSpc>
                  <a:spcPct val="100000"/>
                </a:lnSpc>
              </a:pPr>
              <a:r>
                <a:rPr lang="en-US" altLang="zh-CN" sz="2000">
                  <a:solidFill>
                    <a:srgbClr val="0000FF"/>
                  </a:solidFill>
                </a:rPr>
                <a:t> </a:t>
              </a:r>
              <a:endParaRPr lang="en-US" altLang="zh-CN" sz="2000">
                <a:solidFill>
                  <a:srgbClr val="0000FF"/>
                </a:solidFill>
              </a:endParaRPr>
            </a:p>
          </p:txBody>
        </p:sp>
      </p:grpSp>
      <p:grpSp>
        <p:nvGrpSpPr>
          <p:cNvPr id="49" name="组合 48"/>
          <p:cNvGrpSpPr/>
          <p:nvPr>
            <p:custDataLst>
              <p:tags r:id="rId20"/>
            </p:custDataLst>
          </p:nvPr>
        </p:nvGrpSpPr>
        <p:grpSpPr>
          <a:xfrm>
            <a:off x="1828165" y="6052185"/>
            <a:ext cx="1197610" cy="706755"/>
            <a:chOff x="7898" y="4289"/>
            <a:chExt cx="1886" cy="1113"/>
          </a:xfrm>
        </p:grpSpPr>
        <p:sp>
          <p:nvSpPr>
            <p:cNvPr id="50" name="矩形 49"/>
            <p:cNvSpPr/>
            <p:nvPr>
              <p:custDataLst>
                <p:tags r:id="rId21"/>
              </p:custDataLst>
            </p:nvPr>
          </p:nvSpPr>
          <p:spPr>
            <a:xfrm>
              <a:off x="7898" y="4289"/>
              <a:ext cx="768" cy="11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rPr>
                <a:t>√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endParaRPr>
            </a:p>
          </p:txBody>
        </p:sp>
        <p:sp>
          <p:nvSpPr>
            <p:cNvPr id="51" name="QT_5_AN.16_1#abed8aa15.bracket?vcp=1&amp;pid=7de1826c9&amp;color=0,0,0&amp;vpa=13&amp;vtp=1"/>
            <p:cNvSpPr/>
            <p:nvPr>
              <p:custDataLst>
                <p:tags r:id="rId22"/>
              </p:custDataLst>
            </p:nvPr>
          </p:nvSpPr>
          <p:spPr>
            <a:xfrm>
              <a:off x="9534" y="4745"/>
              <a:ext cx="250" cy="515"/>
            </a:xfrm>
            <a:prstGeom prst="rect">
              <a:avLst/>
            </a:prstGeom>
            <a:noFill/>
          </p:spPr>
          <p:txBody>
            <a:bodyPr wrap="none" lIns="0" tIns="0" rIns="0" bIns="0" rtlCol="0" anchor="t"/>
            <a:lstStyle/>
            <a:p>
              <a:pPr indent="0" algn="ctr" fontAlgn="auto" latinLnBrk="1">
                <a:lnSpc>
                  <a:spcPct val="100000"/>
                </a:lnSpc>
              </a:pPr>
              <a:endParaRPr lang="zh-CN" altLang="en-US" sz="2000">
                <a:solidFill>
                  <a:srgbClr val="0000FF"/>
                </a:solidFill>
              </a:endParaRPr>
            </a:p>
          </p:txBody>
        </p:sp>
      </p:grpSp>
      <p:sp>
        <p:nvSpPr>
          <p:cNvPr id="52" name="矩形 51"/>
          <p:cNvSpPr/>
          <p:nvPr>
            <p:custDataLst>
              <p:tags r:id="rId23"/>
            </p:custDataLst>
          </p:nvPr>
        </p:nvSpPr>
        <p:spPr>
          <a:xfrm>
            <a:off x="6639560" y="3721735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sp>
        <p:nvSpPr>
          <p:cNvPr id="53" name="矩形 52"/>
          <p:cNvSpPr/>
          <p:nvPr>
            <p:custDataLst>
              <p:tags r:id="rId24"/>
            </p:custDataLst>
          </p:nvPr>
        </p:nvSpPr>
        <p:spPr>
          <a:xfrm>
            <a:off x="6639560" y="475361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25"/>
            </p:custDataLst>
          </p:nvPr>
        </p:nvSpPr>
        <p:spPr>
          <a:xfrm>
            <a:off x="6382385" y="118745"/>
            <a:ext cx="206629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algn="just" defTabSz="91440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4951095" algn="l"/>
              </a:tabLst>
              <a:defRPr/>
            </a:pPr>
            <a:r>
              <a:rPr lang="zh-CN" altLang="zh-CN" sz="2400" b="1" kern="100" noProof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  <a:sym typeface="宋体" panose="02010600030101010101" pitchFamily="2" charset="-122"/>
              </a:rPr>
              <a:t>【易错辨析】</a:t>
            </a:r>
            <a:endParaRPr lang="zh-CN" altLang="zh-CN" sz="2400" b="1" kern="100" noProof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FFF00"/>
              </a:highlight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  <a:sym typeface="宋体" panose="02010600030101010101" pitchFamily="2" charset="-122"/>
            </a:endParaRPr>
          </a:p>
        </p:txBody>
      </p:sp>
      <p:grpSp>
        <p:nvGrpSpPr>
          <p:cNvPr id="33" name="组合 32"/>
          <p:cNvGrpSpPr/>
          <p:nvPr>
            <p:custDataLst>
              <p:tags r:id="rId26"/>
            </p:custDataLst>
          </p:nvPr>
        </p:nvGrpSpPr>
        <p:grpSpPr>
          <a:xfrm>
            <a:off x="149225" y="81280"/>
            <a:ext cx="6490034" cy="1216025"/>
            <a:chOff x="235" y="128"/>
            <a:chExt cx="9142" cy="1915"/>
          </a:xfrm>
        </p:grpSpPr>
        <p:sp>
          <p:nvSpPr>
            <p:cNvPr id="34" name="文本框 33"/>
            <p:cNvSpPr txBox="1"/>
            <p:nvPr>
              <p:custDataLst>
                <p:tags r:id="rId27"/>
              </p:custDataLst>
            </p:nvPr>
          </p:nvSpPr>
          <p:spPr>
            <a:xfrm>
              <a:off x="379" y="1027"/>
              <a:ext cx="8998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1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主要细胞器的结构与功能分析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38" name="组合 37"/>
            <p:cNvGrpSpPr/>
            <p:nvPr>
              <p:custDataLst>
                <p:tags r:id="rId28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39" name="任意多边形: 形状 17"/>
              <p:cNvSpPr/>
              <p:nvPr>
                <p:custDataLst>
                  <p:tags r:id="rId29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" name="任意多边形: 形状 18"/>
              <p:cNvSpPr/>
              <p:nvPr>
                <p:custDataLst>
                  <p:tags r:id="rId31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" name="文本框 40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42" name="图片 41" descr="32303137373532353b32303137393931383bc9faceefcfd4cea2beb5cfb8b0fb"/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34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</p:spTree>
    <p:custDataLst>
      <p:tags r:id="rId3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2" grpId="0"/>
      <p:bldP spid="5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198120" y="118745"/>
            <a:ext cx="5917490" cy="1262380"/>
            <a:chOff x="312" y="187"/>
            <a:chExt cx="8227" cy="1988"/>
          </a:xfrm>
        </p:grpSpPr>
        <p:grpSp>
          <p:nvGrpSpPr>
            <p:cNvPr id="35" name="组合 34"/>
            <p:cNvGrpSpPr/>
            <p:nvPr>
              <p:custDataLst>
                <p:tags r:id="rId2"/>
              </p:custDataLst>
            </p:nvPr>
          </p:nvGrpSpPr>
          <p:grpSpPr>
            <a:xfrm>
              <a:off x="312" y="187"/>
              <a:ext cx="8227" cy="853"/>
              <a:chOff x="312" y="187"/>
              <a:chExt cx="8227" cy="853"/>
            </a:xfrm>
          </p:grpSpPr>
          <p:grpSp>
            <p:nvGrpSpPr>
              <p:cNvPr id="36" name="组合 35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87"/>
                <a:ext cx="8227" cy="853"/>
                <a:chOff x="587375" y="965201"/>
                <a:chExt cx="5224145" cy="541755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436575" y="-890208"/>
                  <a:ext cx="442051" cy="430657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421255" y="965201"/>
                  <a:ext cx="3390265" cy="513186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lang="zh-CN" altLang="en-US" sz="2400" b="1">
                      <a:sym typeface="+mn-ea"/>
                    </a:rPr>
                    <a:t>细胞器之间的协调配合</a:t>
                  </a:r>
                  <a:endParaRPr kumimoji="0" lang="zh-CN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4" y="972823"/>
                  <a:ext cx="1097280" cy="5341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0"/>
              </p:custDataLst>
            </p:nvPr>
          </p:nvSpPr>
          <p:spPr>
            <a:xfrm>
              <a:off x="696" y="1159"/>
              <a:ext cx="7491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分泌蛋白的合成与分泌过程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32" name="表格 31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214380" y="1610984"/>
          <a:ext cx="11762105" cy="4893945"/>
        </p:xfrm>
        <a:graphic>
          <a:graphicData uri="http://schemas.openxmlformats.org/drawingml/2006/table">
            <a:tbl>
              <a:tblPr firstRow="1" firstCol="1" bandRow="1">
                <a:tableStyleId>{34BBF380-7BBB-4FEF-99EA-7A5FEC6A08BE}</a:tableStyleId>
              </a:tblPr>
              <a:tblGrid>
                <a:gridCol w="1724025"/>
                <a:gridCol w="4379595"/>
                <a:gridCol w="5658485"/>
              </a:tblGrid>
              <a:tr h="70104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分泌蛋白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胞内蛋白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</a:tr>
              <a:tr h="120269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概念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</a:tr>
              <a:tr h="970915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合成场所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</a:tr>
              <a:tr h="100965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作用场所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</a:tr>
              <a:tr h="1009650"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r>
                        <a:rPr lang="zh-CN" altLang="en-US" sz="2400">
                          <a:solidFill>
                            <a:schemeClr val="tx1"/>
                          </a:solidFill>
                        </a:rPr>
                        <a:t>实例</a:t>
                      </a: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  <a:tc>
                  <a:txBody>
                    <a:bodyPr wrap="square"/>
                    <a:lstStyle/>
                    <a:p>
                      <a:pPr algn="ctr">
                        <a:buNone/>
                      </a:pPr>
                      <a:endParaRPr lang="zh-CN" altLang="en-US" sz="2400">
                        <a:solidFill>
                          <a:schemeClr val="tx1"/>
                        </a:solidFill>
                      </a:endParaRPr>
                    </a:p>
                  </a:txBody>
                  <a:tcPr marL="121900" marR="121900" marT="60950" marB="60950" vert="horz" anchor="ctr"/>
                </a:tc>
              </a:tr>
            </a:tbl>
          </a:graphicData>
        </a:graphic>
      </p:graphicFrame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1918123" y="2551097"/>
            <a:ext cx="4376583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在细胞内合成，分泌到细胞外起作用的蛋白质。</a:t>
            </a:r>
            <a:endParaRPr lang="zh-CN" altLang="zh-CN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3"/>
            </p:custDataLst>
          </p:nvPr>
        </p:nvSpPr>
        <p:spPr>
          <a:xfrm>
            <a:off x="2021840" y="5796280"/>
            <a:ext cx="42329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2400" b="1" kern="10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宋体" panose="02010600030101010101" pitchFamily="2" charset="-122"/>
              </a:rPr>
              <a:t>消化酶、抗体、一部分激素等</a:t>
            </a:r>
            <a:endParaRPr lang="zh-CN" altLang="zh-CN" sz="2400" b="1" kern="100">
              <a:solidFill>
                <a:srgbClr val="FF0000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宋体" panose="02010600030101010101" pitchFamily="2" charset="-122"/>
            </a:endParaRPr>
          </a:p>
        </p:txBody>
      </p:sp>
      <p:sp>
        <p:nvSpPr>
          <p:cNvPr id="48141" name="文本框 12"/>
          <p:cNvSpPr/>
          <p:nvPr>
            <p:custDataLst>
              <p:tags r:id="rId14"/>
            </p:custDataLst>
          </p:nvPr>
        </p:nvSpPr>
        <p:spPr>
          <a:xfrm>
            <a:off x="6479858" y="5583555"/>
            <a:ext cx="5408295" cy="829945"/>
          </a:xfrm>
          <a:prstGeom prst="rect">
            <a:avLst/>
          </a:prstGeom>
          <a:noFill/>
          <a:ln w="57150">
            <a:noFill/>
            <a:prstDash val="sysDash"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</a:pP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宋体" panose="02010600030101010101" pitchFamily="2" charset="-122"/>
              </a:rPr>
              <a:t>呼吸酶、DNA聚合酶、DNA解旋酶、RNA聚合酶等细胞生命活动必需的酶。</a:t>
            </a:r>
            <a:endParaRPr lang="zh-CN" alt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宋体" panose="02010600030101010101" pitchFamily="2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15"/>
            </p:custDataLst>
          </p:nvPr>
        </p:nvSpPr>
        <p:spPr>
          <a:xfrm>
            <a:off x="2212340" y="3751580"/>
            <a:ext cx="37128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附着在内质网上的核糖体</a:t>
            </a:r>
            <a:endParaRPr lang="zh-CN" altLang="en-US" sz="2400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16"/>
            </p:custDataLst>
          </p:nvPr>
        </p:nvSpPr>
        <p:spPr>
          <a:xfrm>
            <a:off x="7057390" y="3754120"/>
            <a:ext cx="40754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游离在细胞质中的核糖体</a:t>
            </a:r>
            <a:endParaRPr lang="zh-CN" altLang="en-US" sz="2400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0" name="文本框 12"/>
          <p:cNvSpPr/>
          <p:nvPr>
            <p:custDataLst>
              <p:tags r:id="rId17"/>
            </p:custDataLst>
          </p:nvPr>
        </p:nvSpPr>
        <p:spPr>
          <a:xfrm>
            <a:off x="6479858" y="2499995"/>
            <a:ext cx="5489575" cy="829945"/>
          </a:xfrm>
          <a:prstGeom prst="rect">
            <a:avLst/>
          </a:prstGeom>
          <a:noFill/>
          <a:ln w="57150">
            <a:noFill/>
            <a:prstDash val="sysDash"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</a:pPr>
            <a:r>
              <a:rPr lang="zh-CN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宋体" panose="02010600030101010101" pitchFamily="2" charset="-122"/>
              </a:rPr>
              <a:t>在核糖体上合成的，不需要运输到细胞膜外，只在细胞内起作用</a:t>
            </a:r>
            <a:endParaRPr lang="zh-CN" altLang="zh-CN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8"/>
            </p:custDataLst>
          </p:nvPr>
        </p:nvSpPr>
        <p:spPr>
          <a:xfrm>
            <a:off x="2212340" y="4709795"/>
            <a:ext cx="37128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细胞外</a:t>
            </a:r>
            <a:endParaRPr lang="zh-CN" altLang="en-US" sz="2400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9"/>
            </p:custDataLst>
          </p:nvPr>
        </p:nvSpPr>
        <p:spPr>
          <a:xfrm>
            <a:off x="7500620" y="4709795"/>
            <a:ext cx="37128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None/>
            </a:pPr>
            <a:r>
              <a:rPr lang="zh-CN" altLang="en-US" sz="24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细胞内</a:t>
            </a:r>
            <a:endParaRPr lang="zh-CN" altLang="en-US" sz="2400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</p:spTree>
    <p:custDataLst>
      <p:tags r:id="rId2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48141" grpId="0" animBg="1"/>
      <p:bldP spid="28" grpId="0"/>
      <p:bldP spid="29" grpId="0"/>
      <p:bldP spid="10" grpId="0" animBg="1"/>
      <p:bldP spid="11" grpId="0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0853420" y="83820"/>
            <a:ext cx="1338580" cy="401320"/>
          </a:xfrm>
          <a:prstGeom prst="rect">
            <a:avLst/>
          </a:prstGeom>
          <a:noFill/>
          <a:ln>
            <a:noFill/>
          </a:ln>
        </p:spPr>
        <p:txBody>
          <a:bodyPr wrap="square" lIns="180000" tIns="180000" rIns="180000" bIns="180000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indent="0" algn="just" fontAlgn="auto">
              <a:lnSpc>
                <a:spcPct val="100000"/>
              </a:lnSpc>
              <a:spcAft>
                <a:spcPct val="0"/>
              </a:spcAft>
            </a:pPr>
            <a:endParaRPr lang="zh-CN" altLang="en-US" sz="2400" kern="10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2"/>
            </p:custDataLst>
          </p:nvPr>
        </p:nvSpPr>
        <p:spPr>
          <a:xfrm>
            <a:off x="327660" y="1243330"/>
            <a:ext cx="20808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(1)</a:t>
            </a:r>
            <a:r>
              <a:rPr 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实验材料：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3"/>
            </p:custDataLst>
          </p:nvPr>
        </p:nvSpPr>
        <p:spPr>
          <a:xfrm>
            <a:off x="327660" y="1703705"/>
            <a:ext cx="19818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(2)</a:t>
            </a:r>
            <a:r>
              <a:rPr 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实验方法：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2210435" y="1215390"/>
            <a:ext cx="80492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豚鼠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胰腺腺泡细胞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(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合成分泌</a:t>
            </a:r>
            <a:r>
              <a:rPr lang="zh-CN" altLang="en-US" sz="2400" smtClean="0">
                <a:solidFill>
                  <a:srgbClr val="0000FF"/>
                </a:solidFill>
                <a:uFill>
                  <a:solidFill>
                    <a:schemeClr val="tx1"/>
                  </a:solidFill>
                </a:u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胰蛋白酶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等多种消化酶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)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。</a:t>
            </a:r>
            <a:endParaRPr lang="zh-CN" altLang="en-US" sz="24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5"/>
            </p:custDataLst>
          </p:nvPr>
        </p:nvSpPr>
        <p:spPr>
          <a:xfrm>
            <a:off x="2210435" y="1703705"/>
            <a:ext cx="34175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放射性同位素标记法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grpSp>
        <p:nvGrpSpPr>
          <p:cNvPr id="43" name="组合 42"/>
          <p:cNvGrpSpPr/>
          <p:nvPr>
            <p:custDataLst>
              <p:tags r:id="rId6"/>
            </p:custDataLst>
          </p:nvPr>
        </p:nvGrpSpPr>
        <p:grpSpPr>
          <a:xfrm>
            <a:off x="329565" y="3636645"/>
            <a:ext cx="2721610" cy="2282825"/>
            <a:chOff x="433" y="5793"/>
            <a:chExt cx="4338" cy="4132"/>
          </a:xfrm>
        </p:grpSpPr>
        <p:sp>
          <p:nvSpPr>
            <p:cNvPr id="48" name="文本框 47"/>
            <p:cNvSpPr txBox="1"/>
            <p:nvPr>
              <p:custDataLst>
                <p:tags r:id="rId7"/>
              </p:custDataLst>
            </p:nvPr>
          </p:nvSpPr>
          <p:spPr>
            <a:xfrm>
              <a:off x="433" y="6726"/>
              <a:ext cx="1806" cy="15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同位素标记</a:t>
              </a:r>
              <a:endPara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49" name="左大括号 48"/>
            <p:cNvSpPr/>
            <p:nvPr>
              <p:custDataLst>
                <p:tags r:id="rId8"/>
              </p:custDataLst>
            </p:nvPr>
          </p:nvSpPr>
          <p:spPr>
            <a:xfrm>
              <a:off x="2463" y="5793"/>
              <a:ext cx="432" cy="3368"/>
            </a:xfrm>
            <a:prstGeom prst="leftBrace">
              <a:avLst/>
            </a:prstGeom>
            <a:ln w="28575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文本框 49"/>
            <p:cNvSpPr txBox="1"/>
            <p:nvPr>
              <p:custDataLst>
                <p:tags r:id="rId9"/>
              </p:custDataLst>
            </p:nvPr>
          </p:nvSpPr>
          <p:spPr>
            <a:xfrm>
              <a:off x="2462" y="8423"/>
              <a:ext cx="2309" cy="1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稳定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  <a:p>
              <a:pPr algn="ctr"/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同位素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sp>
        <p:nvSpPr>
          <p:cNvPr id="51" name="文本框 50"/>
          <p:cNvSpPr txBox="1"/>
          <p:nvPr>
            <p:custDataLst>
              <p:tags r:id="rId10"/>
            </p:custDataLst>
          </p:nvPr>
        </p:nvSpPr>
        <p:spPr>
          <a:xfrm>
            <a:off x="3897630" y="2751455"/>
            <a:ext cx="6765290" cy="460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baseline="30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3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H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标记亮氨酸，研究分泌蛋白的合成与运输过程。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52" name="文本框 51"/>
          <p:cNvSpPr txBox="1"/>
          <p:nvPr>
            <p:custDataLst>
              <p:tags r:id="rId11"/>
            </p:custDataLst>
          </p:nvPr>
        </p:nvSpPr>
        <p:spPr>
          <a:xfrm>
            <a:off x="3897630" y="3246120"/>
            <a:ext cx="7595235" cy="4603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400" b="1" baseline="30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14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C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标记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CO</a:t>
            </a:r>
            <a:r>
              <a:rPr lang="en-US" altLang="zh-CN" sz="2400" b="1" baseline="-25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，研究暗反应中碳的转移途径。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（</a:t>
            </a:r>
            <a:r>
              <a:rPr lang="zh-CN" altLang="en-US" sz="20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必</a:t>
            </a:r>
            <a:r>
              <a:rPr lang="en-US" altLang="zh-CN" sz="20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1P.104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）</a:t>
            </a:r>
            <a:endParaRPr lang="zh-CN" altLang="en-US" sz="20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53" name="文本框 52"/>
          <p:cNvSpPr txBox="1"/>
          <p:nvPr>
            <p:custDataLst>
              <p:tags r:id="rId12"/>
            </p:custDataLst>
          </p:nvPr>
        </p:nvSpPr>
        <p:spPr>
          <a:xfrm>
            <a:off x="3910965" y="3708400"/>
            <a:ext cx="1762760" cy="4603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标记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DNA</a:t>
            </a:r>
            <a:endParaRPr lang="en-US" altLang="zh-CN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grpSp>
        <p:nvGrpSpPr>
          <p:cNvPr id="54" name="组合 53"/>
          <p:cNvGrpSpPr/>
          <p:nvPr>
            <p:custDataLst>
              <p:tags r:id="rId13"/>
            </p:custDataLst>
          </p:nvPr>
        </p:nvGrpSpPr>
        <p:grpSpPr>
          <a:xfrm>
            <a:off x="3052445" y="2774950"/>
            <a:ext cx="1322070" cy="1823085"/>
            <a:chOff x="4774" y="4234"/>
            <a:chExt cx="2107" cy="3299"/>
          </a:xfrm>
        </p:grpSpPr>
        <p:sp>
          <p:nvSpPr>
            <p:cNvPr id="55" name="左大括号 54"/>
            <p:cNvSpPr/>
            <p:nvPr>
              <p:custDataLst>
                <p:tags r:id="rId14"/>
              </p:custDataLst>
            </p:nvPr>
          </p:nvSpPr>
          <p:spPr>
            <a:xfrm>
              <a:off x="4774" y="4594"/>
              <a:ext cx="337" cy="2377"/>
            </a:xfrm>
            <a:prstGeom prst="leftBrace">
              <a:avLst/>
            </a:prstGeom>
            <a:ln w="28575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文本框 55"/>
            <p:cNvSpPr txBox="1"/>
            <p:nvPr>
              <p:custDataLst>
                <p:tags r:id="rId15"/>
              </p:custDataLst>
            </p:nvPr>
          </p:nvSpPr>
          <p:spPr>
            <a:xfrm>
              <a:off x="5247" y="4234"/>
              <a:ext cx="1027" cy="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baseline="30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3</a:t>
              </a:r>
              <a:r>
                <a:rPr lang="en-US" altLang="zh-CN" sz="24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H</a:t>
              </a:r>
              <a:endPara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57" name="文本框 56"/>
            <p:cNvSpPr txBox="1"/>
            <p:nvPr>
              <p:custDataLst>
                <p:tags r:id="rId16"/>
              </p:custDataLst>
            </p:nvPr>
          </p:nvSpPr>
          <p:spPr>
            <a:xfrm>
              <a:off x="5247" y="5077"/>
              <a:ext cx="1199" cy="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baseline="30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14</a:t>
              </a:r>
              <a:r>
                <a:rPr lang="en-US" altLang="zh-CN" sz="24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C</a:t>
              </a:r>
              <a:endPara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58" name="文本框 57"/>
            <p:cNvSpPr txBox="1"/>
            <p:nvPr>
              <p:custDataLst>
                <p:tags r:id="rId17"/>
              </p:custDataLst>
            </p:nvPr>
          </p:nvSpPr>
          <p:spPr>
            <a:xfrm>
              <a:off x="5247" y="5960"/>
              <a:ext cx="1634" cy="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baseline="30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32</a:t>
              </a:r>
              <a:r>
                <a:rPr lang="en-US" altLang="zh-CN" sz="24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P</a:t>
              </a:r>
              <a:endPara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59" name="文本框 58"/>
            <p:cNvSpPr txBox="1"/>
            <p:nvPr>
              <p:custDataLst>
                <p:tags r:id="rId18"/>
              </p:custDataLst>
            </p:nvPr>
          </p:nvSpPr>
          <p:spPr>
            <a:xfrm>
              <a:off x="5247" y="6700"/>
              <a:ext cx="1382" cy="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baseline="30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35</a:t>
              </a:r>
              <a:r>
                <a:rPr lang="en-US" altLang="zh-CN" sz="24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S</a:t>
              </a:r>
              <a:endPara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sp>
        <p:nvSpPr>
          <p:cNvPr id="60" name="文本框 59"/>
          <p:cNvSpPr txBox="1"/>
          <p:nvPr>
            <p:custDataLst>
              <p:tags r:id="rId19"/>
            </p:custDataLst>
          </p:nvPr>
        </p:nvSpPr>
        <p:spPr>
          <a:xfrm>
            <a:off x="3920490" y="4216400"/>
            <a:ext cx="1770380" cy="4603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标记蛋白质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grpSp>
        <p:nvGrpSpPr>
          <p:cNvPr id="61" name="组合 60"/>
          <p:cNvGrpSpPr/>
          <p:nvPr>
            <p:custDataLst>
              <p:tags r:id="rId20"/>
            </p:custDataLst>
          </p:nvPr>
        </p:nvGrpSpPr>
        <p:grpSpPr>
          <a:xfrm>
            <a:off x="5813425" y="3836035"/>
            <a:ext cx="4615133" cy="676275"/>
            <a:chOff x="8982" y="6133"/>
            <a:chExt cx="7358" cy="1224"/>
          </a:xfrm>
        </p:grpSpPr>
        <p:sp>
          <p:nvSpPr>
            <p:cNvPr id="62" name="左大括号 61"/>
            <p:cNvSpPr/>
            <p:nvPr>
              <p:custDataLst>
                <p:tags r:id="rId21"/>
              </p:custDataLst>
            </p:nvPr>
          </p:nvSpPr>
          <p:spPr>
            <a:xfrm flipH="1">
              <a:off x="8982" y="6133"/>
              <a:ext cx="333" cy="1224"/>
            </a:xfrm>
            <a:prstGeom prst="leftBrace">
              <a:avLst/>
            </a:prstGeom>
            <a:ln w="28575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3" name="文本框 62"/>
            <p:cNvSpPr txBox="1"/>
            <p:nvPr>
              <p:custDataLst>
                <p:tags r:id="rId22"/>
              </p:custDataLst>
            </p:nvPr>
          </p:nvSpPr>
          <p:spPr>
            <a:xfrm>
              <a:off x="9590" y="6331"/>
              <a:ext cx="6750" cy="83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噬菌体的遗传物质</a:t>
              </a:r>
              <a:r>
                <a:rPr lang="zh-CN" altLang="en-US" sz="20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（</a:t>
              </a:r>
              <a:r>
                <a:rPr lang="zh-CN" altLang="en-US" sz="2000" b="1">
                  <a:solidFill>
                    <a:schemeClr val="tx1"/>
                  </a:solidFill>
                  <a:highlight>
                    <a:srgbClr val="FFFF0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必</a:t>
              </a:r>
              <a:r>
                <a:rPr lang="en-US" altLang="zh-CN" sz="2000" b="1">
                  <a:solidFill>
                    <a:schemeClr val="tx1"/>
                  </a:solidFill>
                  <a:highlight>
                    <a:srgbClr val="FFFF0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2P.45</a:t>
              </a:r>
              <a:r>
                <a:rPr lang="zh-CN" altLang="en-US" sz="20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）</a:t>
              </a:r>
              <a:endPara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64" name="组合 63"/>
          <p:cNvGrpSpPr/>
          <p:nvPr>
            <p:custDataLst>
              <p:tags r:id="rId23"/>
            </p:custDataLst>
          </p:nvPr>
        </p:nvGrpSpPr>
        <p:grpSpPr>
          <a:xfrm>
            <a:off x="3052445" y="4943033"/>
            <a:ext cx="1179339" cy="1069398"/>
            <a:chOff x="4774" y="8157"/>
            <a:chExt cx="1881" cy="1936"/>
          </a:xfrm>
        </p:grpSpPr>
        <p:sp>
          <p:nvSpPr>
            <p:cNvPr id="65" name="左大括号 64"/>
            <p:cNvSpPr/>
            <p:nvPr>
              <p:custDataLst>
                <p:tags r:id="rId24"/>
              </p:custDataLst>
            </p:nvPr>
          </p:nvSpPr>
          <p:spPr>
            <a:xfrm>
              <a:off x="4774" y="8271"/>
              <a:ext cx="362" cy="1573"/>
            </a:xfrm>
            <a:prstGeom prst="leftBrace">
              <a:avLst/>
            </a:prstGeom>
            <a:ln w="28575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1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6" name="文本框 65"/>
            <p:cNvSpPr txBox="1"/>
            <p:nvPr>
              <p:custDataLst>
                <p:tags r:id="rId25"/>
              </p:custDataLst>
            </p:nvPr>
          </p:nvSpPr>
          <p:spPr>
            <a:xfrm>
              <a:off x="5133" y="8157"/>
              <a:ext cx="1522" cy="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baseline="30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18</a:t>
              </a:r>
              <a:r>
                <a:rPr lang="en-US" altLang="zh-CN" sz="24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O</a:t>
              </a:r>
              <a:endPara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sp>
          <p:nvSpPr>
            <p:cNvPr id="67" name="文本框 66"/>
            <p:cNvSpPr txBox="1"/>
            <p:nvPr>
              <p:custDataLst>
                <p:tags r:id="rId26"/>
              </p:custDataLst>
            </p:nvPr>
          </p:nvSpPr>
          <p:spPr>
            <a:xfrm>
              <a:off x="5108" y="9260"/>
              <a:ext cx="1522" cy="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baseline="30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15</a:t>
              </a:r>
              <a:r>
                <a:rPr lang="en-US" altLang="zh-CN" sz="2400" b="1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N</a:t>
              </a:r>
              <a:endPara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sp>
        <p:nvSpPr>
          <p:cNvPr id="68" name="文本框 67"/>
          <p:cNvSpPr txBox="1"/>
          <p:nvPr>
            <p:custDataLst>
              <p:tags r:id="rId27"/>
            </p:custDataLst>
          </p:nvPr>
        </p:nvSpPr>
        <p:spPr>
          <a:xfrm>
            <a:off x="3937000" y="4943475"/>
            <a:ext cx="24885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标记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H</a:t>
            </a:r>
            <a:r>
              <a:rPr lang="en-US" altLang="zh-CN" sz="2400" b="1" baseline="-25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O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、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CO</a:t>
            </a:r>
            <a:r>
              <a:rPr lang="en-US" altLang="zh-CN" sz="2400" b="1" baseline="-25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endParaRPr lang="en-US" altLang="zh-CN" sz="2400" b="1" baseline="-25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69" name="文本框 68"/>
          <p:cNvSpPr txBox="1"/>
          <p:nvPr>
            <p:custDataLst>
              <p:tags r:id="rId28"/>
            </p:custDataLst>
          </p:nvPr>
        </p:nvSpPr>
        <p:spPr>
          <a:xfrm>
            <a:off x="6223635" y="4926330"/>
            <a:ext cx="6028690" cy="4603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研究光合产物</a:t>
            </a:r>
            <a:r>
              <a:rPr lang="en-US" alt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O</a:t>
            </a:r>
            <a:r>
              <a:rPr lang="en-US" altLang="zh-CN" sz="2400" b="1" baseline="-25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中氧原子的来源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（</a:t>
            </a:r>
            <a:r>
              <a:rPr lang="zh-CN" altLang="en-US" sz="20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必</a:t>
            </a:r>
            <a:r>
              <a:rPr lang="en-US" altLang="zh-CN" sz="20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1P.102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）</a:t>
            </a:r>
            <a:endParaRPr lang="zh-CN" altLang="en-US" sz="20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70" name="文本框 69"/>
          <p:cNvSpPr txBox="1"/>
          <p:nvPr>
            <p:custDataLst>
              <p:tags r:id="rId29"/>
            </p:custDataLst>
          </p:nvPr>
        </p:nvSpPr>
        <p:spPr>
          <a:xfrm>
            <a:off x="3937000" y="5544185"/>
            <a:ext cx="16179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标记</a:t>
            </a:r>
            <a:r>
              <a:rPr 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DNA</a:t>
            </a:r>
            <a:endParaRPr lang="en-US" sz="2400" b="1" baseline="-25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71" name="文本框 70"/>
          <p:cNvSpPr txBox="1"/>
          <p:nvPr>
            <p:custDataLst>
              <p:tags r:id="rId30"/>
            </p:custDataLst>
          </p:nvPr>
        </p:nvSpPr>
        <p:spPr>
          <a:xfrm>
            <a:off x="5513705" y="5494020"/>
            <a:ext cx="4611370" cy="4603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研究</a:t>
            </a:r>
            <a:r>
              <a:rPr 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DNA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复制方式。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（必</a:t>
            </a:r>
            <a:r>
              <a:rPr lang="en-US" altLang="zh-CN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2.P55</a:t>
            </a:r>
            <a:r>
              <a:rPr lang="zh-CN" altLang="en-US" sz="20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）</a:t>
            </a:r>
            <a:endParaRPr lang="zh-CN" altLang="en-US" sz="20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72" name="文本框 71"/>
          <p:cNvSpPr txBox="1"/>
          <p:nvPr>
            <p:custDataLst>
              <p:tags r:id="rId31"/>
            </p:custDataLst>
          </p:nvPr>
        </p:nvSpPr>
        <p:spPr>
          <a:xfrm>
            <a:off x="3407410" y="1595120"/>
            <a:ext cx="967740" cy="106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检测</a:t>
            </a:r>
            <a:endParaRPr lang="zh-CN" altLang="en-US" sz="1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73" name="文本框 72"/>
          <p:cNvSpPr txBox="1"/>
          <p:nvPr>
            <p:custDataLst>
              <p:tags r:id="rId32"/>
            </p:custDataLst>
          </p:nvPr>
        </p:nvSpPr>
        <p:spPr>
          <a:xfrm>
            <a:off x="1873885" y="3021330"/>
            <a:ext cx="124142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放射性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同位素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4" name="肘形连接符 73"/>
          <p:cNvCxnSpPr/>
          <p:nvPr>
            <p:custDataLst>
              <p:tags r:id="rId33"/>
            </p:custDataLst>
          </p:nvPr>
        </p:nvCxnSpPr>
        <p:spPr>
          <a:xfrm flipV="1">
            <a:off x="2408555" y="2472690"/>
            <a:ext cx="2597785" cy="548640"/>
          </a:xfrm>
          <a:prstGeom prst="bentConnector3">
            <a:avLst>
              <a:gd name="adj1" fmla="val -2859"/>
            </a:avLst>
          </a:prstGeom>
          <a:ln w="31750">
            <a:solidFill>
              <a:srgbClr val="BD01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文本框 74"/>
          <p:cNvSpPr txBox="1"/>
          <p:nvPr>
            <p:custDataLst>
              <p:tags r:id="rId34"/>
            </p:custDataLst>
          </p:nvPr>
        </p:nvSpPr>
        <p:spPr>
          <a:xfrm>
            <a:off x="5006340" y="2249805"/>
            <a:ext cx="1936750" cy="4603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检测放射性</a:t>
            </a:r>
            <a:endParaRPr lang="zh-CN" altLang="en-US" sz="2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cxnSp>
        <p:nvCxnSpPr>
          <p:cNvPr id="76" name="肘形连接符 75"/>
          <p:cNvCxnSpPr/>
          <p:nvPr>
            <p:custDataLst>
              <p:tags r:id="rId35"/>
            </p:custDataLst>
          </p:nvPr>
        </p:nvCxnSpPr>
        <p:spPr>
          <a:xfrm>
            <a:off x="2477770" y="5945505"/>
            <a:ext cx="2610485" cy="546100"/>
          </a:xfrm>
          <a:prstGeom prst="bentConnector3">
            <a:avLst>
              <a:gd name="adj1" fmla="val 170"/>
            </a:avLst>
          </a:prstGeom>
          <a:ln w="34925">
            <a:solidFill>
              <a:srgbClr val="BD01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文本框 76"/>
          <p:cNvSpPr txBox="1"/>
          <p:nvPr>
            <p:custDataLst>
              <p:tags r:id="rId36"/>
            </p:custDataLst>
          </p:nvPr>
        </p:nvSpPr>
        <p:spPr>
          <a:xfrm>
            <a:off x="2774696" y="6023158"/>
            <a:ext cx="967786" cy="460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检测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78" name="文本框 77"/>
          <p:cNvSpPr txBox="1"/>
          <p:nvPr>
            <p:custDataLst>
              <p:tags r:id="rId37"/>
            </p:custDataLst>
          </p:nvPr>
        </p:nvSpPr>
        <p:spPr>
          <a:xfrm>
            <a:off x="5135245" y="6175375"/>
            <a:ext cx="3776980" cy="4603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检测密度或相对分子质量</a:t>
            </a:r>
            <a:endParaRPr lang="zh-CN" altLang="en-US" sz="2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grpSp>
        <p:nvGrpSpPr>
          <p:cNvPr id="2" name="组合 1"/>
          <p:cNvGrpSpPr/>
          <p:nvPr>
            <p:custDataLst>
              <p:tags r:id="rId38"/>
            </p:custDataLst>
          </p:nvPr>
        </p:nvGrpSpPr>
        <p:grpSpPr>
          <a:xfrm>
            <a:off x="104775" y="79375"/>
            <a:ext cx="5917490" cy="1107440"/>
            <a:chOff x="312" y="187"/>
            <a:chExt cx="8227" cy="1744"/>
          </a:xfrm>
        </p:grpSpPr>
        <p:grpSp>
          <p:nvGrpSpPr>
            <p:cNvPr id="35" name="组合 34"/>
            <p:cNvGrpSpPr/>
            <p:nvPr>
              <p:custDataLst>
                <p:tags r:id="rId39"/>
              </p:custDataLst>
            </p:nvPr>
          </p:nvGrpSpPr>
          <p:grpSpPr>
            <a:xfrm>
              <a:off x="312" y="187"/>
              <a:ext cx="8227" cy="853"/>
              <a:chOff x="312" y="187"/>
              <a:chExt cx="8227" cy="853"/>
            </a:xfrm>
          </p:grpSpPr>
          <p:grpSp>
            <p:nvGrpSpPr>
              <p:cNvPr id="3" name="组合 2"/>
              <p:cNvGrpSpPr/>
              <p:nvPr>
                <p:custDataLst>
                  <p:tags r:id="rId40"/>
                </p:custDataLst>
              </p:nvPr>
            </p:nvGrpSpPr>
            <p:grpSpPr>
              <a:xfrm>
                <a:off x="312" y="187"/>
                <a:ext cx="8227" cy="853"/>
                <a:chOff x="587375" y="965201"/>
                <a:chExt cx="5224145" cy="541755"/>
              </a:xfrm>
            </p:grpSpPr>
            <p:sp>
              <p:nvSpPr>
                <p:cNvPr id="4" name="任意多边形: 形状 17"/>
                <p:cNvSpPr/>
                <p:nvPr>
                  <p:custDataLst>
                    <p:tags r:id="rId41"/>
                  </p:custDataLst>
                </p:nvPr>
              </p:nvSpPr>
              <p:spPr>
                <a:xfrm rot="5400000">
                  <a:off x="3436575" y="-890208"/>
                  <a:ext cx="442051" cy="430657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42"/>
                  </p:custDataLst>
                </p:nvPr>
              </p:nvSpPr>
              <p:spPr>
                <a:xfrm>
                  <a:off x="2421255" y="965201"/>
                  <a:ext cx="3390265" cy="513186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lang="zh-CN" altLang="en-US" sz="2400" b="1">
                      <a:sym typeface="+mn-ea"/>
                    </a:rPr>
                    <a:t>细胞器之间的协调配合</a:t>
                  </a:r>
                  <a:endParaRPr kumimoji="0" lang="zh-CN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5" name="任意多边形: 形状 18"/>
                <p:cNvSpPr/>
                <p:nvPr>
                  <p:custDataLst>
                    <p:tags r:id="rId43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6" name="文本框 5"/>
                <p:cNvSpPr txBox="1"/>
                <p:nvPr>
                  <p:custDataLst>
                    <p:tags r:id="rId44"/>
                  </p:custDataLst>
                </p:nvPr>
              </p:nvSpPr>
              <p:spPr>
                <a:xfrm>
                  <a:off x="1699474" y="972823"/>
                  <a:ext cx="1097280" cy="5341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7" name="图片 6" descr="32303137373532353b32303137393931383bc9faceefcfd4cea2beb5cfb8b0fb"/>
              <p:cNvPicPr>
                <a:picLocks noChangeAspect="1"/>
              </p:cNvPicPr>
              <p:nvPr>
                <p:custDataLst>
                  <p:tags r:id="rId45"/>
                </p:custDataLst>
              </p:nvPr>
            </p:nvPicPr>
            <p:blipFill>
              <a:blip r:embed="rId46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47"/>
              </p:custDataLst>
            </p:nvPr>
          </p:nvSpPr>
          <p:spPr>
            <a:xfrm>
              <a:off x="495" y="915"/>
              <a:ext cx="7491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分泌蛋白的合成与分泌过程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" name="文本框 8"/>
          <p:cNvSpPr txBox="1"/>
          <p:nvPr>
            <p:custDataLst>
              <p:tags r:id="rId48"/>
            </p:custDataLst>
          </p:nvPr>
        </p:nvSpPr>
        <p:spPr>
          <a:xfrm>
            <a:off x="5308600" y="706120"/>
            <a:ext cx="6521450" cy="460375"/>
          </a:xfrm>
          <a:prstGeom prst="rect">
            <a:avLst/>
          </a:prstGeom>
          <a:noFill/>
          <a:ln w="6350" cmpd="sng">
            <a:solidFill>
              <a:schemeClr val="accent2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——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分泌蛋白的合成和运输实验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</a:t>
            </a:r>
            <a:r>
              <a:rPr lang="zh-CN" altLang="zh-CN" sz="2400" kern="10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课本</a:t>
            </a:r>
            <a:r>
              <a:rPr lang="en-US" altLang="zh-CN" sz="2400" kern="10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p51</a:t>
            </a:r>
            <a:endParaRPr lang="en-US" altLang="zh-CN" sz="2400" b="1" kern="10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  <p:bldP spid="13" grpId="0"/>
      <p:bldP spid="22" grpId="0"/>
      <p:bldP spid="73" grpId="0"/>
      <p:bldP spid="75" grpId="0" animBg="1"/>
      <p:bldP spid="77" grpId="0"/>
      <p:bldP spid="78" grpId="0" animBg="1"/>
      <p:bldP spid="51" grpId="0" animBg="1"/>
      <p:bldP spid="52" grpId="0" animBg="1"/>
      <p:bldP spid="53" grpId="0" animBg="1"/>
      <p:bldP spid="60" grpId="0" animBg="1"/>
      <p:bldP spid="68" grpId="0"/>
      <p:bldP spid="69" grpId="0" animBg="1"/>
      <p:bldP spid="70" grpId="0"/>
      <p:bldP spid="7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197485" y="100330"/>
            <a:ext cx="5917490" cy="1169670"/>
            <a:chOff x="312" y="187"/>
            <a:chExt cx="8227" cy="1842"/>
          </a:xfrm>
        </p:grpSpPr>
        <p:grpSp>
          <p:nvGrpSpPr>
            <p:cNvPr id="35" name="组合 34"/>
            <p:cNvGrpSpPr/>
            <p:nvPr>
              <p:custDataLst>
                <p:tags r:id="rId2"/>
              </p:custDataLst>
            </p:nvPr>
          </p:nvGrpSpPr>
          <p:grpSpPr>
            <a:xfrm>
              <a:off x="312" y="187"/>
              <a:ext cx="8227" cy="853"/>
              <a:chOff x="312" y="187"/>
              <a:chExt cx="8227" cy="853"/>
            </a:xfrm>
          </p:grpSpPr>
          <p:grpSp>
            <p:nvGrpSpPr>
              <p:cNvPr id="36" name="组合 35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87"/>
                <a:ext cx="8227" cy="853"/>
                <a:chOff x="587375" y="965201"/>
                <a:chExt cx="5224145" cy="541755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436575" y="-890208"/>
                  <a:ext cx="442051" cy="430657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421255" y="965201"/>
                  <a:ext cx="3390265" cy="513186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lang="zh-CN" altLang="en-US" sz="2400" b="1">
                      <a:sym typeface="+mn-ea"/>
                    </a:rPr>
                    <a:t>细胞器之间的协调配合</a:t>
                  </a:r>
                  <a:endParaRPr kumimoji="0" lang="zh-CN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4" y="972823"/>
                  <a:ext cx="1097280" cy="5341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0"/>
              </p:custDataLst>
            </p:nvPr>
          </p:nvSpPr>
          <p:spPr>
            <a:xfrm>
              <a:off x="696" y="1013"/>
              <a:ext cx="7491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分泌蛋白的合成与分泌过程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文本框 5"/>
          <p:cNvSpPr/>
          <p:nvPr>
            <p:custDataLst>
              <p:tags r:id="rId11"/>
            </p:custDataLst>
          </p:nvPr>
        </p:nvSpPr>
        <p:spPr>
          <a:xfrm>
            <a:off x="2534920" y="1290320"/>
            <a:ext cx="2470150" cy="4603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lang="en-US" altLang="zh-CN" sz="2400" b="1" baseline="300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H</a:t>
            </a:r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+mn-ea"/>
              </a:rPr>
              <a:t>标记的亮氨酸</a:t>
            </a:r>
            <a:endParaRPr lang="zh-CN" altLang="en-US" sz="24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楷体" panose="02010609060101010101" charset="-122"/>
              <a:sym typeface="+mn-ea"/>
            </a:endParaRPr>
          </a:p>
        </p:txBody>
      </p:sp>
      <p:sp>
        <p:nvSpPr>
          <p:cNvPr id="6" name="文本框 6"/>
          <p:cNvSpPr/>
          <p:nvPr>
            <p:custDataLst>
              <p:tags r:id="rId12"/>
            </p:custDataLst>
          </p:nvPr>
        </p:nvSpPr>
        <p:spPr>
          <a:xfrm>
            <a:off x="5783580" y="965200"/>
            <a:ext cx="1880235" cy="8299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/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豚鼠胰腺的腺泡细胞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14"/>
          <p:cNvSpPr/>
          <p:nvPr>
            <p:custDataLst>
              <p:tags r:id="rId13"/>
            </p:custDataLst>
          </p:nvPr>
        </p:nvSpPr>
        <p:spPr>
          <a:xfrm>
            <a:off x="8316595" y="935990"/>
            <a:ext cx="3609340" cy="82994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marL="0" lvl="0" indent="0"/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观察细胞中放射性标记物先后出现的部位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8" name="组合 7"/>
          <p:cNvGrpSpPr/>
          <p:nvPr>
            <p:custDataLst>
              <p:tags r:id="rId14"/>
            </p:custDataLst>
          </p:nvPr>
        </p:nvGrpSpPr>
        <p:grpSpPr>
          <a:xfrm>
            <a:off x="4894918" y="1142046"/>
            <a:ext cx="1043940" cy="464820"/>
            <a:chOff x="5684" y="2040"/>
            <a:chExt cx="1644" cy="732"/>
          </a:xfrm>
        </p:grpSpPr>
        <p:sp>
          <p:nvSpPr>
            <p:cNvPr id="11" name="文本框 7"/>
            <p:cNvSpPr/>
            <p:nvPr>
              <p:custDataLst>
                <p:tags r:id="rId15"/>
              </p:custDataLst>
            </p:nvPr>
          </p:nvSpPr>
          <p:spPr>
            <a:xfrm>
              <a:off x="5857" y="2040"/>
              <a:ext cx="1320" cy="72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4572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9144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3716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1828800" indent="0" algn="l" defTabSz="914400" rtl="0" eaLnBrk="0" fontAlgn="base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marL="0" lvl="0" indent="0"/>
              <a:r>
                <a:rPr lang="zh-CN" altLang="en-US" sz="2400" b="1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注射</a:t>
              </a: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20" name="直接箭头连接符 2"/>
            <p:cNvCxnSpPr/>
            <p:nvPr>
              <p:custDataLst>
                <p:tags r:id="rId16"/>
              </p:custDataLst>
            </p:nvPr>
          </p:nvCxnSpPr>
          <p:spPr>
            <a:xfrm>
              <a:off x="5684" y="2772"/>
              <a:ext cx="16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tailEnd type="arrow"/>
            </a:ln>
          </p:spPr>
        </p:cxnSp>
      </p:grpSp>
      <p:cxnSp>
        <p:nvCxnSpPr>
          <p:cNvPr id="21" name="直接箭头连接符 2"/>
          <p:cNvCxnSpPr/>
          <p:nvPr>
            <p:custDataLst>
              <p:tags r:id="rId17"/>
            </p:custDataLst>
          </p:nvPr>
        </p:nvCxnSpPr>
        <p:spPr>
          <a:xfrm>
            <a:off x="7663518" y="1516061"/>
            <a:ext cx="64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tailEnd type="arrow"/>
          </a:ln>
        </p:spPr>
      </p:cxnSp>
      <p:pic>
        <p:nvPicPr>
          <p:cNvPr id="22" name="图片 21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435" y="2625090"/>
            <a:ext cx="4474210" cy="2846070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20"/>
            </p:custDataLst>
          </p:nvPr>
        </p:nvSpPr>
        <p:spPr>
          <a:xfrm>
            <a:off x="9127697" y="2904641"/>
            <a:ext cx="1436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3min</a:t>
            </a:r>
            <a:endParaRPr lang="en-US" altLang="zh-CN" sz="24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28" name="文本框 27"/>
          <p:cNvSpPr txBox="1"/>
          <p:nvPr>
            <p:custDataLst>
              <p:tags r:id="rId21"/>
            </p:custDataLst>
          </p:nvPr>
        </p:nvSpPr>
        <p:spPr>
          <a:xfrm>
            <a:off x="8477609" y="3461546"/>
            <a:ext cx="1436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17min</a:t>
            </a:r>
            <a:endParaRPr lang="en-US" altLang="zh-CN" sz="24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22"/>
            </p:custDataLst>
          </p:nvPr>
        </p:nvSpPr>
        <p:spPr>
          <a:xfrm>
            <a:off x="10391735" y="4145278"/>
            <a:ext cx="1436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0000FF"/>
                </a:solidFill>
                <a:latin typeface="Times New Roman" panose="02020603050405020304"/>
                <a:cs typeface="Times New Roman" panose="02020603050405020304" charset="0"/>
              </a:rPr>
              <a:t>117min</a:t>
            </a:r>
            <a:endParaRPr lang="en-US" altLang="zh-CN" sz="2400" b="1">
              <a:solidFill>
                <a:srgbClr val="0000FF"/>
              </a:solidFill>
              <a:latin typeface="Times New Roman" panose="02020603050405020304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03479" y="1290495"/>
            <a:ext cx="228663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defRPr sz="2800" b="1">
                <a:latin typeface="仿宋" panose="02010609060101010101" pitchFamily="49" charset="-122"/>
                <a:ea typeface="仿宋" panose="02010609060101010101" pitchFamily="49" charset="-122"/>
              </a:defRPr>
            </a:lvl1pPr>
          </a:lstStyle>
          <a:p>
            <a:pPr algn="l"/>
            <a:r>
              <a:rPr lang="zh-CN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zh-CN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3</a:t>
            </a:r>
            <a:r>
              <a:rPr lang="zh-CN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）实验过程:</a:t>
            </a:r>
            <a:endParaRPr lang="zh-CN" sz="24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82" name="文本框 2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88874" y="2346394"/>
            <a:ext cx="250444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buFont typeface="Arial" panose="020B0604020202020204" pitchFamily="34" charset="0"/>
              <a:buNone/>
            </a:pPr>
            <a:r>
              <a:rPr 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4</a:t>
            </a:r>
            <a:r>
              <a:rPr 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）实验结果：</a:t>
            </a:r>
            <a:endParaRPr lang="zh-CN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940435" y="2703195"/>
            <a:ext cx="5959475" cy="288798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28"/>
            </p:custDataLst>
          </p:nvPr>
        </p:nvSpPr>
        <p:spPr>
          <a:xfrm>
            <a:off x="3578225" y="1795145"/>
            <a:ext cx="8347710" cy="8299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放射自显影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技术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：</a:t>
            </a:r>
            <a:r>
              <a:rPr lang="en-US" altLang="zh-CN" sz="2400" b="1" baseline="300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24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H放出的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电离射线</a:t>
            </a:r>
            <a:r>
              <a:rPr lang="zh-CN" altLang="en-US" sz="24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可使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感光乳剂</a:t>
            </a:r>
            <a:r>
              <a:rPr lang="zh-CN" altLang="en-US" sz="24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曝光形成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显微镜下可见</a:t>
            </a:r>
            <a:r>
              <a:rPr lang="zh-CN" altLang="en-US" sz="2400" b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的银颗粒，据此跟踪放射性物质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的分布及数量。</a:t>
            </a:r>
            <a:endParaRPr lang="zh-CN" altLang="en-US" sz="2400" b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97" name="文本框 20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4381500" y="5618480"/>
            <a:ext cx="7353935" cy="102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zh-CN" altLang="en-US" sz="2800" b="1" smtClean="0">
                <a:solidFill>
                  <a:schemeClr val="tx1"/>
                </a:solidFill>
                <a:latin typeface="+mj-ea"/>
                <a:ea typeface="+mj-ea"/>
              </a:rPr>
              <a:t>合成场所</a:t>
            </a:r>
            <a:r>
              <a:rPr lang="zh-CN" altLang="en-US" sz="2800" b="1" smtClean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是</a:t>
            </a:r>
            <a:r>
              <a:rPr lang="en-US" altLang="zh-CN" sz="2800" b="1" smtClean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______</a:t>
            </a:r>
            <a:endParaRPr lang="en-US" altLang="zh-CN" sz="2800" b="1">
              <a:solidFill>
                <a:schemeClr val="tx1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chemeClr val="tx1"/>
                </a:solidFill>
                <a:latin typeface="+mj-ea"/>
                <a:ea typeface="+mj-ea"/>
              </a:rPr>
              <a:t>运输路径</a:t>
            </a:r>
            <a:r>
              <a:rPr lang="zh-CN" altLang="en-US" sz="2800" b="1" smtClean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是</a:t>
            </a:r>
            <a:r>
              <a:rPr lang="en-US" altLang="zh-CN" sz="2800" b="1" smtClean="0">
                <a:solidFill>
                  <a:schemeClr val="tx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______________________________</a:t>
            </a:r>
            <a:endParaRPr lang="zh-CN" altLang="en-US" sz="2800" b="1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12" name="组合 11"/>
          <p:cNvGrpSpPr/>
          <p:nvPr>
            <p:custDataLst>
              <p:tags r:id="rId30"/>
            </p:custDataLst>
          </p:nvPr>
        </p:nvGrpSpPr>
        <p:grpSpPr>
          <a:xfrm>
            <a:off x="2514600" y="5617213"/>
            <a:ext cx="1946910" cy="1057910"/>
            <a:chOff x="2173042" y="5448968"/>
            <a:chExt cx="1946616" cy="1057883"/>
          </a:xfrm>
        </p:grpSpPr>
        <p:sp>
          <p:nvSpPr>
            <p:cNvPr id="101" name="Freeform 5"/>
            <p:cNvSpPr/>
            <p:nvPr>
              <p:custDataLst>
                <p:tags r:id="rId31"/>
              </p:custDataLst>
            </p:nvPr>
          </p:nvSpPr>
          <p:spPr bwMode="auto">
            <a:xfrm>
              <a:off x="3736176" y="5448968"/>
              <a:ext cx="383482" cy="1057883"/>
            </a:xfrm>
            <a:custGeom>
              <a:avLst/>
              <a:gdLst/>
              <a:ahLst/>
              <a:cxnLst/>
              <a:rect l="l" t="t" r="r" b="b"/>
              <a:pathLst>
                <a:path w="931331" h="3822203">
                  <a:moveTo>
                    <a:pt x="931331" y="0"/>
                  </a:moveTo>
                  <a:lnTo>
                    <a:pt x="931331" y="43438"/>
                  </a:lnTo>
                  <a:lnTo>
                    <a:pt x="929692" y="43241"/>
                  </a:lnTo>
                  <a:cubicBezTo>
                    <a:pt x="720560" y="43241"/>
                    <a:pt x="548753" y="233651"/>
                    <a:pt x="531759" y="477070"/>
                  </a:cubicBezTo>
                  <a:cubicBezTo>
                    <a:pt x="531001" y="481589"/>
                    <a:pt x="530505" y="486178"/>
                    <a:pt x="530592" y="490864"/>
                  </a:cubicBezTo>
                  <a:lnTo>
                    <a:pt x="527965" y="521911"/>
                  </a:lnTo>
                  <a:cubicBezTo>
                    <a:pt x="527965" y="524355"/>
                    <a:pt x="527981" y="526795"/>
                    <a:pt x="528584" y="529223"/>
                  </a:cubicBezTo>
                  <a:cubicBezTo>
                    <a:pt x="525896" y="549213"/>
                    <a:pt x="525319" y="570030"/>
                    <a:pt x="525319" y="591585"/>
                  </a:cubicBezTo>
                  <a:lnTo>
                    <a:pt x="525319" y="1420695"/>
                  </a:lnTo>
                  <a:cubicBezTo>
                    <a:pt x="525319" y="1644311"/>
                    <a:pt x="418363" y="1909396"/>
                    <a:pt x="152419" y="1909396"/>
                  </a:cubicBezTo>
                  <a:lnTo>
                    <a:pt x="152419" y="1917007"/>
                  </a:lnTo>
                  <a:cubicBezTo>
                    <a:pt x="411268" y="1917007"/>
                    <a:pt x="525319" y="2180779"/>
                    <a:pt x="525319" y="2401508"/>
                  </a:cubicBezTo>
                  <a:lnTo>
                    <a:pt x="525319" y="3229831"/>
                  </a:lnTo>
                  <a:lnTo>
                    <a:pt x="528395" y="3285086"/>
                  </a:lnTo>
                  <a:lnTo>
                    <a:pt x="527965" y="3290166"/>
                  </a:lnTo>
                  <a:cubicBezTo>
                    <a:pt x="527965" y="3298449"/>
                    <a:pt x="528142" y="3306682"/>
                    <a:pt x="530049" y="3314794"/>
                  </a:cubicBezTo>
                  <a:cubicBezTo>
                    <a:pt x="529872" y="3323297"/>
                    <a:pt x="530775" y="3331587"/>
                    <a:pt x="532157" y="3339708"/>
                  </a:cubicBezTo>
                  <a:cubicBezTo>
                    <a:pt x="550979" y="3580884"/>
                    <a:pt x="721914" y="3768836"/>
                    <a:pt x="929692" y="3768836"/>
                  </a:cubicBezTo>
                  <a:cubicBezTo>
                    <a:pt x="930239" y="3768836"/>
                    <a:pt x="930786" y="3768835"/>
                    <a:pt x="931331" y="3768639"/>
                  </a:cubicBezTo>
                  <a:lnTo>
                    <a:pt x="931331" y="3822203"/>
                  </a:lnTo>
                  <a:cubicBezTo>
                    <a:pt x="739757" y="3822203"/>
                    <a:pt x="598112" y="3773911"/>
                    <a:pt x="507975" y="3678638"/>
                  </a:cubicBezTo>
                  <a:cubicBezTo>
                    <a:pt x="417575" y="3582577"/>
                    <a:pt x="372901" y="3410141"/>
                    <a:pt x="372901" y="3162642"/>
                  </a:cubicBezTo>
                  <a:lnTo>
                    <a:pt x="372901" y="2435365"/>
                  </a:lnTo>
                  <a:cubicBezTo>
                    <a:pt x="372901" y="2299674"/>
                    <a:pt x="350301" y="2189965"/>
                    <a:pt x="304838" y="2105453"/>
                  </a:cubicBezTo>
                  <a:cubicBezTo>
                    <a:pt x="260163" y="2021204"/>
                    <a:pt x="158200" y="1972649"/>
                    <a:pt x="0" y="1961888"/>
                  </a:cubicBezTo>
                  <a:lnTo>
                    <a:pt x="0" y="1860316"/>
                  </a:lnTo>
                  <a:cubicBezTo>
                    <a:pt x="146638" y="1837744"/>
                    <a:pt x="245710" y="1792339"/>
                    <a:pt x="296166" y="1724624"/>
                  </a:cubicBezTo>
                  <a:cubicBezTo>
                    <a:pt x="347410" y="1657434"/>
                    <a:pt x="372901" y="1544052"/>
                    <a:pt x="372901" y="1386838"/>
                  </a:cubicBezTo>
                  <a:lnTo>
                    <a:pt x="372901" y="659562"/>
                  </a:lnTo>
                  <a:cubicBezTo>
                    <a:pt x="372901" y="411275"/>
                    <a:pt x="417575" y="239626"/>
                    <a:pt x="507975" y="143566"/>
                  </a:cubicBezTo>
                  <a:cubicBezTo>
                    <a:pt x="598112" y="47505"/>
                    <a:pt x="739757" y="0"/>
                    <a:pt x="931331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矩形 13"/>
            <p:cNvSpPr/>
            <p:nvPr>
              <p:custDataLst>
                <p:tags r:id="rId32"/>
              </p:custDataLst>
            </p:nvPr>
          </p:nvSpPr>
          <p:spPr>
            <a:xfrm>
              <a:off x="2173042" y="5695524"/>
              <a:ext cx="162736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chemeClr val="tx1"/>
                  </a:solidFill>
                  <a:latin typeface="+mj-ea"/>
                  <a:ea typeface="+mj-ea"/>
                </a:rPr>
                <a:t>分泌蛋白</a:t>
              </a:r>
              <a:endParaRPr lang="zh-CN" altLang="en-US" sz="2800" b="1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6" name="文本框 8"/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306679" y="5865991"/>
            <a:ext cx="228663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>
            <a:spAutoFit/>
          </a:bodyPr>
          <a:lstStyle>
            <a:defPPr>
              <a:defRPr lang="zh-CN"/>
            </a:defPPr>
            <a:lvl1pPr>
              <a:buFont typeface="Arial" panose="020B0604020202020204" pitchFamily="34" charset="0"/>
              <a:buNone/>
              <a:defRPr sz="2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sz="2400">
                <a:solidFill>
                  <a:srgbClr val="0000FF"/>
                </a:solidFill>
                <a:cs typeface="微软雅黑" panose="020B0503020204020204" pitchFamily="34" charset="-120"/>
                <a:sym typeface="+mn-ea"/>
              </a:rPr>
              <a:t>（</a:t>
            </a:r>
            <a:r>
              <a:rPr lang="en-US" altLang="zh-CN" sz="2400">
                <a:solidFill>
                  <a:srgbClr val="0000FF"/>
                </a:solidFill>
                <a:cs typeface="微软雅黑" panose="020B0503020204020204" pitchFamily="34" charset="-120"/>
                <a:sym typeface="+mn-ea"/>
              </a:rPr>
              <a:t>5</a:t>
            </a:r>
            <a:r>
              <a:rPr lang="zh-CN" sz="2400">
                <a:solidFill>
                  <a:srgbClr val="0000FF"/>
                </a:solidFill>
                <a:cs typeface="微软雅黑" panose="020B0503020204020204" pitchFamily="34" charset="-120"/>
                <a:sym typeface="+mn-ea"/>
              </a:rPr>
              <a:t>）</a:t>
            </a:r>
            <a:r>
              <a:rPr lang="zh-CN" sz="2400">
                <a:solidFill>
                  <a:srgbClr val="0000FF"/>
                </a:solidFill>
                <a:cs typeface="微软雅黑" panose="020B0503020204020204" pitchFamily="34" charset="-120"/>
              </a:rPr>
              <a:t>实验结论:</a:t>
            </a:r>
            <a:endParaRPr lang="zh-CN" sz="2400">
              <a:solidFill>
                <a:srgbClr val="0000FF"/>
              </a:solidFill>
              <a:cs typeface="微软雅黑" panose="020B0503020204020204" pitchFamily="34" charset="-120"/>
            </a:endParaRPr>
          </a:p>
        </p:txBody>
      </p:sp>
      <p:sp>
        <p:nvSpPr>
          <p:cNvPr id="98" name="Text Box 3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162146" y="5591008"/>
            <a:ext cx="12618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核糖体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9" name="Text Box 4"/>
          <p:cNvSpPr txBox="1"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6185573" y="6066444"/>
            <a:ext cx="55707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内质网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→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高尔基体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→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囊泡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→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细胞膜</a:t>
            </a:r>
            <a:endParaRPr lang="en-US" altLang="zh-CN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27" grpId="0"/>
      <p:bldP spid="28" grpId="0"/>
      <p:bldP spid="29" grpId="0"/>
      <p:bldP spid="3" grpId="0"/>
      <p:bldP spid="82" grpId="0"/>
      <p:bldP spid="96" grpId="0"/>
      <p:bldP spid="98" grpId="0"/>
      <p:bldP spid="99" grpId="0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/>
          <p:cNvGrpSpPr/>
          <p:nvPr>
            <p:custDataLst>
              <p:tags r:id="rId1"/>
            </p:custDataLst>
          </p:nvPr>
        </p:nvGrpSpPr>
        <p:grpSpPr>
          <a:xfrm>
            <a:off x="197485" y="100330"/>
            <a:ext cx="5917490" cy="1169670"/>
            <a:chOff x="312" y="187"/>
            <a:chExt cx="8227" cy="1842"/>
          </a:xfrm>
        </p:grpSpPr>
        <p:grpSp>
          <p:nvGrpSpPr>
            <p:cNvPr id="45" name="组合 44"/>
            <p:cNvGrpSpPr/>
            <p:nvPr>
              <p:custDataLst>
                <p:tags r:id="rId2"/>
              </p:custDataLst>
            </p:nvPr>
          </p:nvGrpSpPr>
          <p:grpSpPr>
            <a:xfrm>
              <a:off x="312" y="187"/>
              <a:ext cx="8227" cy="853"/>
              <a:chOff x="312" y="187"/>
              <a:chExt cx="8227" cy="853"/>
            </a:xfrm>
          </p:grpSpPr>
          <p:grpSp>
            <p:nvGrpSpPr>
              <p:cNvPr id="46" name="组合 45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87"/>
                <a:ext cx="8227" cy="853"/>
                <a:chOff x="587375" y="965201"/>
                <a:chExt cx="5224145" cy="541755"/>
              </a:xfrm>
            </p:grpSpPr>
            <p:sp>
              <p:nvSpPr>
                <p:cNvPr id="49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436575" y="-890208"/>
                  <a:ext cx="442051" cy="430657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5" name="文本框 54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421255" y="965201"/>
                  <a:ext cx="3390265" cy="513186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lang="zh-CN" altLang="en-US" sz="2400" b="1">
                      <a:sym typeface="+mn-ea"/>
                    </a:rPr>
                    <a:t>细胞器之间的协调配合</a:t>
                  </a:r>
                  <a:endParaRPr kumimoji="0" lang="zh-CN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57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8" name="文本框 57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4" y="972823"/>
                  <a:ext cx="1097280" cy="5341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59" name="图片 58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60" name="文本框 59"/>
            <p:cNvSpPr txBox="1"/>
            <p:nvPr>
              <p:custDataLst>
                <p:tags r:id="rId10"/>
              </p:custDataLst>
            </p:nvPr>
          </p:nvSpPr>
          <p:spPr>
            <a:xfrm>
              <a:off x="696" y="1013"/>
              <a:ext cx="7491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分泌蛋白的合成与分泌过程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05485" y="1880235"/>
            <a:ext cx="3797935" cy="396113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13"/>
            </p:custDataLst>
          </p:nvPr>
        </p:nvSpPr>
        <p:spPr>
          <a:xfrm>
            <a:off x="299085" y="5899150"/>
            <a:ext cx="1144905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66675">
              <a:tabLst>
                <a:tab pos="5671185" algn="l"/>
              </a:tabLst>
            </a:pPr>
            <a:r>
              <a:rPr lang="zh-CN" altLang="zh-CN" sz="2400" b="1" kern="100" smtClean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思考：</a:t>
            </a:r>
            <a:r>
              <a:rPr lang="zh-CN" altLang="zh-CN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①与</a:t>
            </a:r>
            <a:r>
              <a:rPr lang="zh-CN" altLang="zh-CN" sz="2400" b="1" kern="10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消化酶</a:t>
            </a:r>
            <a:r>
              <a:rPr lang="zh-CN" altLang="zh-CN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合成分泌</a:t>
            </a:r>
            <a:r>
              <a:rPr lang="zh-CN" altLang="zh-CN" sz="2400" b="1" kern="10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相关</a:t>
            </a:r>
            <a:r>
              <a:rPr lang="zh-CN" altLang="zh-CN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的</a:t>
            </a:r>
            <a:r>
              <a:rPr lang="zh-CN" altLang="zh-CN" sz="2400" b="1" kern="100" smtClean="0">
                <a:solidFill>
                  <a:srgbClr val="0420EE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细胞器</a:t>
            </a:r>
            <a:r>
              <a:rPr lang="zh-CN" altLang="zh-CN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有</a:t>
            </a:r>
            <a:r>
              <a:rPr lang="en-US" altLang="zh-CN" sz="2400" b="1" u="sng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                              </a:t>
            </a:r>
            <a:r>
              <a:rPr lang="zh-CN" altLang="zh-CN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。</a:t>
            </a:r>
            <a:endParaRPr lang="zh-CN" altLang="zh-CN" sz="2400" b="1" kern="10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marR="66675">
              <a:tabLst>
                <a:tab pos="5671185" algn="l"/>
              </a:tabLst>
            </a:pPr>
            <a:r>
              <a:rPr lang="zh-CN" altLang="zh-CN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②与抗体合成及分泌</a:t>
            </a:r>
            <a:r>
              <a:rPr lang="zh-CN" altLang="zh-CN" sz="2400" b="1" kern="100" smtClean="0">
                <a:solidFill>
                  <a:srgbClr val="0420E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直接相关</a:t>
            </a:r>
            <a:r>
              <a:rPr lang="zh-CN" altLang="zh-CN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的</a:t>
            </a:r>
            <a:r>
              <a:rPr lang="zh-CN" altLang="zh-CN" sz="2400" b="1" kern="100" smtClean="0">
                <a:solidFill>
                  <a:srgbClr val="0420EE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细胞结构</a:t>
            </a:r>
            <a:r>
              <a:rPr lang="zh-CN" altLang="zh-CN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有</a:t>
            </a:r>
            <a:r>
              <a:rPr lang="en-US" altLang="zh-CN" sz="2400" b="1" u="sng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                              </a:t>
            </a:r>
            <a:r>
              <a:rPr lang="zh-CN" altLang="zh-CN" sz="24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0" name="文本框 19"/>
          <p:cNvSpPr txBox="1"/>
          <p:nvPr>
            <p:custDataLst>
              <p:tags r:id="rId14"/>
            </p:custDataLst>
          </p:nvPr>
        </p:nvSpPr>
        <p:spPr>
          <a:xfrm>
            <a:off x="7012940" y="605155"/>
            <a:ext cx="20916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氨基酸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5"/>
            </p:custDataLst>
          </p:nvPr>
        </p:nvSpPr>
        <p:spPr>
          <a:xfrm>
            <a:off x="7076440" y="1706245"/>
            <a:ext cx="18402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多肽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6"/>
            </p:custDataLst>
          </p:nvPr>
        </p:nvSpPr>
        <p:spPr>
          <a:xfrm>
            <a:off x="7076440" y="3016885"/>
            <a:ext cx="21151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未成熟蛋白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17"/>
            </p:custDataLst>
          </p:nvPr>
        </p:nvSpPr>
        <p:spPr>
          <a:xfrm>
            <a:off x="7154545" y="4171950"/>
            <a:ext cx="18402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成熟蛋白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18"/>
            </p:custDataLst>
          </p:nvPr>
        </p:nvSpPr>
        <p:spPr>
          <a:xfrm>
            <a:off x="7157720" y="5199380"/>
            <a:ext cx="18014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分泌蛋白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5" name="直接箭头连接符 24"/>
          <p:cNvCxnSpPr/>
          <p:nvPr>
            <p:custDataLst>
              <p:tags r:id="rId19"/>
            </p:custDataLst>
          </p:nvPr>
        </p:nvCxnSpPr>
        <p:spPr>
          <a:xfrm>
            <a:off x="8046720" y="1127125"/>
            <a:ext cx="4445" cy="59690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>
            <p:custDataLst>
              <p:tags r:id="rId20"/>
            </p:custDataLst>
          </p:nvPr>
        </p:nvCxnSpPr>
        <p:spPr>
          <a:xfrm>
            <a:off x="7994015" y="2188845"/>
            <a:ext cx="635" cy="82804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>
            <p:custDataLst>
              <p:tags r:id="rId21"/>
            </p:custDataLst>
          </p:nvPr>
        </p:nvCxnSpPr>
        <p:spPr>
          <a:xfrm flipH="1">
            <a:off x="8051165" y="3477260"/>
            <a:ext cx="11430" cy="82931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/>
          <p:nvPr>
            <p:custDataLst>
              <p:tags r:id="rId22"/>
            </p:custDataLst>
          </p:nvPr>
        </p:nvCxnSpPr>
        <p:spPr>
          <a:xfrm flipH="1">
            <a:off x="8051165" y="4739005"/>
            <a:ext cx="5080" cy="43243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文本框 49"/>
          <p:cNvSpPr txBox="1"/>
          <p:nvPr>
            <p:custDataLst>
              <p:tags r:id="rId23"/>
            </p:custDataLst>
          </p:nvPr>
        </p:nvSpPr>
        <p:spPr>
          <a:xfrm>
            <a:off x="8046720" y="1132840"/>
            <a:ext cx="16929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脱水缩合</a:t>
            </a:r>
            <a:endParaRPr lang="zh-CN" altLang="en-US" sz="24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24"/>
            </p:custDataLst>
          </p:nvPr>
        </p:nvSpPr>
        <p:spPr>
          <a:xfrm>
            <a:off x="8025130" y="2372995"/>
            <a:ext cx="22015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加工、折叠</a:t>
            </a:r>
            <a:endParaRPr lang="zh-CN" altLang="en-US" sz="24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文本框 51"/>
          <p:cNvSpPr txBox="1"/>
          <p:nvPr>
            <p:custDataLst>
              <p:tags r:id="rId25"/>
            </p:custDataLst>
          </p:nvPr>
        </p:nvSpPr>
        <p:spPr>
          <a:xfrm>
            <a:off x="7994015" y="3650615"/>
            <a:ext cx="22015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修饰、加工</a:t>
            </a:r>
            <a:endParaRPr lang="zh-CN" altLang="en-US" sz="24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文本框 52"/>
          <p:cNvSpPr txBox="1"/>
          <p:nvPr>
            <p:custDataLst>
              <p:tags r:id="rId26"/>
            </p:custDataLst>
          </p:nvPr>
        </p:nvSpPr>
        <p:spPr>
          <a:xfrm>
            <a:off x="8229600" y="4739005"/>
            <a:ext cx="10223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分泌</a:t>
            </a:r>
            <a:endParaRPr lang="zh-CN" altLang="en-US" sz="2400" b="1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36" name="矩形 35"/>
          <p:cNvSpPr/>
          <p:nvPr>
            <p:custDataLst>
              <p:tags r:id="rId27"/>
            </p:custDataLst>
          </p:nvPr>
        </p:nvSpPr>
        <p:spPr>
          <a:xfrm>
            <a:off x="5210811" y="2372995"/>
            <a:ext cx="1713230" cy="46037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粗面内质网</a:t>
            </a:r>
            <a:endParaRPr lang="zh-CN" altLang="en-US" sz="24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39"/>
          <p:cNvSpPr/>
          <p:nvPr>
            <p:custDataLst>
              <p:tags r:id="rId28"/>
            </p:custDataLst>
          </p:nvPr>
        </p:nvSpPr>
        <p:spPr>
          <a:xfrm>
            <a:off x="5288915" y="3650615"/>
            <a:ext cx="1407160" cy="46037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高尔基体</a:t>
            </a:r>
            <a:endParaRPr lang="zh-CN" altLang="en-US" sz="24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矩形 42"/>
          <p:cNvSpPr/>
          <p:nvPr>
            <p:custDataLst>
              <p:tags r:id="rId29"/>
            </p:custDataLst>
          </p:nvPr>
        </p:nvSpPr>
        <p:spPr>
          <a:xfrm>
            <a:off x="5516881" y="4770120"/>
            <a:ext cx="1101090" cy="46037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细胞膜</a:t>
            </a:r>
            <a:endParaRPr lang="zh-CN" altLang="en-US" sz="24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矩形 43"/>
          <p:cNvSpPr/>
          <p:nvPr>
            <p:custDataLst>
              <p:tags r:id="rId30"/>
            </p:custDataLst>
          </p:nvPr>
        </p:nvSpPr>
        <p:spPr>
          <a:xfrm>
            <a:off x="5516881" y="1132840"/>
            <a:ext cx="1101090" cy="46037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核糖体</a:t>
            </a:r>
            <a:endParaRPr lang="zh-CN" altLang="en-US" sz="24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右大括号 2"/>
          <p:cNvSpPr/>
          <p:nvPr>
            <p:custDataLst>
              <p:tags r:id="rId31"/>
            </p:custDataLst>
          </p:nvPr>
        </p:nvSpPr>
        <p:spPr>
          <a:xfrm>
            <a:off x="10349865" y="758190"/>
            <a:ext cx="76200" cy="4810125"/>
          </a:xfrm>
          <a:prstGeom prst="rightBrace">
            <a:avLst/>
          </a:prstGeom>
          <a:ln w="254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32"/>
            </p:custDataLst>
          </p:nvPr>
        </p:nvSpPr>
        <p:spPr>
          <a:xfrm>
            <a:off x="6108700" y="1880235"/>
            <a:ext cx="814705" cy="460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转移</a:t>
            </a:r>
            <a:endParaRPr lang="zh-CN" altLang="en-US" sz="24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7" name="直接连接符 46"/>
          <p:cNvCxnSpPr/>
          <p:nvPr>
            <p:custDataLst>
              <p:tags r:id="rId33"/>
            </p:custDataLst>
          </p:nvPr>
        </p:nvCxnSpPr>
        <p:spPr>
          <a:xfrm>
            <a:off x="7054850" y="1353185"/>
            <a:ext cx="939800" cy="6350"/>
          </a:xfrm>
          <a:prstGeom prst="line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>
            <p:custDataLst>
              <p:tags r:id="rId34"/>
            </p:custDataLst>
          </p:nvPr>
        </p:nvCxnSpPr>
        <p:spPr>
          <a:xfrm flipH="1">
            <a:off x="6005195" y="1604645"/>
            <a:ext cx="0" cy="822960"/>
          </a:xfrm>
          <a:prstGeom prst="straightConnector1">
            <a:avLst/>
          </a:prstGeom>
          <a:ln w="12700">
            <a:solidFill>
              <a:srgbClr val="C00000"/>
            </a:solidFill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文本框 53"/>
          <p:cNvSpPr txBox="1"/>
          <p:nvPr>
            <p:custDataLst>
              <p:tags r:id="rId35"/>
            </p:custDataLst>
          </p:nvPr>
        </p:nvSpPr>
        <p:spPr>
          <a:xfrm>
            <a:off x="6109335" y="3016885"/>
            <a:ext cx="814705" cy="460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囊泡</a:t>
            </a:r>
            <a:endParaRPr lang="zh-CN" altLang="en-US" sz="24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6" name="直接箭头连接符 55"/>
          <p:cNvCxnSpPr/>
          <p:nvPr>
            <p:custDataLst>
              <p:tags r:id="rId36"/>
            </p:custDataLst>
          </p:nvPr>
        </p:nvCxnSpPr>
        <p:spPr>
          <a:xfrm>
            <a:off x="5996940" y="2842260"/>
            <a:ext cx="8255" cy="848995"/>
          </a:xfrm>
          <a:prstGeom prst="straightConnector1">
            <a:avLst/>
          </a:prstGeom>
          <a:ln w="12700">
            <a:solidFill>
              <a:srgbClr val="C00000"/>
            </a:solidFill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文本框 62"/>
          <p:cNvSpPr txBox="1"/>
          <p:nvPr>
            <p:custDataLst>
              <p:tags r:id="rId37"/>
            </p:custDataLst>
          </p:nvPr>
        </p:nvSpPr>
        <p:spPr>
          <a:xfrm>
            <a:off x="6005195" y="4202430"/>
            <a:ext cx="814705" cy="4603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囊泡</a:t>
            </a:r>
            <a:endParaRPr lang="zh-CN" altLang="en-US" sz="24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3" name="直接箭头连接符 72"/>
          <p:cNvCxnSpPr/>
          <p:nvPr>
            <p:custDataLst>
              <p:tags r:id="rId38"/>
            </p:custDataLst>
          </p:nvPr>
        </p:nvCxnSpPr>
        <p:spPr>
          <a:xfrm>
            <a:off x="5987415" y="4036695"/>
            <a:ext cx="10795" cy="792480"/>
          </a:xfrm>
          <a:prstGeom prst="straightConnector1">
            <a:avLst/>
          </a:prstGeom>
          <a:ln w="12700">
            <a:solidFill>
              <a:srgbClr val="C00000"/>
            </a:solidFill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直接连接符 73"/>
          <p:cNvCxnSpPr/>
          <p:nvPr>
            <p:custDataLst>
              <p:tags r:id="rId39"/>
            </p:custDataLst>
          </p:nvPr>
        </p:nvCxnSpPr>
        <p:spPr>
          <a:xfrm>
            <a:off x="7062470" y="2625725"/>
            <a:ext cx="939800" cy="6350"/>
          </a:xfrm>
          <a:prstGeom prst="line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连接符 74"/>
          <p:cNvCxnSpPr/>
          <p:nvPr>
            <p:custDataLst>
              <p:tags r:id="rId40"/>
            </p:custDataLst>
          </p:nvPr>
        </p:nvCxnSpPr>
        <p:spPr>
          <a:xfrm>
            <a:off x="6761480" y="3837305"/>
            <a:ext cx="1194435" cy="8255"/>
          </a:xfrm>
          <a:prstGeom prst="line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>
            <p:custDataLst>
              <p:tags r:id="rId41"/>
            </p:custDataLst>
          </p:nvPr>
        </p:nvCxnSpPr>
        <p:spPr>
          <a:xfrm>
            <a:off x="6696075" y="4999990"/>
            <a:ext cx="1271905" cy="635"/>
          </a:xfrm>
          <a:prstGeom prst="line">
            <a:avLst/>
          </a:prstGeom>
          <a:ln w="158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>
            <p:custDataLst>
              <p:tags r:id="rId42"/>
            </p:custDataLst>
          </p:nvPr>
        </p:nvSpPr>
        <p:spPr>
          <a:xfrm>
            <a:off x="951230" y="3800475"/>
            <a:ext cx="3447415" cy="1149985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3"/>
            </p:custDataLst>
          </p:nvPr>
        </p:nvSpPr>
        <p:spPr>
          <a:xfrm>
            <a:off x="951230" y="3719830"/>
            <a:ext cx="18408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交通枢纽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650" name="文本框 2"/>
          <p:cNvSpPr txBox="1"/>
          <p:nvPr>
            <p:custDataLst>
              <p:tags r:id="rId44"/>
            </p:custDataLst>
          </p:nvPr>
        </p:nvSpPr>
        <p:spPr>
          <a:xfrm>
            <a:off x="299085" y="1299845"/>
            <a:ext cx="5211445" cy="46037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6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）实例：</a:t>
            </a:r>
            <a:r>
              <a:rPr lang="zh-CN" altLang="en-US" sz="24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分泌蛋白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的合成和运输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6" name="云形 15"/>
          <p:cNvSpPr/>
          <p:nvPr>
            <p:custDataLst>
              <p:tags r:id="rId45"/>
            </p:custDataLst>
          </p:nvPr>
        </p:nvSpPr>
        <p:spPr>
          <a:xfrm>
            <a:off x="10669025" y="1734553"/>
            <a:ext cx="793335" cy="2719071"/>
          </a:xfrm>
          <a:prstGeom prst="clou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线粒体供能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6"/>
            </p:custDataLst>
          </p:nvPr>
        </p:nvSpPr>
        <p:spPr>
          <a:xfrm>
            <a:off x="6115050" y="5721350"/>
            <a:ext cx="508000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 kern="1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核糖体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、内质网、高尔基体、线粒体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47"/>
            </p:custDataLst>
          </p:nvPr>
        </p:nvSpPr>
        <p:spPr>
          <a:xfrm>
            <a:off x="6297930" y="6237605"/>
            <a:ext cx="508000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sz="2400" b="1" kern="1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核糖体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、内质网、高尔基体、细胞膜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5" name="组合 34"/>
          <p:cNvGrpSpPr/>
          <p:nvPr>
            <p:custDataLst>
              <p:tags r:id="rId48"/>
            </p:custDataLst>
          </p:nvPr>
        </p:nvGrpSpPr>
        <p:grpSpPr>
          <a:xfrm>
            <a:off x="7157720" y="5320665"/>
            <a:ext cx="4948555" cy="1045845"/>
            <a:chOff x="11272" y="8379"/>
            <a:chExt cx="7793" cy="1647"/>
          </a:xfrm>
        </p:grpSpPr>
        <p:sp>
          <p:nvSpPr>
            <p:cNvPr id="33" name="椭圆 32"/>
            <p:cNvSpPr/>
            <p:nvPr>
              <p:custDataLst>
                <p:tags r:id="rId49"/>
              </p:custDataLst>
            </p:nvPr>
          </p:nvSpPr>
          <p:spPr>
            <a:xfrm>
              <a:off x="11272" y="9104"/>
              <a:ext cx="6358" cy="922"/>
            </a:xfrm>
            <a:prstGeom prst="ellipse">
              <a:avLst/>
            </a:prstGeom>
            <a:solidFill>
              <a:schemeClr val="accent5">
                <a:alpha val="13000"/>
              </a:schemeClr>
            </a:solidFill>
            <a:ln w="47625" cmpd="sng">
              <a:solidFill>
                <a:srgbClr val="CC00CC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50"/>
              </p:custDataLst>
            </p:nvPr>
          </p:nvSpPr>
          <p:spPr>
            <a:xfrm>
              <a:off x="16299" y="8379"/>
              <a:ext cx="2766" cy="72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latin typeface="微软雅黑" panose="020B0503020204020204" pitchFamily="34" charset="-122"/>
                  <a:ea typeface="微软雅黑" panose="020B0503020204020204" pitchFamily="34" charset="-122"/>
                </a:rPr>
                <a:t>具膜细胞器</a:t>
              </a:r>
              <a:endPara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custDataLst>
      <p:tags r:id="rId5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50" grpId="0"/>
      <p:bldP spid="51" grpId="0"/>
      <p:bldP spid="52" grpId="0"/>
      <p:bldP spid="53" grpId="0"/>
      <p:bldP spid="36" grpId="0"/>
      <p:bldP spid="40" grpId="0"/>
      <p:bldP spid="43" grpId="0"/>
      <p:bldP spid="44" grpId="0"/>
      <p:bldP spid="3" grpId="0" animBg="1"/>
      <p:bldP spid="42" grpId="0" animBg="1"/>
      <p:bldP spid="54" grpId="0" animBg="1"/>
      <p:bldP spid="63" grpId="0" animBg="1"/>
      <p:bldP spid="5" grpId="0" animBg="1"/>
      <p:bldP spid="6" grpId="0"/>
      <p:bldP spid="16" grpId="0" animBg="1"/>
      <p:bldP spid="7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198120" y="118745"/>
            <a:ext cx="5917490" cy="1262380"/>
            <a:chOff x="312" y="187"/>
            <a:chExt cx="8227" cy="1988"/>
          </a:xfrm>
        </p:grpSpPr>
        <p:grpSp>
          <p:nvGrpSpPr>
            <p:cNvPr id="35" name="组合 34"/>
            <p:cNvGrpSpPr/>
            <p:nvPr>
              <p:custDataLst>
                <p:tags r:id="rId2"/>
              </p:custDataLst>
            </p:nvPr>
          </p:nvGrpSpPr>
          <p:grpSpPr>
            <a:xfrm>
              <a:off x="312" y="187"/>
              <a:ext cx="8227" cy="853"/>
              <a:chOff x="312" y="187"/>
              <a:chExt cx="8227" cy="853"/>
            </a:xfrm>
          </p:grpSpPr>
          <p:grpSp>
            <p:nvGrpSpPr>
              <p:cNvPr id="36" name="组合 35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87"/>
                <a:ext cx="8227" cy="853"/>
                <a:chOff x="587375" y="965201"/>
                <a:chExt cx="5224145" cy="541755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436575" y="-890208"/>
                  <a:ext cx="442051" cy="430657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421255" y="965201"/>
                  <a:ext cx="3390265" cy="513186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lang="zh-CN" altLang="en-US" sz="2400" b="1">
                      <a:sym typeface="+mn-ea"/>
                    </a:rPr>
                    <a:t>细胞器之间的协调配合</a:t>
                  </a:r>
                  <a:endParaRPr kumimoji="0" lang="zh-CN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4" y="972823"/>
                  <a:ext cx="1097280" cy="5341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0"/>
              </p:custDataLst>
            </p:nvPr>
          </p:nvSpPr>
          <p:spPr>
            <a:xfrm>
              <a:off x="696" y="1159"/>
              <a:ext cx="7491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分泌蛋白的合成与分泌过程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>
            <p:custDataLst>
              <p:tags r:id="rId11"/>
            </p:custDataLst>
          </p:nvPr>
        </p:nvGrpSpPr>
        <p:grpSpPr>
          <a:xfrm>
            <a:off x="1024890" y="2097405"/>
            <a:ext cx="6939280" cy="2287905"/>
            <a:chOff x="1428" y="1019"/>
            <a:chExt cx="10928" cy="3603"/>
          </a:xfrm>
        </p:grpSpPr>
        <p:grpSp>
          <p:nvGrpSpPr>
            <p:cNvPr id="33" name="组合 32"/>
            <p:cNvGrpSpPr/>
            <p:nvPr>
              <p:custDataLst>
                <p:tags r:id="rId12"/>
              </p:custDataLst>
            </p:nvPr>
          </p:nvGrpSpPr>
          <p:grpSpPr>
            <a:xfrm>
              <a:off x="1428" y="1019"/>
              <a:ext cx="10929" cy="3508"/>
              <a:chOff x="1428" y="1019"/>
              <a:chExt cx="10929" cy="3508"/>
            </a:xfrm>
          </p:grpSpPr>
          <p:pic>
            <p:nvPicPr>
              <p:cNvPr id="29" name="图片 28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4"/>
              <a:srcRect l="4840" r="9990" b="2653"/>
              <a:stretch>
                <a:fillRect/>
              </a:stretch>
            </p:blipFill>
            <p:spPr>
              <a:xfrm>
                <a:off x="1428" y="1021"/>
                <a:ext cx="4771" cy="3507"/>
              </a:xfrm>
              <a:prstGeom prst="rect">
                <a:avLst/>
              </a:prstGeom>
            </p:spPr>
          </p:pic>
          <p:pic>
            <p:nvPicPr>
              <p:cNvPr id="30" name="图片 29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16"/>
              <a:stretch>
                <a:fillRect/>
              </a:stretch>
            </p:blipFill>
            <p:spPr>
              <a:xfrm>
                <a:off x="7273" y="1019"/>
                <a:ext cx="4282" cy="3319"/>
              </a:xfrm>
              <a:prstGeom prst="rect">
                <a:avLst/>
              </a:prstGeom>
            </p:spPr>
          </p:pic>
          <p:sp>
            <p:nvSpPr>
              <p:cNvPr id="31" name="文本框 30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2251" y="1980"/>
                <a:ext cx="2987" cy="72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sz="2400">
                    <a:latin typeface="黑体" panose="02010609060101010101" charset="-122"/>
                    <a:ea typeface="黑体" panose="02010609060101010101" charset="-122"/>
                    <a:sym typeface="微软雅黑" panose="020B0503020204020204" pitchFamily="34" charset="-122"/>
                  </a:rPr>
                  <a:t>a   b    </a:t>
                </a:r>
                <a:r>
                  <a:rPr lang="zh-CN" sz="2400" smtClean="0">
                    <a:latin typeface="黑体" panose="02010609060101010101" charset="-122"/>
                    <a:ea typeface="黑体" panose="02010609060101010101" charset="-122"/>
                    <a:sym typeface="微软雅黑" panose="020B0503020204020204" pitchFamily="34" charset="-122"/>
                  </a:rPr>
                  <a:t>c</a:t>
                </a:r>
                <a:endParaRPr lang="zh-CN" altLang="en-US" sz="2400" smtClean="0">
                  <a:latin typeface="黑体" panose="02010609060101010101" charset="-122"/>
                  <a:ea typeface="黑体" panose="02010609060101010101" charset="-122"/>
                  <a:sym typeface="微软雅黑" panose="020B0503020204020204" pitchFamily="34" charset="-122"/>
                </a:endParaRPr>
              </a:p>
            </p:txBody>
          </p:sp>
          <p:sp>
            <p:nvSpPr>
              <p:cNvPr id="32" name="文本框 31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0875" y="1831"/>
                <a:ext cx="1483" cy="188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en-US" altLang="zh-CN" sz="2400">
                    <a:latin typeface="黑体" panose="02010609060101010101" charset="-122"/>
                    <a:ea typeface="黑体" panose="02010609060101010101" charset="-122"/>
                    <a:sym typeface="微软雅黑" panose="020B0503020204020204" pitchFamily="34" charset="-122"/>
                  </a:rPr>
                  <a:t>d</a:t>
                </a:r>
                <a:r>
                  <a:rPr lang="zh-CN" sz="2400">
                    <a:latin typeface="黑体" panose="02010609060101010101" charset="-122"/>
                    <a:ea typeface="黑体" panose="02010609060101010101" charset="-122"/>
                    <a:sym typeface="微软雅黑" panose="020B0503020204020204" pitchFamily="34" charset="-122"/>
                  </a:rPr>
                  <a:t>   </a:t>
                </a:r>
                <a:endParaRPr lang="zh-CN" sz="2400">
                  <a:latin typeface="黑体" panose="02010609060101010101" charset="-122"/>
                  <a:ea typeface="黑体" panose="02010609060101010101" charset="-122"/>
                  <a:sym typeface="微软雅黑" panose="020B0503020204020204" pitchFamily="34" charset="-122"/>
                </a:endParaRPr>
              </a:p>
              <a:p>
                <a:r>
                  <a:rPr lang="en-US" altLang="zh-CN" sz="2400">
                    <a:latin typeface="黑体" panose="02010609060101010101" charset="-122"/>
                    <a:ea typeface="黑体" panose="02010609060101010101" charset="-122"/>
                    <a:sym typeface="微软雅黑" panose="020B0503020204020204" pitchFamily="34" charset="-122"/>
                  </a:rPr>
                  <a:t>e</a:t>
                </a:r>
                <a:r>
                  <a:rPr lang="zh-CN" sz="2400">
                    <a:latin typeface="黑体" panose="02010609060101010101" charset="-122"/>
                    <a:ea typeface="黑体" panose="02010609060101010101" charset="-122"/>
                    <a:sym typeface="微软雅黑" panose="020B0503020204020204" pitchFamily="34" charset="-122"/>
                  </a:rPr>
                  <a:t>    </a:t>
                </a:r>
                <a:endParaRPr lang="zh-CN" sz="2400">
                  <a:latin typeface="黑体" panose="02010609060101010101" charset="-122"/>
                  <a:ea typeface="黑体" panose="02010609060101010101" charset="-122"/>
                  <a:sym typeface="微软雅黑" panose="020B0503020204020204" pitchFamily="34" charset="-122"/>
                </a:endParaRPr>
              </a:p>
              <a:p>
                <a:r>
                  <a:rPr lang="en-US" altLang="zh-CN" sz="2400" smtClean="0">
                    <a:latin typeface="黑体" panose="02010609060101010101" charset="-122"/>
                    <a:ea typeface="黑体" panose="02010609060101010101" charset="-122"/>
                    <a:sym typeface="微软雅黑" panose="020B0503020204020204" pitchFamily="34" charset="-122"/>
                  </a:rPr>
                  <a:t>f</a:t>
                </a:r>
                <a:endParaRPr lang="en-US" altLang="zh-CN" sz="2400" smtClean="0">
                  <a:latin typeface="黑体" panose="02010609060101010101" charset="-122"/>
                  <a:ea typeface="黑体" panose="02010609060101010101" charset="-122"/>
                  <a:sym typeface="微软雅黑" panose="020B0503020204020204" pitchFamily="34" charset="-122"/>
                </a:endParaRPr>
              </a:p>
            </p:txBody>
          </p:sp>
        </p:grpSp>
        <p:sp>
          <p:nvSpPr>
            <p:cNvPr id="34" name="文本框 33"/>
            <p:cNvSpPr txBox="1"/>
            <p:nvPr>
              <p:custDataLst>
                <p:tags r:id="rId19"/>
              </p:custDataLst>
            </p:nvPr>
          </p:nvSpPr>
          <p:spPr>
            <a:xfrm>
              <a:off x="3226" y="3994"/>
              <a:ext cx="7067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 smtClean="0">
                  <a:latin typeface="黑体" panose="02010609060101010101" charset="-122"/>
                  <a:ea typeface="黑体" panose="02010609060101010101" charset="-122"/>
                  <a:sym typeface="微软雅黑" panose="020B0503020204020204" pitchFamily="34" charset="-122"/>
                </a:rPr>
                <a:t>甲                        乙</a:t>
              </a:r>
              <a:endParaRPr lang="zh-CN" altLang="en-US" sz="2000" smtClean="0">
                <a:latin typeface="黑体" panose="02010609060101010101" charset="-122"/>
                <a:ea typeface="黑体" panose="02010609060101010101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34818" name="文本框 8"/>
          <p:cNvSpPr txBox="1"/>
          <p:nvPr>
            <p:custDataLst>
              <p:tags r:id="rId20"/>
            </p:custDataLst>
          </p:nvPr>
        </p:nvSpPr>
        <p:spPr>
          <a:xfrm>
            <a:off x="474345" y="1440180"/>
            <a:ext cx="7665085" cy="52197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anchor="t">
            <a:spAutoFit/>
          </a:bodyPr>
          <a:lstStyle/>
          <a:p>
            <a:r>
              <a:rPr lang="zh-CN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7</a:t>
            </a:r>
            <a:r>
              <a:rPr lang="zh-CN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r>
              <a:rPr 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分泌蛋白合成和分泌前后相关曲线解读。</a:t>
            </a:r>
            <a:endParaRPr lang="zh-CN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4821" name="文本框 8"/>
          <p:cNvSpPr txBox="1"/>
          <p:nvPr>
            <p:custDataLst>
              <p:tags r:id="rId21"/>
            </p:custDataLst>
          </p:nvPr>
        </p:nvSpPr>
        <p:spPr>
          <a:xfrm>
            <a:off x="374015" y="4340860"/>
            <a:ext cx="11454130" cy="23063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charset="0"/>
              <a:buChar char="Ø"/>
            </a:pP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图甲表示用放射性元素标记某种氨基酸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追踪不同时间放射性元素</a:t>
            </a:r>
            <a:r>
              <a:rPr 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在细胞器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中的分布情况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依据</a:t>
            </a:r>
            <a:r>
              <a:rPr 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放射性元素出现的先后顺序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判断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a、b、</a:t>
            </a:r>
            <a:r>
              <a:rPr 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分别是什么细胞器? 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______________________________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charset="0"/>
              <a:buChar char="Ø"/>
            </a:pP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图乙表示一定时间内细胞结构的</a:t>
            </a:r>
            <a:r>
              <a:rPr 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膜面积随时间的变化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请问d、e、</a:t>
            </a:r>
            <a:r>
              <a:rPr 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f分别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是什么结构?</a:t>
            </a:r>
            <a:r>
              <a:rPr lang="en-US" altLang="zh-CN" sz="24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                                              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3" name="文本框 12"/>
          <p:cNvSpPr txBox="1"/>
          <p:nvPr>
            <p:custDataLst>
              <p:tags r:id="rId22"/>
            </p:custDataLst>
          </p:nvPr>
        </p:nvSpPr>
        <p:spPr>
          <a:xfrm>
            <a:off x="1377959" y="5245100"/>
            <a:ext cx="4350017" cy="368935"/>
          </a:xfrm>
          <a:prstGeom prst="rect">
            <a:avLst/>
          </a:prstGeom>
          <a:noFill/>
          <a:ln w="63500">
            <a:noFill/>
          </a:ln>
        </p:spPr>
        <p:txBody>
          <a:bodyPr wrap="square" lIns="0" tIns="0" rIns="0" bIns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核糖体、内质网、高尔基体 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7" name="文本框 6"/>
          <p:cNvSpPr txBox="1"/>
          <p:nvPr>
            <p:custDataLst>
              <p:tags r:id="rId23"/>
            </p:custDataLst>
          </p:nvPr>
        </p:nvSpPr>
        <p:spPr>
          <a:xfrm>
            <a:off x="1457773" y="6126160"/>
            <a:ext cx="5667505" cy="368935"/>
          </a:xfrm>
          <a:prstGeom prst="rect">
            <a:avLst/>
          </a:prstGeom>
          <a:noFill/>
          <a:ln w="63500">
            <a:noFill/>
          </a:ln>
        </p:spPr>
        <p:txBody>
          <a:bodyPr wrap="square" lIns="0" tIns="0" rIns="0" bIns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d为内质网，e为细胞膜，f为高尔基体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9" name="文本框 8"/>
          <p:cNvSpPr txBox="1"/>
          <p:nvPr>
            <p:custDataLst>
              <p:tags r:id="rId24"/>
            </p:custDataLst>
          </p:nvPr>
        </p:nvSpPr>
        <p:spPr>
          <a:xfrm>
            <a:off x="8315325" y="2181860"/>
            <a:ext cx="3512820" cy="2009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30000"/>
              </a:lnSpc>
            </a:pPr>
            <a:r>
              <a:rPr sz="2400" b="1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ea"/>
              </a:rPr>
              <a:t>内质网膜面积减少，高尔基体膜面积先增加后减少，细胞膜膜面积增加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  <a:sym typeface="+mn-ea"/>
              </a:rPr>
              <a:t>，膜的成分均有更新。</a:t>
            </a:r>
            <a:endParaRPr lang="zh-CN" sz="2400" b="1"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198120" y="118745"/>
            <a:ext cx="5917490" cy="1262380"/>
            <a:chOff x="312" y="187"/>
            <a:chExt cx="8227" cy="1988"/>
          </a:xfrm>
        </p:grpSpPr>
        <p:grpSp>
          <p:nvGrpSpPr>
            <p:cNvPr id="35" name="组合 34"/>
            <p:cNvGrpSpPr/>
            <p:nvPr>
              <p:custDataLst>
                <p:tags r:id="rId2"/>
              </p:custDataLst>
            </p:nvPr>
          </p:nvGrpSpPr>
          <p:grpSpPr>
            <a:xfrm>
              <a:off x="312" y="187"/>
              <a:ext cx="8227" cy="853"/>
              <a:chOff x="312" y="187"/>
              <a:chExt cx="8227" cy="853"/>
            </a:xfrm>
          </p:grpSpPr>
          <p:grpSp>
            <p:nvGrpSpPr>
              <p:cNvPr id="36" name="组合 35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12" y="187"/>
                <a:ext cx="8227" cy="853"/>
                <a:chOff x="587375" y="965201"/>
                <a:chExt cx="5224145" cy="541755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4"/>
                  </p:custDataLst>
                </p:nvPr>
              </p:nvSpPr>
              <p:spPr>
                <a:xfrm rot="5400000">
                  <a:off x="3436575" y="-890208"/>
                  <a:ext cx="442051" cy="430657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5"/>
                  </p:custDataLst>
                </p:nvPr>
              </p:nvSpPr>
              <p:spPr>
                <a:xfrm>
                  <a:off x="2421255" y="965201"/>
                  <a:ext cx="3390265" cy="513186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lang="zh-CN" altLang="en-US" sz="2400" b="1">
                      <a:sym typeface="+mn-ea"/>
                    </a:rPr>
                    <a:t>细胞器之间的协调配合</a:t>
                  </a:r>
                  <a:endParaRPr kumimoji="0" lang="zh-CN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6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7"/>
                  </p:custDataLst>
                </p:nvPr>
              </p:nvSpPr>
              <p:spPr>
                <a:xfrm>
                  <a:off x="1699474" y="972823"/>
                  <a:ext cx="1097280" cy="5341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9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10"/>
              </p:custDataLst>
            </p:nvPr>
          </p:nvSpPr>
          <p:spPr>
            <a:xfrm>
              <a:off x="696" y="1159"/>
              <a:ext cx="7491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分泌蛋白的合成与分泌过程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5" name="矩形: 圆顶角 9"/>
          <p:cNvSpPr/>
          <p:nvPr>
            <p:custDataLst>
              <p:tags r:id="rId11"/>
            </p:custDataLst>
          </p:nvPr>
        </p:nvSpPr>
        <p:spPr>
          <a:xfrm>
            <a:off x="630826" y="1486358"/>
            <a:ext cx="1010314" cy="523220"/>
          </a:xfrm>
          <a:prstGeom prst="round2SameRect">
            <a:avLst>
              <a:gd name="adj1" fmla="val 30597"/>
              <a:gd name="adj2" fmla="val 0"/>
            </a:avLst>
          </a:prstGeom>
          <a:solidFill>
            <a:srgbClr val="7030A0"/>
          </a:solidFill>
          <a:ln>
            <a:noFill/>
          </a:ln>
          <a:effectLst>
            <a:glow rad="228600">
              <a:srgbClr val="ED7D31">
                <a:satMod val="175000"/>
                <a:alpha val="40000"/>
              </a:srgb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rgbClr val="ED7D31"/>
          </a:lnRef>
          <a:fillRef idx="3">
            <a:srgbClr val="ED7D31"/>
          </a:fillRef>
          <a:effectRef idx="3">
            <a:srgbClr val="ED7D31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ysClr val="window" lastClr="FFFFFF"/>
                </a:solidFill>
                <a:latin typeface="Franklin Gothic Book" panose="020B0503020102020204" charset="0"/>
                <a:ea typeface="微软雅黑" panose="020B0503020204020204" pitchFamily="34" charset="-122"/>
              </a:rPr>
              <a:t>加工</a:t>
            </a:r>
            <a:endParaRPr lang="zh-CN" altLang="en-US" sz="2800" b="1">
              <a:solidFill>
                <a:sysClr val="window" lastClr="FFFFFF"/>
              </a:solidFill>
              <a:latin typeface="Franklin Gothic Book" panose="020B0503020102020204" charset="0"/>
              <a:ea typeface="微软雅黑" panose="020B0503020204020204" pitchFamily="34" charset="-122"/>
            </a:endParaRPr>
          </a:p>
        </p:txBody>
      </p:sp>
      <p:sp>
        <p:nvSpPr>
          <p:cNvPr id="16" name="矩形: 圆顶角 10"/>
          <p:cNvSpPr/>
          <p:nvPr>
            <p:custDataLst>
              <p:tags r:id="rId12"/>
            </p:custDataLst>
          </p:nvPr>
        </p:nvSpPr>
        <p:spPr>
          <a:xfrm>
            <a:off x="3678826" y="1486358"/>
            <a:ext cx="1010314" cy="523220"/>
          </a:xfrm>
          <a:prstGeom prst="round2SameRect">
            <a:avLst>
              <a:gd name="adj1" fmla="val 30597"/>
              <a:gd name="adj2" fmla="val 0"/>
            </a:avLst>
          </a:prstGeom>
          <a:solidFill>
            <a:srgbClr val="7030A0"/>
          </a:solidFill>
          <a:ln>
            <a:noFill/>
          </a:ln>
          <a:effectLst>
            <a:glow rad="228600">
              <a:srgbClr val="ED7D31">
                <a:satMod val="175000"/>
                <a:alpha val="40000"/>
              </a:srgb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rgbClr val="ED7D31"/>
          </a:lnRef>
          <a:fillRef idx="3">
            <a:srgbClr val="ED7D31"/>
          </a:fillRef>
          <a:effectRef idx="3">
            <a:srgbClr val="ED7D31"/>
          </a:effectRef>
          <a:fontRef idx="minor">
            <a:sysClr val="window" lastClr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ysClr val="window" lastClr="FFFFFF"/>
                </a:solidFill>
                <a:latin typeface="Franklin Gothic Book" panose="020B0503020102020204" charset="0"/>
                <a:ea typeface="微软雅黑" panose="020B0503020204020204" pitchFamily="34" charset="-122"/>
                <a:sym typeface="微软雅黑" panose="020B0503020204020204" pitchFamily="34" charset="-122"/>
              </a:rPr>
              <a:t>分类</a:t>
            </a:r>
            <a:endParaRPr lang="zh-CN" altLang="en-US" sz="2800" b="1">
              <a:solidFill>
                <a:sysClr val="window" lastClr="FFFFFF"/>
              </a:solidFill>
              <a:latin typeface="Franklin Gothic Book" panose="020B050302010202020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7" name="矩形: 圆顶角 11"/>
          <p:cNvSpPr/>
          <p:nvPr>
            <p:custDataLst>
              <p:tags r:id="rId13"/>
            </p:custDataLst>
          </p:nvPr>
        </p:nvSpPr>
        <p:spPr>
          <a:xfrm>
            <a:off x="6777626" y="1486358"/>
            <a:ext cx="1010314" cy="523220"/>
          </a:xfrm>
          <a:prstGeom prst="round2SameRect">
            <a:avLst>
              <a:gd name="adj1" fmla="val 30597"/>
              <a:gd name="adj2" fmla="val 0"/>
            </a:avLst>
          </a:prstGeom>
          <a:solidFill>
            <a:srgbClr val="7030A0"/>
          </a:solidFill>
          <a:ln>
            <a:noFill/>
          </a:ln>
          <a:effectLst>
            <a:glow rad="228600">
              <a:srgbClr val="ED7D31">
                <a:satMod val="175000"/>
                <a:alpha val="40000"/>
              </a:srgb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rgbClr val="ED7D31"/>
          </a:lnRef>
          <a:fillRef idx="3">
            <a:srgbClr val="ED7D31"/>
          </a:fillRef>
          <a:effectRef idx="3">
            <a:srgbClr val="ED7D31"/>
          </a:effectRef>
          <a:fontRef idx="minor">
            <a:sysClr val="window" lastClr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ysClr val="window" lastClr="FFFFFF"/>
                </a:solidFill>
                <a:latin typeface="Franklin Gothic Book" panose="020B0503020102020204" charset="0"/>
                <a:ea typeface="微软雅黑" panose="020B0503020204020204" pitchFamily="34" charset="-122"/>
                <a:sym typeface="微软雅黑" panose="020B0503020204020204" pitchFamily="34" charset="-122"/>
              </a:rPr>
              <a:t>包装</a:t>
            </a:r>
            <a:endParaRPr lang="zh-CN" altLang="en-US" sz="2800" b="1">
              <a:solidFill>
                <a:sysClr val="window" lastClr="FFFFFF"/>
              </a:solidFill>
              <a:latin typeface="Franklin Gothic Book" panose="020B050302010202020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8" name="矩形: 圆顶角 12"/>
          <p:cNvSpPr/>
          <p:nvPr>
            <p:custDataLst>
              <p:tags r:id="rId14"/>
            </p:custDataLst>
          </p:nvPr>
        </p:nvSpPr>
        <p:spPr>
          <a:xfrm>
            <a:off x="9609725" y="1486358"/>
            <a:ext cx="1010314" cy="523220"/>
          </a:xfrm>
          <a:prstGeom prst="round2SameRect">
            <a:avLst>
              <a:gd name="adj1" fmla="val 30597"/>
              <a:gd name="adj2" fmla="val 0"/>
            </a:avLst>
          </a:prstGeom>
          <a:solidFill>
            <a:srgbClr val="7030A0"/>
          </a:solidFill>
          <a:ln>
            <a:noFill/>
          </a:ln>
          <a:effectLst>
            <a:glow rad="228600">
              <a:srgbClr val="ED7D31">
                <a:satMod val="175000"/>
                <a:alpha val="40000"/>
              </a:srgbClr>
            </a:glow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rgbClr val="ED7D31"/>
          </a:lnRef>
          <a:fillRef idx="3">
            <a:srgbClr val="ED7D31"/>
          </a:fillRef>
          <a:effectRef idx="3">
            <a:srgbClr val="ED7D31"/>
          </a:effectRef>
          <a:fontRef idx="minor">
            <a:sysClr val="window" lastClr="FFFFFF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ysClr val="window" lastClr="FFFFFF"/>
                </a:solidFill>
                <a:latin typeface="Franklin Gothic Book" panose="020B0503020102020204" charset="0"/>
                <a:ea typeface="微软雅黑" panose="020B0503020204020204" pitchFamily="34" charset="-122"/>
                <a:sym typeface="微软雅黑" panose="020B0503020204020204" pitchFamily="34" charset="-122"/>
              </a:rPr>
              <a:t>发送</a:t>
            </a:r>
            <a:endParaRPr lang="zh-CN" altLang="en-US" sz="2800" b="1">
              <a:solidFill>
                <a:sysClr val="window" lastClr="FFFFFF"/>
              </a:solidFill>
              <a:latin typeface="Franklin Gothic Book" panose="020B050302010202020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5"/>
            </p:custDataLst>
          </p:nvPr>
        </p:nvSpPr>
        <p:spPr>
          <a:xfrm>
            <a:off x="227330" y="2130425"/>
            <a:ext cx="25800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①糖基化修饰</a:t>
            </a:r>
            <a:endParaRPr lang="en-US" altLang="zh-CN" sz="2400" b="1"/>
          </a:p>
          <a:p>
            <a:r>
              <a:rPr lang="zh-CN" altLang="en-US" sz="2400" b="1"/>
              <a:t>②水解切除某些肽段</a:t>
            </a:r>
            <a:endParaRPr lang="en-US" altLang="zh-CN" sz="2400" b="1"/>
          </a:p>
          <a:p>
            <a:r>
              <a:rPr lang="zh-CN" altLang="en-US" sz="2400" b="1"/>
              <a:t>③磷酸化等</a:t>
            </a:r>
            <a:endParaRPr lang="zh-CN" altLang="en-US" sz="2400" b="1"/>
          </a:p>
        </p:txBody>
      </p:sp>
      <p:sp>
        <p:nvSpPr>
          <p:cNvPr id="20" name="文本框 19"/>
          <p:cNvSpPr txBox="1"/>
          <p:nvPr>
            <p:custDataLst>
              <p:tags r:id="rId16"/>
            </p:custDataLst>
          </p:nvPr>
        </p:nvSpPr>
        <p:spPr>
          <a:xfrm>
            <a:off x="2806634" y="2096837"/>
            <a:ext cx="4219531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①内质网逃逸蛋白</a:t>
            </a:r>
            <a:endParaRPr lang="en-US" altLang="zh-CN" sz="2400" b="1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②高尔基体自身蛋白</a:t>
            </a:r>
            <a:endParaRPr lang="en-US" altLang="zh-CN" sz="2400" b="1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③溶酶体</a:t>
            </a:r>
            <a:r>
              <a:rPr lang="en-US" altLang="zh-CN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/</a:t>
            </a:r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液泡内的水解酶</a:t>
            </a:r>
            <a:endParaRPr lang="en-US" altLang="zh-CN" sz="2400" b="1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④细胞膜蛋白</a:t>
            </a:r>
            <a:endParaRPr lang="en-US" altLang="zh-CN" sz="2400" b="1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r>
              <a:rPr lang="zh-CN" altLang="en-US" sz="2400" b="1">
                <a:solidFill>
                  <a:sysClr val="windowText" lastClr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⑤分泌蛋白</a:t>
            </a:r>
            <a:endParaRPr lang="zh-CN" altLang="en-US" sz="2400" b="1">
              <a:solidFill>
                <a:sysClr val="windowText" lastClr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1" name="文本框 20"/>
          <p:cNvSpPr txBox="1"/>
          <p:nvPr>
            <p:custDataLst>
              <p:tags r:id="rId17"/>
            </p:custDataLst>
          </p:nvPr>
        </p:nvSpPr>
        <p:spPr>
          <a:xfrm>
            <a:off x="6454215" y="2130329"/>
            <a:ext cx="20739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/>
              <a:t>形成囊泡</a:t>
            </a:r>
            <a:endParaRPr lang="zh-CN" altLang="en-US" sz="2400" b="1" smtClean="0"/>
          </a:p>
        </p:txBody>
      </p:sp>
      <p:sp>
        <p:nvSpPr>
          <p:cNvPr id="22" name="文本框 21"/>
          <p:cNvSpPr txBox="1"/>
          <p:nvPr>
            <p:custDataLst>
              <p:tags r:id="rId18"/>
            </p:custDataLst>
          </p:nvPr>
        </p:nvSpPr>
        <p:spPr>
          <a:xfrm>
            <a:off x="9085604" y="2096039"/>
            <a:ext cx="20739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/>
              <a:t>囊泡运输</a:t>
            </a:r>
            <a:r>
              <a:rPr lang="zh-CN" altLang="en-US" sz="2400" b="1"/>
              <a:t>到相应的部位</a:t>
            </a:r>
            <a:endParaRPr lang="zh-CN" altLang="en-US" sz="2400" b="1"/>
          </a:p>
        </p:txBody>
      </p:sp>
      <p:cxnSp>
        <p:nvCxnSpPr>
          <p:cNvPr id="24" name="直接箭头连接符 23"/>
          <p:cNvCxnSpPr/>
          <p:nvPr>
            <p:custDataLst>
              <p:tags r:id="rId19"/>
            </p:custDataLst>
          </p:nvPr>
        </p:nvCxnSpPr>
        <p:spPr>
          <a:xfrm flipH="1">
            <a:off x="8963272" y="2947194"/>
            <a:ext cx="524756" cy="338529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ysClr val="windowText" lastClr="000000"/>
          </a:lnRef>
          <a:fillRef idx="0">
            <a:sysClr val="windowText" lastClr="000000"/>
          </a:fillRef>
          <a:effectRef idx="2">
            <a:sysClr val="windowText" lastClr="000000"/>
          </a:effectRef>
          <a:fontRef idx="minor">
            <a:sysClr val="windowText" lastClr="000000"/>
          </a:fontRef>
        </p:style>
      </p:cxnSp>
      <p:cxnSp>
        <p:nvCxnSpPr>
          <p:cNvPr id="25" name="直接箭头连接符 24"/>
          <p:cNvCxnSpPr/>
          <p:nvPr>
            <p:custDataLst>
              <p:tags r:id="rId20"/>
            </p:custDataLst>
          </p:nvPr>
        </p:nvCxnSpPr>
        <p:spPr>
          <a:xfrm>
            <a:off x="10079456" y="2986061"/>
            <a:ext cx="4445" cy="750570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ysClr val="windowText" lastClr="000000"/>
          </a:lnRef>
          <a:fillRef idx="0">
            <a:sysClr val="windowText" lastClr="000000"/>
          </a:fillRef>
          <a:effectRef idx="2">
            <a:sysClr val="windowText" lastClr="000000"/>
          </a:effectRef>
          <a:fontRef idx="minor">
            <a:sysClr val="windowText" lastClr="000000"/>
          </a:fontRef>
        </p:style>
      </p:cxnSp>
      <p:cxnSp>
        <p:nvCxnSpPr>
          <p:cNvPr id="26" name="直接箭头连接符 25"/>
          <p:cNvCxnSpPr/>
          <p:nvPr>
            <p:custDataLst>
              <p:tags r:id="rId21"/>
            </p:custDataLst>
          </p:nvPr>
        </p:nvCxnSpPr>
        <p:spPr>
          <a:xfrm>
            <a:off x="10524119" y="2985158"/>
            <a:ext cx="482102" cy="376188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ysClr val="windowText" lastClr="000000"/>
          </a:lnRef>
          <a:fillRef idx="0">
            <a:sysClr val="windowText" lastClr="000000"/>
          </a:fillRef>
          <a:effectRef idx="2">
            <a:sysClr val="windowText" lastClr="000000"/>
          </a:effectRef>
          <a:fontRef idx="minor">
            <a:sysClr val="windowText" lastClr="000000"/>
          </a:fontRef>
        </p:style>
      </p:cxnSp>
      <p:sp>
        <p:nvSpPr>
          <p:cNvPr id="27" name="文本框 26"/>
          <p:cNvSpPr txBox="1"/>
          <p:nvPr>
            <p:custDataLst>
              <p:tags r:id="rId22"/>
            </p:custDataLst>
          </p:nvPr>
        </p:nvSpPr>
        <p:spPr>
          <a:xfrm>
            <a:off x="7767632" y="3234154"/>
            <a:ext cx="186690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smtClean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溶酶体</a:t>
            </a:r>
            <a:r>
              <a:rPr lang="en-US" altLang="zh-CN" sz="2400" b="1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2400" b="1" smtClean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液泡</a:t>
            </a:r>
            <a:endParaRPr lang="en-US" altLang="zh-CN" sz="2400" b="1" smtClean="0">
              <a:solidFill>
                <a:sysClr val="windowText" lastClr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r>
              <a:rPr lang="zh-CN" altLang="en-US" sz="2400" b="1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内质网</a:t>
            </a:r>
            <a:endParaRPr lang="zh-CN" altLang="en-US" sz="2400" b="1">
              <a:solidFill>
                <a:sysClr val="windowText" lastClr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3"/>
            </p:custDataLst>
          </p:nvPr>
        </p:nvSpPr>
        <p:spPr>
          <a:xfrm>
            <a:off x="9467124" y="3666815"/>
            <a:ext cx="11010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smtClean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细胞膜</a:t>
            </a:r>
            <a:endParaRPr lang="zh-CN" altLang="en-US" sz="2400" b="1" smtClean="0">
              <a:solidFill>
                <a:sysClr val="windowText" lastClr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24"/>
            </p:custDataLst>
          </p:nvPr>
        </p:nvSpPr>
        <p:spPr>
          <a:xfrm>
            <a:off x="10626089" y="3285683"/>
            <a:ext cx="11010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细胞</a:t>
            </a:r>
            <a:r>
              <a:rPr lang="zh-CN" altLang="en-US" sz="2400" b="1" smtClean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外</a:t>
            </a:r>
            <a:endParaRPr lang="zh-CN" altLang="en-US" sz="2400" b="1" smtClean="0">
              <a:solidFill>
                <a:sysClr val="windowText" lastClr="0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25"/>
            </p:custDataLst>
          </p:nvPr>
        </p:nvGrpSpPr>
        <p:grpSpPr>
          <a:xfrm>
            <a:off x="364490" y="4121785"/>
            <a:ext cx="9714230" cy="2628900"/>
            <a:chOff x="574" y="6491"/>
            <a:chExt cx="15298" cy="4140"/>
          </a:xfrm>
        </p:grpSpPr>
        <p:pic>
          <p:nvPicPr>
            <p:cNvPr id="54" name="图片 53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4770" y="6491"/>
              <a:ext cx="11103" cy="4140"/>
            </a:xfrm>
            <a:prstGeom prst="rect">
              <a:avLst/>
            </a:prstGeom>
          </p:spPr>
        </p:pic>
        <p:sp>
          <p:nvSpPr>
            <p:cNvPr id="53" name="矩形 52"/>
            <p:cNvSpPr/>
            <p:nvPr>
              <p:custDataLst>
                <p:tags r:id="rId28"/>
              </p:custDataLst>
            </p:nvPr>
          </p:nvSpPr>
          <p:spPr>
            <a:xfrm>
              <a:off x="574" y="7629"/>
              <a:ext cx="3679" cy="1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314865"/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b="1" smtClean="0">
                  <a:solidFill>
                    <a:srgbClr val="FF0000"/>
                  </a:solidFill>
                  <a:highlight>
                    <a:srgbClr val="FFFF0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拓展</a:t>
              </a:r>
              <a:r>
                <a:rPr lang="zh-CN" altLang="en-US" sz="2800" b="1" smtClean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：高尔基体的作用</a:t>
              </a:r>
              <a:endParaRPr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  <p:custDataLst>
      <p:tags r:id="rId2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21" grpId="0"/>
      <p:bldP spid="22" grpId="0"/>
      <p:bldP spid="27" grpId="0"/>
      <p:bldP spid="28" grpId="0"/>
      <p:bldP spid="2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474345" y="1235075"/>
            <a:ext cx="1131316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内质网膜、高尔基体膜和细胞膜之间可以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相互转化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，说明什么问题？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内容占位符 2"/>
          <p:cNvSpPr txBox="1"/>
          <p:nvPr>
            <p:custDataLst>
              <p:tags r:id="rId2"/>
            </p:custDataLst>
          </p:nvPr>
        </p:nvSpPr>
        <p:spPr>
          <a:xfrm>
            <a:off x="1927225" y="1972310"/>
            <a:ext cx="10041890" cy="638810"/>
          </a:xfrm>
          <a:prstGeom prst="rect">
            <a:avLst/>
          </a:prstGeom>
        </p:spPr>
        <p:txBody>
          <a:bodyPr/>
          <a:lstStyle>
            <a:lvl1pPr marL="449580" marR="0" indent="-449580" algn="l" defTabSz="914400" rtl="0" eaLnBrk="1" fontAlgn="auto" latinLnBrk="0" hangingPunct="1">
              <a:lnSpc>
                <a:spcPts val="45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等线 Light" panose="02010600030101010101" charset="-122"/>
              <a:buAutoNum type="romanUcPeriod"/>
              <a:defRPr sz="3000" kern="1200" baseline="0">
                <a:solidFill>
                  <a:sysClr val="windowText" lastClr="000000"/>
                </a:solidFill>
                <a:latin typeface="Times New Roman" panose="02020603050405020304"/>
                <a:ea typeface="等线" panose="02010600030101010101" charset="-122"/>
                <a:cs typeface="Arial" panose="020B0604020202020204" pitchFamily="34" charset="0"/>
              </a:defRPr>
            </a:lvl1pPr>
            <a:lvl2pPr marL="808355" indent="-351155" algn="l" defTabSz="914400" rtl="0" eaLnBrk="1" latinLnBrk="0" hangingPunct="1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Font typeface="等线 Light" panose="02010600030101010101" charset="-122"/>
              <a:buAutoNum type="arabicPeriod"/>
              <a:defRPr lang="zh-CN" altLang="en-US" sz="2800" kern="1200" baseline="0">
                <a:solidFill>
                  <a:sysClr val="windowText" lastClr="000000"/>
                </a:solidFill>
                <a:latin typeface="Times New Roman" panose="02020603050405020304"/>
                <a:ea typeface="等线 Light" panose="02010600030101010101" charset="-122"/>
                <a:cs typeface="Arial" panose="020B0604020202020204" pitchFamily="34" charset="0"/>
              </a:defRPr>
            </a:lvl2pPr>
            <a:lvl3pPr marL="800100" indent="-342900" algn="l" defTabSz="914400" rtl="0" eaLnBrk="1" latinLnBrk="0" hangingPunct="1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 sz="2500" kern="1200" baseline="0">
                <a:solidFill>
                  <a:sysClr val="windowText" lastClr="000000"/>
                </a:solidFill>
                <a:latin typeface="Times New Roman" panose="02020603050405020304"/>
                <a:ea typeface="新宋体" panose="02010609030101010101" pitchFamily="49" charset="-122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  <a:cs typeface="Arial" panose="020B0604020202020204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  <a:cs typeface="Arial" panose="020B0604020202020204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  <a:cs typeface="Arial" panose="020B0604020202020204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等线" panose="02010600030101010101" charset="-122"/>
                <a:ea typeface="等线" panose="02010600030101010101" charset="-122"/>
                <a:cs typeface="Arial" panose="020B0604020202020204" pitchFamily="34" charset="0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zh-CN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细胞器膜</a:t>
            </a:r>
            <a:r>
              <a:rPr lang="zh-CN" altLang="zh-CN" sz="28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细胞膜</a:t>
            </a:r>
            <a:r>
              <a:rPr lang="zh-CN" altLang="zh-CN" sz="28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核膜</a:t>
            </a:r>
            <a:r>
              <a:rPr lang="zh-CN" altLang="zh-CN" sz="28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等结构，共同构成</a:t>
            </a:r>
            <a:r>
              <a:rPr lang="zh-CN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细胞的</a:t>
            </a:r>
            <a:r>
              <a:rPr lang="zh-CN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生物膜系统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ts val="4000"/>
              </a:lnSpc>
              <a:buNone/>
            </a:pPr>
            <a:endParaRPr lang="en-US" altLang="zh-CN" sz="2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 Box 1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185025" y="4633595"/>
            <a:ext cx="4819015" cy="46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原核生物也具有生物膜系统。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 Box 1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194550" y="5327650"/>
            <a:ext cx="4747260" cy="46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真核生物都具有生物膜系统。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 Box 1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243320" y="6021705"/>
            <a:ext cx="5760720" cy="46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口腔黏膜、胃粘膜属于生物膜系统。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19"/>
          <p:cNvSpPr/>
          <p:nvPr>
            <p:custDataLst>
              <p:tags r:id="rId6"/>
            </p:custDataLst>
          </p:nvPr>
        </p:nvSpPr>
        <p:spPr>
          <a:xfrm>
            <a:off x="11284744" y="5026339"/>
            <a:ext cx="993427" cy="1014730"/>
          </a:xfrm>
          <a:prstGeom prst="rect">
            <a:avLst/>
          </a:prstGeom>
          <a:noFill/>
          <a:ln>
            <a:noFill/>
            <a:miter lim="800000"/>
          </a:ln>
          <a:effectLst>
            <a:prstShdw prst="shdw17" dist="17961" dir="2700000">
              <a:srgbClr val="E7E6E6"/>
            </a:prst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en-US" altLang="zh-CN" sz="6000" b="1">
                <a:solidFill>
                  <a:srgbClr val="DF030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  <a:endParaRPr lang="en-US" altLang="zh-CN" sz="6000" b="1">
              <a:solidFill>
                <a:srgbClr val="DF030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19"/>
          <p:cNvSpPr/>
          <p:nvPr>
            <p:custDataLst>
              <p:tags r:id="rId7"/>
            </p:custDataLst>
          </p:nvPr>
        </p:nvSpPr>
        <p:spPr>
          <a:xfrm>
            <a:off x="11284744" y="4291330"/>
            <a:ext cx="666115" cy="1068705"/>
          </a:xfrm>
          <a:prstGeom prst="rect">
            <a:avLst/>
          </a:prstGeom>
          <a:noFill/>
          <a:ln>
            <a:noFill/>
            <a:miter lim="800000"/>
          </a:ln>
          <a:effectLst>
            <a:prstShdw prst="shdw17" dist="17961" dir="2700000">
              <a:srgbClr val="E7E6E6"/>
            </a:prstShdw>
          </a:effectLst>
        </p:spPr>
        <p:txBody>
          <a:bodyPr wrap="none">
            <a:no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en-US" altLang="zh-CN" sz="6000" b="1">
                <a:solidFill>
                  <a:srgbClr val="DF030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  <a:endParaRPr lang="en-US" altLang="zh-CN" sz="6000" b="1">
              <a:solidFill>
                <a:srgbClr val="DF030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12750" y="2811145"/>
            <a:ext cx="5055870" cy="3090545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5461000" y="3826510"/>
            <a:ext cx="1753870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细胞器膜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5461000" y="2979578"/>
            <a:ext cx="973262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核膜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5461000" y="4645025"/>
            <a:ext cx="1454150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细胞膜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右中括号 10"/>
          <p:cNvSpPr/>
          <p:nvPr>
            <p:custDataLst>
              <p:tags r:id="rId13"/>
            </p:custDataLst>
          </p:nvPr>
        </p:nvSpPr>
        <p:spPr>
          <a:xfrm>
            <a:off x="6944995" y="3003550"/>
            <a:ext cx="114935" cy="2022475"/>
          </a:xfrm>
          <a:prstGeom prst="rightBracke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Text" lastClr="00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5" name="直接箭头连接符 4"/>
          <p:cNvCxnSpPr/>
          <p:nvPr>
            <p:custDataLst>
              <p:tags r:id="rId14"/>
            </p:custDataLst>
          </p:nvPr>
        </p:nvCxnSpPr>
        <p:spPr>
          <a:xfrm>
            <a:off x="7059930" y="4049395"/>
            <a:ext cx="252000" cy="635"/>
          </a:xfrm>
          <a:prstGeom prst="straightConnector1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  <a:tailEnd type="arrow"/>
          </a:ln>
          <a:effectLst/>
        </p:spPr>
      </p:cxnSp>
      <p:sp>
        <p:nvSpPr>
          <p:cNvPr id="6" name="文本框 5"/>
          <p:cNvSpPr txBox="1"/>
          <p:nvPr>
            <p:custDataLst>
              <p:tags r:id="rId15"/>
            </p:custDataLst>
          </p:nvPr>
        </p:nvSpPr>
        <p:spPr>
          <a:xfrm>
            <a:off x="7312025" y="3789045"/>
            <a:ext cx="333057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细胞的生物膜系统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9" name="矩形 19"/>
          <p:cNvSpPr/>
          <p:nvPr>
            <p:custDataLst>
              <p:tags r:id="rId16"/>
            </p:custDataLst>
          </p:nvPr>
        </p:nvSpPr>
        <p:spPr>
          <a:xfrm>
            <a:off x="11284744" y="5710234"/>
            <a:ext cx="993427" cy="1014730"/>
          </a:xfrm>
          <a:prstGeom prst="rect">
            <a:avLst/>
          </a:prstGeom>
          <a:noFill/>
          <a:ln>
            <a:noFill/>
            <a:miter lim="800000"/>
          </a:ln>
          <a:effectLst>
            <a:prstShdw prst="shdw17" dist="17961" dir="2700000">
              <a:srgbClr val="E7E6E6"/>
            </a:prst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ysClr val="windowText" lastClr="000000"/>
                </a:solidFill>
                <a:effectLst/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r>
              <a:rPr lang="en-US" altLang="zh-CN" sz="6000" b="1">
                <a:solidFill>
                  <a:srgbClr val="DF030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</a:t>
            </a:r>
            <a:endParaRPr lang="en-US" altLang="zh-CN" sz="6000" b="1">
              <a:solidFill>
                <a:srgbClr val="DF030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7"/>
            </p:custDataLst>
          </p:nvPr>
        </p:nvSpPr>
        <p:spPr>
          <a:xfrm>
            <a:off x="412750" y="2018030"/>
            <a:ext cx="1495425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314865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spcAft>
                <a:spcPct val="0"/>
              </a:spcAft>
              <a:defRPr>
                <a:solidFill>
                  <a:prstClr val="black"/>
                </a:solidFill>
                <a:latin typeface="等线" panose="02010600030101010101" charset="-122"/>
                <a:ea typeface="等线" panose="02010600030101010101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Arial" panose="020B0604020202020204" pitchFamily="34" charset="0"/>
              </a:rPr>
              <a:t>①概念：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>
            <p:custDataLst>
              <p:tags r:id="rId18"/>
            </p:custDataLst>
          </p:nvPr>
        </p:nvGrpSpPr>
        <p:grpSpPr>
          <a:xfrm>
            <a:off x="198120" y="118745"/>
            <a:ext cx="5917490" cy="1262380"/>
            <a:chOff x="312" y="187"/>
            <a:chExt cx="8227" cy="1988"/>
          </a:xfrm>
        </p:grpSpPr>
        <p:grpSp>
          <p:nvGrpSpPr>
            <p:cNvPr id="3" name="组合 2"/>
            <p:cNvGrpSpPr/>
            <p:nvPr>
              <p:custDataLst>
                <p:tags r:id="rId19"/>
              </p:custDataLst>
            </p:nvPr>
          </p:nvGrpSpPr>
          <p:grpSpPr>
            <a:xfrm>
              <a:off x="312" y="187"/>
              <a:ext cx="8227" cy="853"/>
              <a:chOff x="312" y="187"/>
              <a:chExt cx="8227" cy="853"/>
            </a:xfrm>
          </p:grpSpPr>
          <p:grpSp>
            <p:nvGrpSpPr>
              <p:cNvPr id="36" name="组合 35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312" y="187"/>
                <a:ext cx="8227" cy="853"/>
                <a:chOff x="587375" y="965201"/>
                <a:chExt cx="5224145" cy="541755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21"/>
                  </p:custDataLst>
                </p:nvPr>
              </p:nvSpPr>
              <p:spPr>
                <a:xfrm rot="5400000">
                  <a:off x="3436575" y="-890208"/>
                  <a:ext cx="442051" cy="430657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22"/>
                  </p:custDataLst>
                </p:nvPr>
              </p:nvSpPr>
              <p:spPr>
                <a:xfrm>
                  <a:off x="2421255" y="965201"/>
                  <a:ext cx="3390265" cy="513186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lang="zh-CN" altLang="en-US" sz="2400" b="1">
                      <a:sym typeface="+mn-ea"/>
                    </a:rPr>
                    <a:t>细胞器之间的协调配合</a:t>
                  </a:r>
                  <a:endParaRPr kumimoji="0" lang="zh-CN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23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1699474" y="972823"/>
                  <a:ext cx="1097280" cy="5341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26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27"/>
              </p:custDataLst>
            </p:nvPr>
          </p:nvSpPr>
          <p:spPr>
            <a:xfrm>
              <a:off x="696" y="1159"/>
              <a:ext cx="7491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生物膜系统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22" grpId="0" animBg="1"/>
      <p:bldP spid="25" grpId="0" animBg="1"/>
      <p:bldP spid="9" grpId="0"/>
      <p:bldP spid="8" grpId="0"/>
      <p:bldP spid="10" grpId="0"/>
      <p:bldP spid="11" grpId="0" animBg="1"/>
      <p:bldP spid="6" grpId="0"/>
      <p:bldP spid="19" grpId="0" animBg="1"/>
      <p:bldP spid="17" grpId="0"/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本框 32"/>
          <p:cNvSpPr txBox="1"/>
          <p:nvPr>
            <p:custDataLst>
              <p:tags r:id="rId1"/>
            </p:custDataLst>
          </p:nvPr>
        </p:nvSpPr>
        <p:spPr>
          <a:xfrm>
            <a:off x="574675" y="2317115"/>
            <a:ext cx="3296920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314865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spcAft>
                <a:spcPct val="0"/>
              </a:spcAft>
              <a:defRPr>
                <a:solidFill>
                  <a:prstClr val="black"/>
                </a:solidFill>
                <a:latin typeface="等线" panose="02010600030101010101" charset="-122"/>
                <a:ea typeface="等线" panose="02010600030101010101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Arial" panose="020B0604020202020204" pitchFamily="34" charset="0"/>
              </a:rPr>
              <a:t>②生物膜间的联系：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9094" name="文本框 1"/>
          <p:cNvSpPr txBox="1"/>
          <p:nvPr>
            <p:custDataLst>
              <p:tags r:id="rId2"/>
            </p:custDataLst>
          </p:nvPr>
        </p:nvSpPr>
        <p:spPr>
          <a:xfrm>
            <a:off x="4013200" y="1260475"/>
            <a:ext cx="783209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化学组成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上：在</a:t>
            </a:r>
            <a:r>
              <a:rPr lang="zh-CN" altLang="en-US" sz="24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             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上基本相同；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  在</a:t>
            </a:r>
            <a:r>
              <a:rPr lang="zh-CN" altLang="en-US" sz="24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          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上有显著差异。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>
              <a:lnSpc>
                <a:spcPct val="150000"/>
              </a:lnSpc>
            </a:pP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结构上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：</a:t>
            </a:r>
            <a:r>
              <a:rPr lang="zh-CN" altLang="en-US" sz="24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，都由</a:t>
            </a:r>
            <a:r>
              <a:rPr lang="zh-CN" altLang="en-US" sz="24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 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构成基本支架，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</a:t>
            </a:r>
            <a:r>
              <a:rPr lang="zh-CN" altLang="en-US" sz="2400" b="1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分布其中，都具有两大特点。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4" name="文本框 33"/>
          <p:cNvSpPr txBox="1"/>
          <p:nvPr>
            <p:custDataLst>
              <p:tags r:id="rId3"/>
            </p:custDataLst>
          </p:nvPr>
        </p:nvSpPr>
        <p:spPr>
          <a:xfrm>
            <a:off x="6283960" y="1372235"/>
            <a:ext cx="16351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组成成分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4"/>
            </p:custDataLst>
          </p:nvPr>
        </p:nvSpPr>
        <p:spPr>
          <a:xfrm>
            <a:off x="6283960" y="1929130"/>
            <a:ext cx="316928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蛋白质种类和数量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5"/>
            </p:custDataLst>
          </p:nvPr>
        </p:nvSpPr>
        <p:spPr>
          <a:xfrm>
            <a:off x="5309870" y="3018790"/>
            <a:ext cx="17532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大致相同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6"/>
            </p:custDataLst>
          </p:nvPr>
        </p:nvSpPr>
        <p:spPr>
          <a:xfrm>
            <a:off x="7566025" y="3018790"/>
            <a:ext cx="21653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磷脂双分子层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7"/>
            </p:custDataLst>
          </p:nvPr>
        </p:nvSpPr>
        <p:spPr>
          <a:xfrm>
            <a:off x="5309870" y="3593465"/>
            <a:ext cx="20294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蛋白质分子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9" name="左大括号 38"/>
          <p:cNvSpPr/>
          <p:nvPr>
            <p:custDataLst>
              <p:tags r:id="rId8"/>
            </p:custDataLst>
          </p:nvPr>
        </p:nvSpPr>
        <p:spPr>
          <a:xfrm>
            <a:off x="3950970" y="1539240"/>
            <a:ext cx="97155" cy="1889760"/>
          </a:xfrm>
          <a:prstGeom prst="leftBrace">
            <a:avLst/>
          </a:prstGeom>
          <a:solidFill>
            <a:srgbClr val="002060"/>
          </a:solidFill>
          <a:ln w="28575">
            <a:solidFill>
              <a:srgbClr val="19734A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550545" y="4297680"/>
            <a:ext cx="2918460" cy="52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314865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spcBef>
                <a:spcPct val="0"/>
              </a:spcBef>
              <a:spcAft>
                <a:spcPct val="0"/>
              </a:spcAft>
              <a:defRPr>
                <a:solidFill>
                  <a:prstClr val="black"/>
                </a:solidFill>
                <a:latin typeface="等线" panose="02010600030101010101" charset="-122"/>
                <a:ea typeface="等线" panose="02010600030101010101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Arial" panose="020B0604020202020204" pitchFamily="34" charset="0"/>
              </a:rPr>
              <a:t>③生物膜的功能：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815340" y="4946650"/>
            <a:ext cx="1102995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①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相对稳定的内部环境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，在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物质运输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、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能量转化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和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信息传递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过程中起决定性作用。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1"/>
            </p:custDataLst>
          </p:nvPr>
        </p:nvSpPr>
        <p:spPr>
          <a:xfrm>
            <a:off x="815340" y="5600065"/>
            <a:ext cx="62477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②广阔的膜面积为多种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酶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提供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附着位点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。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815340" y="6179820"/>
            <a:ext cx="8495030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③把各种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细胞器分隔开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微软雅黑" panose="020B0503020204020204" pitchFamily="34" charset="-122"/>
              </a:rPr>
              <a:t>，保证细胞生命活动高效、有序进行。</a:t>
            </a:r>
            <a:endParaRPr lang="zh-CN" altLang="en-US" sz="24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微软雅黑" panose="020B0503020204020204" pitchFamily="34" charset="-122"/>
            </a:endParaRPr>
          </a:p>
        </p:txBody>
      </p:sp>
      <p:grpSp>
        <p:nvGrpSpPr>
          <p:cNvPr id="6" name="组合 5"/>
          <p:cNvGrpSpPr/>
          <p:nvPr>
            <p:custDataLst>
              <p:tags r:id="rId13"/>
            </p:custDataLst>
          </p:nvPr>
        </p:nvGrpSpPr>
        <p:grpSpPr>
          <a:xfrm>
            <a:off x="198120" y="118745"/>
            <a:ext cx="5917490" cy="1262380"/>
            <a:chOff x="312" y="187"/>
            <a:chExt cx="8227" cy="1988"/>
          </a:xfrm>
        </p:grpSpPr>
        <p:grpSp>
          <p:nvGrpSpPr>
            <p:cNvPr id="7" name="组合 6"/>
            <p:cNvGrpSpPr/>
            <p:nvPr>
              <p:custDataLst>
                <p:tags r:id="rId14"/>
              </p:custDataLst>
            </p:nvPr>
          </p:nvGrpSpPr>
          <p:grpSpPr>
            <a:xfrm>
              <a:off x="312" y="187"/>
              <a:ext cx="8227" cy="853"/>
              <a:chOff x="312" y="187"/>
              <a:chExt cx="8227" cy="853"/>
            </a:xfrm>
          </p:grpSpPr>
          <p:grpSp>
            <p:nvGrpSpPr>
              <p:cNvPr id="11" name="组合 10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312" y="187"/>
                <a:ext cx="8227" cy="853"/>
                <a:chOff x="587375" y="965201"/>
                <a:chExt cx="5224145" cy="541755"/>
              </a:xfrm>
            </p:grpSpPr>
            <p:sp>
              <p:nvSpPr>
                <p:cNvPr id="12" name="任意多边形: 形状 17"/>
                <p:cNvSpPr/>
                <p:nvPr>
                  <p:custDataLst>
                    <p:tags r:id="rId16"/>
                  </p:custDataLst>
                </p:nvPr>
              </p:nvSpPr>
              <p:spPr>
                <a:xfrm rot="5400000">
                  <a:off x="3436575" y="-890208"/>
                  <a:ext cx="442051" cy="430657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13" name="文本框 12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2421255" y="965201"/>
                  <a:ext cx="3390265" cy="513186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lang="zh-CN" altLang="en-US" sz="2400" b="1">
                      <a:sym typeface="+mn-ea"/>
                    </a:rPr>
                    <a:t>细胞器之间的协调配合</a:t>
                  </a:r>
                  <a:endParaRPr kumimoji="0" lang="zh-CN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14" name="任意多边形: 形状 18"/>
                <p:cNvSpPr/>
                <p:nvPr>
                  <p:custDataLst>
                    <p:tags r:id="rId18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0" name="文本框 39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1699474" y="972823"/>
                  <a:ext cx="1097280" cy="5341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1" name="图片 40" descr="32303137373532353b32303137393931383bc9faceefcfd4cea2beb5cfb8b0fb"/>
              <p:cNvPicPr>
                <a:picLocks noChangeAspect="1"/>
              </p:cNvPicPr>
              <p:nvPr>
                <p:custDataLst>
                  <p:tags r:id="rId20"/>
                </p:custDataLst>
              </p:nvPr>
            </p:nvPicPr>
            <p:blipFill>
              <a:blip r:embed="rId21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22"/>
              </p:custDataLst>
            </p:nvPr>
          </p:nvSpPr>
          <p:spPr>
            <a:xfrm>
              <a:off x="696" y="1159"/>
              <a:ext cx="7491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 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生物膜系统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8" grpId="0"/>
      <p:bldP spid="9" grpId="0"/>
      <p:bldP spid="10" grpId="0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382905" y="1456690"/>
            <a:ext cx="11242040" cy="55200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1.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下列有关细胞器间协调配合的叙述，正确的打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“√”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，错误的打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×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内质网将肽链加工成具有一定空间结构的蛋白质。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核糖体与内质网之间靠囊泡间接相连。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③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蛋白质进一步加工过程中内质网膜膜面积减小。（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④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高尔基体在蛋白质分泌中起到交通枢纽的作用。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⑤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分泌蛋白的合成、加工和运输过程离不开线粒体供能（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⑥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参与抗体合成、分泌的具膜细胞器有内质网、高尔基体、线粒体和细胞膜。（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⑦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细胞内的核糖体都能合成分泌蛋白。（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⑧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分泌蛋白的形成与核糖体、内质网、高尔基体有关。（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2" name="图片 11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67130" y="2265998"/>
            <a:ext cx="19050" cy="2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67130" y="3309303"/>
            <a:ext cx="19050" cy="190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组合 4"/>
          <p:cNvGrpSpPr/>
          <p:nvPr>
            <p:custDataLst>
              <p:tags r:id="rId6"/>
            </p:custDataLst>
          </p:nvPr>
        </p:nvGrpSpPr>
        <p:grpSpPr>
          <a:xfrm>
            <a:off x="4686300" y="2015490"/>
            <a:ext cx="8390743" cy="706755"/>
            <a:chOff x="11028" y="3029"/>
            <a:chExt cx="12475" cy="1113"/>
          </a:xfrm>
        </p:grpSpPr>
        <p:grpSp>
          <p:nvGrpSpPr>
            <p:cNvPr id="10" name="组合 9"/>
            <p:cNvGrpSpPr/>
            <p:nvPr>
              <p:custDataLst>
                <p:tags r:id="rId7"/>
              </p:custDataLst>
            </p:nvPr>
          </p:nvGrpSpPr>
          <p:grpSpPr>
            <a:xfrm>
              <a:off x="15293" y="3029"/>
              <a:ext cx="8210" cy="1113"/>
              <a:chOff x="10937" y="4342"/>
              <a:chExt cx="8210" cy="1113"/>
            </a:xfrm>
          </p:grpSpPr>
          <p:sp>
            <p:nvSpPr>
              <p:cNvPr id="11" name="矩形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10937" y="4342"/>
                <a:ext cx="897" cy="11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1659" y="4676"/>
                <a:ext cx="7488" cy="62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:r>
                  <a:rPr lang="zh-CN" altLang="zh-CN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还未完全成熟，只是将肽链折叠。</a:t>
                </a:r>
                <a:endParaRPr lang="zh-CN" altLang="zh-CN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15" name="直接连接符 14"/>
            <p:cNvCxnSpPr/>
            <p:nvPr>
              <p:custDataLst>
                <p:tags r:id="rId10"/>
              </p:custDataLst>
            </p:nvPr>
          </p:nvCxnSpPr>
          <p:spPr>
            <a:xfrm flipV="1">
              <a:off x="11028" y="3469"/>
              <a:ext cx="1412" cy="15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8" name="矩形 27"/>
          <p:cNvSpPr/>
          <p:nvPr>
            <p:custDataLst>
              <p:tags r:id="rId11"/>
            </p:custDataLst>
          </p:nvPr>
        </p:nvSpPr>
        <p:spPr>
          <a:xfrm>
            <a:off x="7464425" y="310261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sp>
        <p:nvSpPr>
          <p:cNvPr id="25" name="文本框 24"/>
          <p:cNvSpPr txBox="1"/>
          <p:nvPr>
            <p:custDataLst>
              <p:tags r:id="rId12"/>
            </p:custDataLst>
          </p:nvPr>
        </p:nvSpPr>
        <p:spPr>
          <a:xfrm>
            <a:off x="6382385" y="147955"/>
            <a:ext cx="206629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algn="just" defTabSz="91440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4951095" algn="l"/>
              </a:tabLst>
              <a:defRPr/>
            </a:pPr>
            <a:r>
              <a:rPr lang="zh-CN" altLang="zh-CN" sz="2400" b="1" kern="100" noProof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  <a:sym typeface="宋体" panose="02010600030101010101" pitchFamily="2" charset="-122"/>
              </a:rPr>
              <a:t>【易错辨析】</a:t>
            </a:r>
            <a:endParaRPr lang="zh-CN" altLang="zh-CN" sz="2400" b="1" kern="100" noProof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FFF00"/>
              </a:highlight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  <a:sym typeface="宋体" panose="02010600030101010101" pitchFamily="2" charset="-122"/>
            </a:endParaRPr>
          </a:p>
        </p:txBody>
      </p:sp>
      <p:grpSp>
        <p:nvGrpSpPr>
          <p:cNvPr id="41" name="组合 40"/>
          <p:cNvGrpSpPr/>
          <p:nvPr>
            <p:custDataLst>
              <p:tags r:id="rId13"/>
            </p:custDataLst>
          </p:nvPr>
        </p:nvGrpSpPr>
        <p:grpSpPr>
          <a:xfrm>
            <a:off x="7261225" y="3692525"/>
            <a:ext cx="3935095" cy="1443990"/>
            <a:chOff x="7028" y="5288"/>
            <a:chExt cx="6197" cy="2274"/>
          </a:xfrm>
        </p:grpSpPr>
        <p:grpSp>
          <p:nvGrpSpPr>
            <p:cNvPr id="17" name="组合 16"/>
            <p:cNvGrpSpPr/>
            <p:nvPr>
              <p:custDataLst>
                <p:tags r:id="rId14"/>
              </p:custDataLst>
            </p:nvPr>
          </p:nvGrpSpPr>
          <p:grpSpPr>
            <a:xfrm>
              <a:off x="7028" y="5288"/>
              <a:ext cx="6197" cy="2274"/>
              <a:chOff x="5768" y="2998"/>
              <a:chExt cx="6197" cy="2274"/>
            </a:xfrm>
          </p:grpSpPr>
          <p:sp>
            <p:nvSpPr>
              <p:cNvPr id="16" name="矩形 15"/>
              <p:cNvSpPr/>
              <p:nvPr>
                <p:custDataLst>
                  <p:tags r:id="rId15"/>
                </p:custDataLst>
              </p:nvPr>
            </p:nvSpPr>
            <p:spPr>
              <a:xfrm>
                <a:off x="5768" y="2998"/>
                <a:ext cx="785" cy="11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</a:rPr>
                  <a:t>√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endParaRPr>
              </a:p>
            </p:txBody>
          </p:sp>
          <p:sp>
            <p:nvSpPr>
              <p:cNvPr id="32" name="QT_5_AN.16_1#abed8aa15.bracket?vcp=1&amp;pid=7de1826c9&amp;color=0,0,0&amp;vpa=13&amp;vtp=1"/>
              <p:cNvSpPr/>
              <p:nvPr>
                <p:custDataLst>
                  <p:tags r:id="rId16"/>
                </p:custDataLst>
              </p:nvPr>
            </p:nvSpPr>
            <p:spPr>
              <a:xfrm>
                <a:off x="9079" y="4370"/>
                <a:ext cx="2886" cy="90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indent="0" algn="ctr" fontAlgn="auto" latinLnBrk="1">
                  <a:lnSpc>
                    <a:spcPct val="100000"/>
                  </a:lnSpc>
                </a:pPr>
                <a:endParaRPr lang="zh-CN" altLang="en-US" sz="200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40" name="文本框 39"/>
            <p:cNvSpPr txBox="1"/>
            <p:nvPr>
              <p:custDataLst>
                <p:tags r:id="rId17"/>
              </p:custDataLst>
            </p:nvPr>
          </p:nvSpPr>
          <p:spPr>
            <a:xfrm>
              <a:off x="10155" y="6643"/>
              <a:ext cx="1277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endParaRPr lang="zh-CN" sz="1600" kern="10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42" name="组合 41"/>
          <p:cNvGrpSpPr/>
          <p:nvPr>
            <p:custDataLst>
              <p:tags r:id="rId18"/>
            </p:custDataLst>
          </p:nvPr>
        </p:nvGrpSpPr>
        <p:grpSpPr>
          <a:xfrm>
            <a:off x="8040370" y="5880100"/>
            <a:ext cx="2447925" cy="706755"/>
            <a:chOff x="9370" y="6537"/>
            <a:chExt cx="3855" cy="1113"/>
          </a:xfrm>
        </p:grpSpPr>
        <p:grpSp>
          <p:nvGrpSpPr>
            <p:cNvPr id="43" name="组合 42"/>
            <p:cNvGrpSpPr/>
            <p:nvPr>
              <p:custDataLst>
                <p:tags r:id="rId19"/>
              </p:custDataLst>
            </p:nvPr>
          </p:nvGrpSpPr>
          <p:grpSpPr>
            <a:xfrm>
              <a:off x="9370" y="6537"/>
              <a:ext cx="3855" cy="1113"/>
              <a:chOff x="8110" y="4247"/>
              <a:chExt cx="3855" cy="1113"/>
            </a:xfrm>
          </p:grpSpPr>
          <p:sp>
            <p:nvSpPr>
              <p:cNvPr id="44" name="矩形 43"/>
              <p:cNvSpPr/>
              <p:nvPr>
                <p:custDataLst>
                  <p:tags r:id="rId20"/>
                </p:custDataLst>
              </p:nvPr>
            </p:nvSpPr>
            <p:spPr>
              <a:xfrm>
                <a:off x="8110" y="4247"/>
                <a:ext cx="785" cy="11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</a:rPr>
                  <a:t>√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endParaRPr>
              </a:p>
            </p:txBody>
          </p:sp>
          <p:sp>
            <p:nvSpPr>
              <p:cNvPr id="45" name="QT_5_AN.16_1#abed8aa15.bracket?vcp=1&amp;pid=7de1826c9&amp;color=0,0,0&amp;vpa=13&amp;vtp=1"/>
              <p:cNvSpPr/>
              <p:nvPr>
                <p:custDataLst>
                  <p:tags r:id="rId21"/>
                </p:custDataLst>
              </p:nvPr>
            </p:nvSpPr>
            <p:spPr>
              <a:xfrm>
                <a:off x="9079" y="4370"/>
                <a:ext cx="2886" cy="90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indent="0" algn="ctr" fontAlgn="auto" latinLnBrk="1">
                  <a:lnSpc>
                    <a:spcPct val="100000"/>
                  </a:lnSpc>
                </a:pPr>
                <a:endParaRPr lang="zh-CN" altLang="en-US" sz="200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46" name="文本框 45"/>
            <p:cNvSpPr txBox="1"/>
            <p:nvPr>
              <p:custDataLst>
                <p:tags r:id="rId22"/>
              </p:custDataLst>
            </p:nvPr>
          </p:nvSpPr>
          <p:spPr>
            <a:xfrm>
              <a:off x="10155" y="6872"/>
              <a:ext cx="642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en-US" sz="1600" kern="10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 </a:t>
              </a:r>
              <a:endParaRPr lang="en-US" sz="1600" kern="10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54" name="组合 53"/>
          <p:cNvGrpSpPr/>
          <p:nvPr>
            <p:custDataLst>
              <p:tags r:id="rId23"/>
            </p:custDataLst>
          </p:nvPr>
        </p:nvGrpSpPr>
        <p:grpSpPr>
          <a:xfrm>
            <a:off x="9437370" y="4785995"/>
            <a:ext cx="2593975" cy="855980"/>
            <a:chOff x="14732" y="1077"/>
            <a:chExt cx="4085" cy="1348"/>
          </a:xfrm>
        </p:grpSpPr>
        <p:sp>
          <p:nvSpPr>
            <p:cNvPr id="55" name="矩形 54"/>
            <p:cNvSpPr/>
            <p:nvPr>
              <p:custDataLst>
                <p:tags r:id="rId24"/>
              </p:custDataLst>
            </p:nvPr>
          </p:nvSpPr>
          <p:spPr>
            <a:xfrm>
              <a:off x="17181" y="107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56" name="文本框 55"/>
            <p:cNvSpPr txBox="1"/>
            <p:nvPr>
              <p:custDataLst>
                <p:tags r:id="rId25"/>
              </p:custDataLst>
            </p:nvPr>
          </p:nvSpPr>
          <p:spPr>
            <a:xfrm>
              <a:off x="14732" y="1845"/>
              <a:ext cx="4085" cy="58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细胞膜不属于细胞器。</a:t>
              </a:r>
              <a:endParaRPr lang="zh-CN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26"/>
            </p:custDataLst>
          </p:nvPr>
        </p:nvGrpSpPr>
        <p:grpSpPr>
          <a:xfrm>
            <a:off x="3512185" y="2626360"/>
            <a:ext cx="5660390" cy="706755"/>
            <a:chOff x="10796" y="2000"/>
            <a:chExt cx="8914" cy="1113"/>
          </a:xfrm>
        </p:grpSpPr>
        <p:grpSp>
          <p:nvGrpSpPr>
            <p:cNvPr id="3" name="组合 2"/>
            <p:cNvGrpSpPr/>
            <p:nvPr>
              <p:custDataLst>
                <p:tags r:id="rId27"/>
              </p:custDataLst>
            </p:nvPr>
          </p:nvGrpSpPr>
          <p:grpSpPr>
            <a:xfrm>
              <a:off x="14623" y="2000"/>
              <a:ext cx="5087" cy="1113"/>
              <a:chOff x="10267" y="3313"/>
              <a:chExt cx="5087" cy="1113"/>
            </a:xfrm>
          </p:grpSpPr>
          <p:sp>
            <p:nvSpPr>
              <p:cNvPr id="4" name="矩形 3"/>
              <p:cNvSpPr/>
              <p:nvPr>
                <p:custDataLst>
                  <p:tags r:id="rId28"/>
                </p:custDataLst>
              </p:nvPr>
            </p:nvSpPr>
            <p:spPr>
              <a:xfrm>
                <a:off x="10267" y="3313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6" name="文本框 5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11466" y="3427"/>
                <a:ext cx="3888" cy="62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:r>
                  <a:rPr lang="zh-CN" altLang="en-US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核糖体是无膜结构。</a:t>
                </a:r>
                <a:endParaRPr lang="zh-CN" altLang="en-US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7" name="直接连接符 6"/>
            <p:cNvCxnSpPr/>
            <p:nvPr>
              <p:custDataLst>
                <p:tags r:id="rId30"/>
              </p:custDataLst>
            </p:nvPr>
          </p:nvCxnSpPr>
          <p:spPr>
            <a:xfrm>
              <a:off x="10796" y="2441"/>
              <a:ext cx="1429" cy="15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>
            <p:custDataLst>
              <p:tags r:id="rId31"/>
            </p:custDataLst>
          </p:nvPr>
        </p:nvGrpSpPr>
        <p:grpSpPr>
          <a:xfrm>
            <a:off x="2825750" y="5327650"/>
            <a:ext cx="6660515" cy="706755"/>
            <a:chOff x="14108" y="2623"/>
            <a:chExt cx="10489" cy="1113"/>
          </a:xfrm>
        </p:grpSpPr>
        <p:grpSp>
          <p:nvGrpSpPr>
            <p:cNvPr id="9" name="组合 8"/>
            <p:cNvGrpSpPr/>
            <p:nvPr>
              <p:custDataLst>
                <p:tags r:id="rId32"/>
              </p:custDataLst>
            </p:nvPr>
          </p:nvGrpSpPr>
          <p:grpSpPr>
            <a:xfrm>
              <a:off x="18812" y="2623"/>
              <a:ext cx="5785" cy="1113"/>
              <a:chOff x="14456" y="3936"/>
              <a:chExt cx="5785" cy="1113"/>
            </a:xfrm>
          </p:grpSpPr>
          <p:sp>
            <p:nvSpPr>
              <p:cNvPr id="26" name="矩形 25"/>
              <p:cNvSpPr/>
              <p:nvPr>
                <p:custDataLst>
                  <p:tags r:id="rId33"/>
                </p:custDataLst>
              </p:nvPr>
            </p:nvSpPr>
            <p:spPr>
              <a:xfrm>
                <a:off x="14456" y="3936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58" name="文本框 57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15153" y="4224"/>
                <a:ext cx="5088" cy="531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:r>
                  <a:rPr lang="zh-CN" altLang="zh-CN" sz="16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分泌蛋白是在附着核糖体上合成的</a:t>
                </a:r>
                <a:endParaRPr lang="zh-CN" altLang="zh-CN" sz="16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59" name="直接连接符 58"/>
            <p:cNvCxnSpPr/>
            <p:nvPr>
              <p:custDataLst>
                <p:tags r:id="rId35"/>
              </p:custDataLst>
            </p:nvPr>
          </p:nvCxnSpPr>
          <p:spPr>
            <a:xfrm>
              <a:off x="14108" y="3215"/>
              <a:ext cx="1081" cy="7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60" name="矩形 59"/>
          <p:cNvSpPr/>
          <p:nvPr>
            <p:custDataLst>
              <p:tags r:id="rId36"/>
            </p:custDataLst>
          </p:nvPr>
        </p:nvSpPr>
        <p:spPr>
          <a:xfrm>
            <a:off x="8086725" y="424180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grpSp>
        <p:nvGrpSpPr>
          <p:cNvPr id="18" name="组合 17"/>
          <p:cNvGrpSpPr/>
          <p:nvPr>
            <p:custDataLst>
              <p:tags r:id="rId37"/>
            </p:custDataLst>
          </p:nvPr>
        </p:nvGrpSpPr>
        <p:grpSpPr>
          <a:xfrm>
            <a:off x="198120" y="118745"/>
            <a:ext cx="6964757" cy="1250950"/>
            <a:chOff x="312" y="187"/>
            <a:chExt cx="9683" cy="1970"/>
          </a:xfrm>
        </p:grpSpPr>
        <p:grpSp>
          <p:nvGrpSpPr>
            <p:cNvPr id="37" name="组合 36"/>
            <p:cNvGrpSpPr/>
            <p:nvPr>
              <p:custDataLst>
                <p:tags r:id="rId38"/>
              </p:custDataLst>
            </p:nvPr>
          </p:nvGrpSpPr>
          <p:grpSpPr>
            <a:xfrm>
              <a:off x="312" y="187"/>
              <a:ext cx="8227" cy="853"/>
              <a:chOff x="312" y="187"/>
              <a:chExt cx="8227" cy="853"/>
            </a:xfrm>
          </p:grpSpPr>
          <p:grpSp>
            <p:nvGrpSpPr>
              <p:cNvPr id="38" name="组合 37"/>
              <p:cNvGrpSpPr/>
              <p:nvPr>
                <p:custDataLst>
                  <p:tags r:id="rId39"/>
                </p:custDataLst>
              </p:nvPr>
            </p:nvGrpSpPr>
            <p:grpSpPr>
              <a:xfrm>
                <a:off x="312" y="187"/>
                <a:ext cx="8227" cy="853"/>
                <a:chOff x="587375" y="965201"/>
                <a:chExt cx="5224145" cy="541755"/>
              </a:xfrm>
            </p:grpSpPr>
            <p:sp>
              <p:nvSpPr>
                <p:cNvPr id="39" name="任意多边形: 形状 17"/>
                <p:cNvSpPr/>
                <p:nvPr>
                  <p:custDataLst>
                    <p:tags r:id="rId40"/>
                  </p:custDataLst>
                </p:nvPr>
              </p:nvSpPr>
              <p:spPr>
                <a:xfrm rot="5400000">
                  <a:off x="3436575" y="-890208"/>
                  <a:ext cx="442051" cy="430657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48" name="文本框 47"/>
                <p:cNvSpPr txBox="1"/>
                <p:nvPr>
                  <p:custDataLst>
                    <p:tags r:id="rId41"/>
                  </p:custDataLst>
                </p:nvPr>
              </p:nvSpPr>
              <p:spPr>
                <a:xfrm>
                  <a:off x="2421255" y="965201"/>
                  <a:ext cx="3390265" cy="513186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lang="zh-CN" altLang="en-US" sz="2400" b="1">
                      <a:sym typeface="+mn-ea"/>
                    </a:rPr>
                    <a:t>细胞器之间的协调配合</a:t>
                  </a:r>
                  <a:endParaRPr kumimoji="0" lang="zh-CN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49" name="任意多边形: 形状 18"/>
                <p:cNvSpPr/>
                <p:nvPr>
                  <p:custDataLst>
                    <p:tags r:id="rId42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50" name="文本框 49"/>
                <p:cNvSpPr txBox="1"/>
                <p:nvPr>
                  <p:custDataLst>
                    <p:tags r:id="rId43"/>
                  </p:custDataLst>
                </p:nvPr>
              </p:nvSpPr>
              <p:spPr>
                <a:xfrm>
                  <a:off x="1699474" y="972823"/>
                  <a:ext cx="1097280" cy="5341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51" name="图片 50" descr="32303137373532353b32303137393931383bc9faceefcfd4cea2beb5cfb8b0fb"/>
              <p:cNvPicPr>
                <a:picLocks noChangeAspect="1"/>
              </p:cNvPicPr>
              <p:nvPr>
                <p:custDataLst>
                  <p:tags r:id="rId44"/>
                </p:custDataLst>
              </p:nvPr>
            </p:nvPicPr>
            <p:blipFill>
              <a:blip r:embed="rId45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52" name="文本框 51"/>
            <p:cNvSpPr txBox="1"/>
            <p:nvPr>
              <p:custDataLst>
                <p:tags r:id="rId46"/>
              </p:custDataLst>
            </p:nvPr>
          </p:nvSpPr>
          <p:spPr>
            <a:xfrm>
              <a:off x="367" y="1141"/>
              <a:ext cx="9628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分泌蛋白的合成、加工和分泌过程的分析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6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考情解码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考点定标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99555"/>
            <a:ext cx="12192000" cy="25844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68275" y="596265"/>
          <a:ext cx="11855450" cy="5560695"/>
        </p:xfrm>
        <a:graphic>
          <a:graphicData uri="http://schemas.openxmlformats.org/drawingml/2006/table">
            <a:tbl>
              <a:tblPr/>
              <a:tblGrid>
                <a:gridCol w="1362075"/>
                <a:gridCol w="5775325"/>
                <a:gridCol w="4718050"/>
              </a:tblGrid>
              <a:tr h="1988820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30000"/>
                        </a:lnSpc>
                        <a:buNone/>
                      </a:pPr>
                      <a:endParaRPr lang="zh-CN" altLang="en-US" sz="24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ctr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课标</a:t>
                      </a:r>
                      <a:endParaRPr lang="zh-CN" altLang="en-US" sz="2400" b="1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ctr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400" b="1"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要求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indent="0" algn="l">
                        <a:buNone/>
                      </a:pPr>
                      <a:r>
                        <a:rPr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1.</a:t>
                      </a:r>
                      <a:r>
                        <a:rPr lang="zh-CN" altLang="en-US" sz="24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阐明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细胞内具有多个相对独立的结构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,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担负着物质运输、合成与分解、能量转换和信息传递等生命活动。</a:t>
                      </a:r>
                      <a:endParaRPr lang="zh-CN" altLang="en-US" sz="24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l">
                        <a:buNone/>
                      </a:pPr>
                      <a:r>
                        <a:rPr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2.</a:t>
                      </a:r>
                      <a:r>
                        <a:rPr lang="zh-CN" altLang="en-US" sz="24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举例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说明细胞各部分结构之间相互联系、协调一致</a:t>
                      </a:r>
                      <a:r>
                        <a:rPr lang="en-US" altLang="zh-CN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,</a:t>
                      </a:r>
                      <a:r>
                        <a:rPr lang="zh-CN" altLang="en-US"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共同执行细胞的各项生命活动</a:t>
                      </a:r>
                      <a:r>
                        <a:rPr sz="2400" b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。</a:t>
                      </a:r>
                      <a:endParaRPr sz="2400" b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835"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30000"/>
                        </a:lnSpc>
                        <a:buNone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考点</a:t>
                      </a:r>
                      <a:endParaRPr lang="en-US" altLang="en-US" sz="24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由高考知核心知识点</a:t>
                      </a:r>
                      <a:endParaRPr lang="en-US" altLang="en-US" sz="24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60000"/>
                        </a:lnSpc>
                        <a:buNone/>
                      </a:pPr>
                      <a:r>
                        <a:rPr lang="en-US" sz="2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预测</a:t>
                      </a:r>
                      <a:endParaRPr lang="en-US" altLang="en-US" sz="2400" b="1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3045">
                <a:tc>
                  <a:txBody>
                    <a:bodyPr wrap="square"/>
                    <a:lstStyle/>
                    <a:p>
                      <a:pPr indent="0" algn="ctr">
                        <a:buNone/>
                      </a:pPr>
                      <a:endParaRPr lang="zh-CN" altLang="en-US" sz="36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3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走</a:t>
                      </a: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3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近</a:t>
                      </a: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3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细</a:t>
                      </a: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3200" b="1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胞</a:t>
                      </a: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endParaRPr lang="zh-CN" altLang="en-US" sz="3200" b="1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endParaRPr lang="en-US" altLang="zh-CN" sz="2000" b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24</a:t>
                      </a:r>
                      <a:r>
                        <a:rPr sz="2000" b="0" ker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zh-CN" altLang="en-US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细胞器的分离方法</a:t>
                      </a:r>
                      <a:endParaRPr lang="zh-CN" altLang="en-US" sz="2000" b="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22</a:t>
                      </a:r>
                      <a:r>
                        <a:rPr sz="2000" b="0" ker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卷）细胞器之间的协调配合</a:t>
                      </a:r>
                      <a:endParaRPr sz="2000" b="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22</a:t>
                      </a:r>
                      <a:r>
                        <a:rPr sz="2000" ker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卷）细胞器的分离方法及其结构</a:t>
                      </a:r>
                      <a:endParaRPr sz="200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(</a:t>
                      </a:r>
                      <a:r>
                        <a:rPr lang="zh-CN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20</a:t>
                      </a:r>
                      <a:r>
                        <a:rPr lang="en-US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21</a:t>
                      </a:r>
                      <a:r>
                        <a:rPr sz="2000" b="0" kern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·</a:t>
                      </a:r>
                      <a:r>
                        <a:rPr lang="zh-CN" altLang="en-US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广东</a:t>
                      </a:r>
                      <a:r>
                        <a:rPr lang="zh-CN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卷）</a:t>
                      </a:r>
                      <a:r>
                        <a:rPr lang="zh-CN" altLang="en-US" sz="2000" b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0"/>
                          <a:sym typeface="+mn-ea"/>
                        </a:rPr>
                        <a:t>细胞器之间的协调配合</a:t>
                      </a:r>
                      <a:endParaRPr lang="zh-CN" altLang="en-US" sz="2000" b="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微软雅黑" panose="020B0503020204020204" pitchFamily="34" charset="-120"/>
                        <a:sym typeface="+mn-ea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CF9">
                        <a:alpha val="11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fontAlgn="auto">
                        <a:lnSpc>
                          <a:spcPct val="150000"/>
                        </a:lnSpc>
                        <a:buNone/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     </a:t>
                      </a: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本讲从命题题型和内容上看，选择题和非选择题都有涉及，结合教材情境创新设问。选择题侧重功能辨析</a:t>
                      </a:r>
                      <a:r>
                        <a:rPr lang="en-US" altLang="zh-CN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(</a:t>
                      </a: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如溶酶体与自噬作用</a:t>
                      </a:r>
                      <a:r>
                        <a:rPr lang="en-US" altLang="zh-CN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)</a:t>
                      </a: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、结构特点</a:t>
                      </a:r>
                      <a:r>
                        <a:rPr lang="en-US" altLang="zh-CN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(</a:t>
                      </a: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如线粒体内膜与嵴</a:t>
                      </a:r>
                      <a:r>
                        <a:rPr lang="en-US" altLang="zh-CN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);</a:t>
                      </a: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非选择题结合实验设计</a:t>
                      </a:r>
                      <a:r>
                        <a:rPr lang="en-US" altLang="zh-CN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(</a:t>
                      </a: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如分泌蛋白合成路径分析</a:t>
                      </a:r>
                      <a:r>
                        <a:rPr lang="en-US" altLang="zh-CN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)</a:t>
                      </a: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或情境推断</a:t>
                      </a:r>
                      <a:r>
                        <a:rPr lang="en-US" altLang="zh-CN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(</a:t>
                      </a: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如细胞器功能异常的后果</a:t>
                      </a:r>
                      <a:r>
                        <a:rPr lang="en-US" altLang="zh-CN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)</a:t>
                      </a:r>
                      <a:r>
                        <a:rPr lang="zh-CN" altLang="en-US" sz="2000" b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  <a:sym typeface="+mn-ea"/>
                        </a:rPr>
                        <a:t>。</a:t>
                      </a:r>
                      <a:endParaRPr lang="zh-CN" altLang="en-US" sz="2000" b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 vert="horz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DCF9">
                        <a:alpha val="11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>
            <p:custDataLst>
              <p:tags r:id="rId1"/>
            </p:custDataLst>
          </p:nvPr>
        </p:nvSpPr>
        <p:spPr>
          <a:xfrm>
            <a:off x="382905" y="1278255"/>
            <a:ext cx="11809095" cy="61855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1.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以下有关生物膜的叙述，正确的打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“√”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，错误的打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×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①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用蛋白酶处理后的生物膜的通透性不会发生改变。（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②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生物膜的特定功能主要由膜蛋白决定。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③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生物膜之间可通过具膜小泡的转移实现膜成分的更新。（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④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生物膜在细胞与外部环境进行物质运输、能量转换和信息传递中起决定作用。（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⑤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生物膜保证了细胞生命活动能够高效、有序地进行。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⑥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所有生物膜都具有流动性和选择透过性。（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⑦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不同生物膜中蛋白质分子的种类、数量和排列顺序大体相同。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⑧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生物膜面积越大，其蛋白质含量越高。（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⑨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组成膜的各种化学成分在膜上是均匀分布的。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     )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2" name="图片 11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67130" y="2265998"/>
            <a:ext cx="19050" cy="2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67130" y="3309303"/>
            <a:ext cx="19050" cy="190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组合 4"/>
          <p:cNvGrpSpPr/>
          <p:nvPr>
            <p:custDataLst>
              <p:tags r:id="rId6"/>
            </p:custDataLst>
          </p:nvPr>
        </p:nvGrpSpPr>
        <p:grpSpPr>
          <a:xfrm>
            <a:off x="5364480" y="1887220"/>
            <a:ext cx="6610350" cy="706755"/>
            <a:chOff x="13479" y="3728"/>
            <a:chExt cx="10410" cy="1113"/>
          </a:xfrm>
        </p:grpSpPr>
        <p:grpSp>
          <p:nvGrpSpPr>
            <p:cNvPr id="10" name="组合 9"/>
            <p:cNvGrpSpPr/>
            <p:nvPr>
              <p:custDataLst>
                <p:tags r:id="rId7"/>
              </p:custDataLst>
            </p:nvPr>
          </p:nvGrpSpPr>
          <p:grpSpPr>
            <a:xfrm>
              <a:off x="17004" y="3728"/>
              <a:ext cx="6885" cy="1113"/>
              <a:chOff x="12648" y="5041"/>
              <a:chExt cx="6885" cy="1113"/>
            </a:xfrm>
          </p:grpSpPr>
          <p:sp>
            <p:nvSpPr>
              <p:cNvPr id="11" name="矩形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12648" y="5041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3645" y="5284"/>
                <a:ext cx="5888" cy="62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:r>
                  <a:rPr lang="zh-CN" altLang="zh-CN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膜上有蛋白质，处理后会改变</a:t>
                </a:r>
                <a:r>
                  <a:rPr lang="zh-CN" altLang="en-US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。</a:t>
                </a:r>
                <a:endParaRPr lang="zh-CN" altLang="en-US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15" name="直接连接符 14"/>
            <p:cNvCxnSpPr/>
            <p:nvPr>
              <p:custDataLst>
                <p:tags r:id="rId10"/>
              </p:custDataLst>
            </p:nvPr>
          </p:nvCxnSpPr>
          <p:spPr>
            <a:xfrm>
              <a:off x="13479" y="4231"/>
              <a:ext cx="1081" cy="7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>
            <p:custDataLst>
              <p:tags r:id="rId11"/>
            </p:custDataLst>
          </p:nvPr>
        </p:nvGrpSpPr>
        <p:grpSpPr>
          <a:xfrm>
            <a:off x="9087485" y="5124450"/>
            <a:ext cx="2898140" cy="788670"/>
            <a:chOff x="11021" y="3747"/>
            <a:chExt cx="4564" cy="1242"/>
          </a:xfrm>
        </p:grpSpPr>
        <p:sp>
          <p:nvSpPr>
            <p:cNvPr id="23" name="矩形 22"/>
            <p:cNvSpPr/>
            <p:nvPr>
              <p:custDataLst>
                <p:tags r:id="rId12"/>
              </p:custDataLst>
            </p:nvPr>
          </p:nvSpPr>
          <p:spPr>
            <a:xfrm>
              <a:off x="11021" y="3747"/>
              <a:ext cx="897" cy="11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rPr>
                <a:t>×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13"/>
              </p:custDataLst>
            </p:nvPr>
          </p:nvSpPr>
          <p:spPr>
            <a:xfrm>
              <a:off x="11918" y="3876"/>
              <a:ext cx="3667" cy="111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zh-CN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蛋白质种类、数量和排列顺序都不同</a:t>
              </a:r>
              <a:r>
                <a:rPr lang="zh-CN" altLang="en-US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。</a:t>
              </a:r>
              <a:endParaRPr lang="zh-CN" altLang="en-US" sz="2000" kern="1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sp>
        <p:nvSpPr>
          <p:cNvPr id="28" name="矩形 27"/>
          <p:cNvSpPr/>
          <p:nvPr>
            <p:custDataLst>
              <p:tags r:id="rId14"/>
            </p:custDataLst>
          </p:nvPr>
        </p:nvSpPr>
        <p:spPr>
          <a:xfrm>
            <a:off x="6050915" y="2365375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sp>
        <p:nvSpPr>
          <p:cNvPr id="25" name="文本框 24"/>
          <p:cNvSpPr txBox="1"/>
          <p:nvPr>
            <p:custDataLst>
              <p:tags r:id="rId15"/>
            </p:custDataLst>
          </p:nvPr>
        </p:nvSpPr>
        <p:spPr>
          <a:xfrm>
            <a:off x="6382385" y="118745"/>
            <a:ext cx="206629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indent="0" algn="just" defTabSz="91440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4951095" algn="l"/>
              </a:tabLst>
              <a:defRPr/>
            </a:pPr>
            <a:r>
              <a:rPr lang="zh-CN" altLang="zh-CN" sz="2400" b="1" kern="100" noProof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  <a:sym typeface="宋体" panose="02010600030101010101" pitchFamily="2" charset="-122"/>
              </a:rPr>
              <a:t>【易错辨析】</a:t>
            </a:r>
            <a:endParaRPr lang="zh-CN" altLang="zh-CN" sz="2400" b="1" kern="100" noProof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FFF00"/>
              </a:highlight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  <a:sym typeface="宋体" panose="02010600030101010101" pitchFamily="2" charset="-122"/>
            </a:endParaRPr>
          </a:p>
        </p:txBody>
      </p:sp>
      <p:grpSp>
        <p:nvGrpSpPr>
          <p:cNvPr id="41" name="组合 40"/>
          <p:cNvGrpSpPr/>
          <p:nvPr>
            <p:custDataLst>
              <p:tags r:id="rId16"/>
            </p:custDataLst>
          </p:nvPr>
        </p:nvGrpSpPr>
        <p:grpSpPr>
          <a:xfrm>
            <a:off x="8303895" y="2988945"/>
            <a:ext cx="2864485" cy="706755"/>
            <a:chOff x="9370" y="6537"/>
            <a:chExt cx="4511" cy="1113"/>
          </a:xfrm>
        </p:grpSpPr>
        <p:grpSp>
          <p:nvGrpSpPr>
            <p:cNvPr id="17" name="组合 16"/>
            <p:cNvGrpSpPr/>
            <p:nvPr>
              <p:custDataLst>
                <p:tags r:id="rId17"/>
              </p:custDataLst>
            </p:nvPr>
          </p:nvGrpSpPr>
          <p:grpSpPr>
            <a:xfrm>
              <a:off x="9370" y="6537"/>
              <a:ext cx="3855" cy="1113"/>
              <a:chOff x="8110" y="4247"/>
              <a:chExt cx="3855" cy="1113"/>
            </a:xfrm>
          </p:grpSpPr>
          <p:sp>
            <p:nvSpPr>
              <p:cNvPr id="16" name="矩形 15"/>
              <p:cNvSpPr/>
              <p:nvPr>
                <p:custDataLst>
                  <p:tags r:id="rId18"/>
                </p:custDataLst>
              </p:nvPr>
            </p:nvSpPr>
            <p:spPr>
              <a:xfrm>
                <a:off x="8110" y="4247"/>
                <a:ext cx="785" cy="11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</a:rPr>
                  <a:t>√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endParaRPr>
              </a:p>
            </p:txBody>
          </p:sp>
          <p:sp>
            <p:nvSpPr>
              <p:cNvPr id="32" name="QT_5_AN.16_1#abed8aa15.bracket?vcp=1&amp;pid=7de1826c9&amp;color=0,0,0&amp;vpa=13&amp;vtp=1"/>
              <p:cNvSpPr/>
              <p:nvPr>
                <p:custDataLst>
                  <p:tags r:id="rId19"/>
                </p:custDataLst>
              </p:nvPr>
            </p:nvSpPr>
            <p:spPr>
              <a:xfrm>
                <a:off x="9079" y="4370"/>
                <a:ext cx="2886" cy="90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indent="0" algn="ctr" fontAlgn="auto" latinLnBrk="1">
                  <a:lnSpc>
                    <a:spcPct val="100000"/>
                  </a:lnSpc>
                </a:pPr>
                <a:endParaRPr lang="zh-CN" altLang="en-US" sz="2000">
                  <a:solidFill>
                    <a:srgbClr val="0000FF"/>
                  </a:solidFill>
                </a:endParaRPr>
              </a:p>
            </p:txBody>
          </p:sp>
        </p:grpSp>
        <p:sp>
          <p:nvSpPr>
            <p:cNvPr id="40" name="文本框 39"/>
            <p:cNvSpPr txBox="1"/>
            <p:nvPr>
              <p:custDataLst>
                <p:tags r:id="rId20"/>
              </p:custDataLst>
            </p:nvPr>
          </p:nvSpPr>
          <p:spPr>
            <a:xfrm>
              <a:off x="10155" y="6643"/>
              <a:ext cx="3726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sz="1600" kern="10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  <a:sym typeface="+mn-ea"/>
                </a:rPr>
                <a:t>分泌蛋白的合成与分泌</a:t>
              </a:r>
              <a:endParaRPr lang="zh-CN" sz="1600" kern="10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</p:grpSp>
      <p:grpSp>
        <p:nvGrpSpPr>
          <p:cNvPr id="43" name="组合 42"/>
          <p:cNvGrpSpPr/>
          <p:nvPr>
            <p:custDataLst>
              <p:tags r:id="rId21"/>
            </p:custDataLst>
          </p:nvPr>
        </p:nvGrpSpPr>
        <p:grpSpPr>
          <a:xfrm>
            <a:off x="7764780" y="4135755"/>
            <a:ext cx="2447925" cy="706755"/>
            <a:chOff x="8110" y="4247"/>
            <a:chExt cx="3855" cy="1113"/>
          </a:xfrm>
        </p:grpSpPr>
        <p:sp>
          <p:nvSpPr>
            <p:cNvPr id="44" name="矩形 43"/>
            <p:cNvSpPr/>
            <p:nvPr>
              <p:custDataLst>
                <p:tags r:id="rId22"/>
              </p:custDataLst>
            </p:nvPr>
          </p:nvSpPr>
          <p:spPr>
            <a:xfrm>
              <a:off x="8110" y="4247"/>
              <a:ext cx="785" cy="11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</a:rPr>
                <a:t>√</a:t>
              </a:r>
              <a:endPara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endParaRPr>
            </a:p>
          </p:txBody>
        </p:sp>
        <p:sp>
          <p:nvSpPr>
            <p:cNvPr id="45" name="QT_5_AN.16_1#abed8aa15.bracket?vcp=1&amp;pid=7de1826c9&amp;color=0,0,0&amp;vpa=13&amp;vtp=1"/>
            <p:cNvSpPr/>
            <p:nvPr>
              <p:custDataLst>
                <p:tags r:id="rId23"/>
              </p:custDataLst>
            </p:nvPr>
          </p:nvSpPr>
          <p:spPr>
            <a:xfrm>
              <a:off x="9079" y="4370"/>
              <a:ext cx="2886" cy="902"/>
            </a:xfrm>
            <a:prstGeom prst="rect">
              <a:avLst/>
            </a:prstGeom>
            <a:noFill/>
          </p:spPr>
          <p:txBody>
            <a:bodyPr wrap="none" lIns="0" tIns="0" rIns="0" bIns="0" rtlCol="0" anchor="t"/>
            <a:lstStyle/>
            <a:p>
              <a:pPr indent="0" algn="ctr" fontAlgn="auto" latinLnBrk="1">
                <a:lnSpc>
                  <a:spcPct val="100000"/>
                </a:lnSpc>
              </a:pPr>
              <a:endParaRPr lang="zh-CN" altLang="en-US" sz="2000">
                <a:solidFill>
                  <a:srgbClr val="0000FF"/>
                </a:solidFill>
              </a:endParaRPr>
            </a:p>
          </p:txBody>
        </p:sp>
      </p:grpSp>
      <p:sp>
        <p:nvSpPr>
          <p:cNvPr id="60" name="矩形 59"/>
          <p:cNvSpPr/>
          <p:nvPr>
            <p:custDataLst>
              <p:tags r:id="rId24"/>
            </p:custDataLst>
          </p:nvPr>
        </p:nvSpPr>
        <p:spPr>
          <a:xfrm>
            <a:off x="11295380" y="342900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sp>
        <p:nvSpPr>
          <p:cNvPr id="27" name="矩形 26"/>
          <p:cNvSpPr/>
          <p:nvPr>
            <p:custDataLst>
              <p:tags r:id="rId25"/>
            </p:custDataLst>
          </p:nvPr>
        </p:nvSpPr>
        <p:spPr>
          <a:xfrm>
            <a:off x="6513195" y="4564380"/>
            <a:ext cx="462280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charset="0"/>
                <a:ea typeface="微软雅黑" panose="020B0503020204020204" pitchFamily="34" charset="-122"/>
                <a:cs typeface="Arial Black" panose="020B0A04020102020204" charset="0"/>
              </a:rPr>
              <a:t>√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charset="0"/>
              <a:ea typeface="微软雅黑" panose="020B0503020204020204" pitchFamily="34" charset="-122"/>
              <a:cs typeface="Arial Black" panose="020B0A04020102020204" charset="0"/>
            </a:endParaRPr>
          </a:p>
        </p:txBody>
      </p:sp>
      <p:grpSp>
        <p:nvGrpSpPr>
          <p:cNvPr id="8" name="组合 7"/>
          <p:cNvGrpSpPr/>
          <p:nvPr>
            <p:custDataLst>
              <p:tags r:id="rId26"/>
            </p:custDataLst>
          </p:nvPr>
        </p:nvGrpSpPr>
        <p:grpSpPr>
          <a:xfrm>
            <a:off x="198120" y="118745"/>
            <a:ext cx="5917490" cy="1262380"/>
            <a:chOff x="312" y="187"/>
            <a:chExt cx="8227" cy="1988"/>
          </a:xfrm>
        </p:grpSpPr>
        <p:grpSp>
          <p:nvGrpSpPr>
            <p:cNvPr id="35" name="组合 34"/>
            <p:cNvGrpSpPr/>
            <p:nvPr>
              <p:custDataLst>
                <p:tags r:id="rId27"/>
              </p:custDataLst>
            </p:nvPr>
          </p:nvGrpSpPr>
          <p:grpSpPr>
            <a:xfrm>
              <a:off x="312" y="187"/>
              <a:ext cx="8227" cy="853"/>
              <a:chOff x="312" y="187"/>
              <a:chExt cx="8227" cy="853"/>
            </a:xfrm>
          </p:grpSpPr>
          <p:grpSp>
            <p:nvGrpSpPr>
              <p:cNvPr id="36" name="组合 35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312" y="187"/>
                <a:ext cx="8227" cy="853"/>
                <a:chOff x="587375" y="965201"/>
                <a:chExt cx="5224145" cy="541755"/>
              </a:xfrm>
            </p:grpSpPr>
            <p:sp>
              <p:nvSpPr>
                <p:cNvPr id="37" name="任意多边形: 形状 17"/>
                <p:cNvSpPr/>
                <p:nvPr>
                  <p:custDataLst>
                    <p:tags r:id="rId29"/>
                  </p:custDataLst>
                </p:nvPr>
              </p:nvSpPr>
              <p:spPr>
                <a:xfrm rot="5400000">
                  <a:off x="3436575" y="-890208"/>
                  <a:ext cx="442051" cy="4306570"/>
                </a:xfrm>
                <a:custGeom>
                  <a:avLst/>
                  <a:gdLst>
                    <a:gd name="connsiteX0" fmla="*/ 0 w 442121"/>
                    <a:gd name="connsiteY0" fmla="*/ 3730563 h 3741682"/>
                    <a:gd name="connsiteX1" fmla="*/ 0 w 442121"/>
                    <a:gd name="connsiteY1" fmla="*/ 0 h 3741682"/>
                    <a:gd name="connsiteX2" fmla="*/ 442121 w 442121"/>
                    <a:gd name="connsiteY2" fmla="*/ 0 h 3741682"/>
                    <a:gd name="connsiteX3" fmla="*/ 442121 w 442121"/>
                    <a:gd name="connsiteY3" fmla="*/ 3741682 h 3741682"/>
                    <a:gd name="connsiteX4" fmla="*/ 429991 w 442121"/>
                    <a:gd name="connsiteY4" fmla="*/ 3719334 h 3741682"/>
                    <a:gd name="connsiteX5" fmla="*/ 218043 w 442121"/>
                    <a:gd name="connsiteY5" fmla="*/ 3606642 h 3741682"/>
                    <a:gd name="connsiteX6" fmla="*/ 6095 w 442121"/>
                    <a:gd name="connsiteY6" fmla="*/ 3719334 h 3741682"/>
                    <a:gd name="connsiteX7" fmla="*/ 0 w 442121"/>
                    <a:gd name="connsiteY7" fmla="*/ 3730563 h 3741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42121" h="3741681">
                      <a:moveTo>
                        <a:pt x="0" y="3730563"/>
                      </a:moveTo>
                      <a:lnTo>
                        <a:pt x="0" y="0"/>
                      </a:lnTo>
                      <a:lnTo>
                        <a:pt x="442121" y="0"/>
                      </a:lnTo>
                      <a:lnTo>
                        <a:pt x="442121" y="3741682"/>
                      </a:lnTo>
                      <a:lnTo>
                        <a:pt x="429991" y="3719334"/>
                      </a:lnTo>
                      <a:cubicBezTo>
                        <a:pt x="384057" y="3651344"/>
                        <a:pt x="306271" y="3606642"/>
                        <a:pt x="218043" y="3606642"/>
                      </a:cubicBezTo>
                      <a:cubicBezTo>
                        <a:pt x="129816" y="3606642"/>
                        <a:pt x="52029" y="3651344"/>
                        <a:pt x="6095" y="3719334"/>
                      </a:cubicBezTo>
                      <a:lnTo>
                        <a:pt x="0" y="3730563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38" name="文本框 37"/>
                <p:cNvSpPr txBox="1"/>
                <p:nvPr>
                  <p:custDataLst>
                    <p:tags r:id="rId30"/>
                  </p:custDataLst>
                </p:nvPr>
              </p:nvSpPr>
              <p:spPr>
                <a:xfrm>
                  <a:off x="2421255" y="965201"/>
                  <a:ext cx="3390265" cy="513186"/>
                </a:xfrm>
                <a:prstGeom prst="rect">
                  <a:avLst/>
                </a:prstGeom>
                <a:noFill/>
              </p:spPr>
              <p:txBody>
                <a:bodyPr wrap="square">
                  <a:no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kumimoji="0" lang="en-US" altLang="zh-CN" sz="2600" b="1" i="0" u="none" strike="noStrike" kern="1200" cap="none" spc="0" normalizeH="0" baseline="0" noProof="0">
                      <a:ln>
                        <a:noFill/>
                      </a:ln>
                      <a:effectLst/>
                      <a:uLnTx/>
                      <a:uFillTx/>
                      <a:cs typeface="+mn-ea"/>
                      <a:sym typeface="+mn-lt"/>
                    </a:rPr>
                    <a:t>    </a:t>
                  </a:r>
                  <a:r>
                    <a:rPr kumimoji="0" lang="en-US" altLang="zh-CN" sz="2400" b="1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cs typeface="+mn-ea"/>
                      <a:sym typeface="+mn-lt"/>
                    </a:rPr>
                    <a:t> </a:t>
                  </a:r>
                  <a:r>
                    <a:rPr lang="zh-CN" altLang="en-US" sz="2400" b="1">
                      <a:sym typeface="+mn-ea"/>
                    </a:rPr>
                    <a:t>细胞器之间的协调配合</a:t>
                  </a:r>
                  <a:endParaRPr kumimoji="0" lang="zh-CN" altLang="zh-CN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39" name="任意多边形: 形状 18"/>
                <p:cNvSpPr/>
                <p:nvPr>
                  <p:custDataLst>
                    <p:tags r:id="rId31"/>
                  </p:custDataLst>
                </p:nvPr>
              </p:nvSpPr>
              <p:spPr>
                <a:xfrm rot="5400000">
                  <a:off x="622413" y="1006758"/>
                  <a:ext cx="442121" cy="512198"/>
                </a:xfrm>
                <a:custGeom>
                  <a:avLst/>
                  <a:gdLst>
                    <a:gd name="connsiteX0" fmla="*/ 0 w 442121"/>
                    <a:gd name="connsiteY0" fmla="*/ 512198 h 512198"/>
                    <a:gd name="connsiteX1" fmla="*/ 0 w 442121"/>
                    <a:gd name="connsiteY1" fmla="*/ 0 h 512198"/>
                    <a:gd name="connsiteX2" fmla="*/ 555 w 442121"/>
                    <a:gd name="connsiteY2" fmla="*/ 0 h 512198"/>
                    <a:gd name="connsiteX3" fmla="*/ 6096 w 442121"/>
                    <a:gd name="connsiteY3" fmla="*/ 10208 h 512198"/>
                    <a:gd name="connsiteX4" fmla="*/ 218044 w 442121"/>
                    <a:gd name="connsiteY4" fmla="*/ 122900 h 512198"/>
                    <a:gd name="connsiteX5" fmla="*/ 429992 w 442121"/>
                    <a:gd name="connsiteY5" fmla="*/ 10208 h 512198"/>
                    <a:gd name="connsiteX6" fmla="*/ 435533 w 442121"/>
                    <a:gd name="connsiteY6" fmla="*/ 0 h 512198"/>
                    <a:gd name="connsiteX7" fmla="*/ 442121 w 442121"/>
                    <a:gd name="connsiteY7" fmla="*/ 0 h 512198"/>
                    <a:gd name="connsiteX8" fmla="*/ 442121 w 442121"/>
                    <a:gd name="connsiteY8" fmla="*/ 512198 h 512198"/>
                    <a:gd name="connsiteX9" fmla="*/ 0 w 442121"/>
                    <a:gd name="connsiteY9" fmla="*/ 512198 h 5121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42121" h="512198">
                      <a:moveTo>
                        <a:pt x="0" y="512198"/>
                      </a:moveTo>
                      <a:lnTo>
                        <a:pt x="0" y="0"/>
                      </a:lnTo>
                      <a:lnTo>
                        <a:pt x="555" y="0"/>
                      </a:lnTo>
                      <a:lnTo>
                        <a:pt x="6096" y="10208"/>
                      </a:lnTo>
                      <a:cubicBezTo>
                        <a:pt x="52030" y="78199"/>
                        <a:pt x="129817" y="122900"/>
                        <a:pt x="218044" y="122900"/>
                      </a:cubicBezTo>
                      <a:cubicBezTo>
                        <a:pt x="306272" y="122900"/>
                        <a:pt x="384058" y="78199"/>
                        <a:pt x="429992" y="10208"/>
                      </a:cubicBezTo>
                      <a:lnTo>
                        <a:pt x="435533" y="0"/>
                      </a:lnTo>
                      <a:lnTo>
                        <a:pt x="442121" y="0"/>
                      </a:lnTo>
                      <a:lnTo>
                        <a:pt x="442121" y="512198"/>
                      </a:lnTo>
                      <a:lnTo>
                        <a:pt x="0" y="512198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>
                    <a:cs typeface="+mn-ea"/>
                    <a:sym typeface="+mn-lt"/>
                  </a:endParaRPr>
                </a:p>
              </p:txBody>
            </p:sp>
            <p:sp>
              <p:nvSpPr>
                <p:cNvPr id="2" name="文本框 1"/>
                <p:cNvSpPr txBox="1"/>
                <p:nvPr>
                  <p:custDataLst>
                    <p:tags r:id="rId32"/>
                  </p:custDataLst>
                </p:nvPr>
              </p:nvSpPr>
              <p:spPr>
                <a:xfrm>
                  <a:off x="1699474" y="972823"/>
                  <a:ext cx="1097280" cy="534133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</a:pPr>
                  <a:r>
                    <a:rPr lang="zh-CN" altLang="en-US" sz="2400" b="1">
                      <a:solidFill>
                        <a:srgbClr val="0070C0"/>
                      </a:solidFill>
                      <a:cs typeface="+mn-ea"/>
                      <a:sym typeface="+mn-lt"/>
                    </a:rPr>
                    <a:t>考点二</a:t>
                  </a:r>
                  <a:endParaRPr lang="en-US" altLang="zh-CN" sz="2400" b="1">
                    <a:solidFill>
                      <a:srgbClr val="0070C0"/>
                    </a:solidFill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3" name="图片 2" descr="32303137373532353b32303137393931383bc9faceefcfd4cea2beb5cfb8b0fb"/>
              <p:cNvPicPr>
                <a:picLocks noChangeAspect="1"/>
              </p:cNvPicPr>
              <p:nvPr>
                <p:custDataLst>
                  <p:tags r:id="rId33"/>
                </p:custDataLst>
              </p:nvPr>
            </p:nvPicPr>
            <p:blipFill>
              <a:blip r:embed="rId34"/>
              <a:stretch>
                <a:fillRect/>
              </a:stretch>
            </p:blipFill>
            <p:spPr>
              <a:xfrm>
                <a:off x="1119" y="262"/>
                <a:ext cx="719" cy="719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35"/>
              </p:custDataLst>
            </p:nvPr>
          </p:nvSpPr>
          <p:spPr>
            <a:xfrm>
              <a:off x="696" y="1159"/>
              <a:ext cx="7491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考向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  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 生物膜系统的组成和功能分析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" name="组合 5"/>
          <p:cNvGrpSpPr/>
          <p:nvPr>
            <p:custDataLst>
              <p:tags r:id="rId36"/>
            </p:custDataLst>
          </p:nvPr>
        </p:nvGrpSpPr>
        <p:grpSpPr>
          <a:xfrm>
            <a:off x="1835785" y="5711825"/>
            <a:ext cx="10179685" cy="706755"/>
            <a:chOff x="10178" y="3728"/>
            <a:chExt cx="16031" cy="1113"/>
          </a:xfrm>
        </p:grpSpPr>
        <p:grpSp>
          <p:nvGrpSpPr>
            <p:cNvPr id="7" name="组合 6"/>
            <p:cNvGrpSpPr/>
            <p:nvPr>
              <p:custDataLst>
                <p:tags r:id="rId37"/>
              </p:custDataLst>
            </p:nvPr>
          </p:nvGrpSpPr>
          <p:grpSpPr>
            <a:xfrm>
              <a:off x="17004" y="3728"/>
              <a:ext cx="9205" cy="1113"/>
              <a:chOff x="12648" y="5041"/>
              <a:chExt cx="9205" cy="1113"/>
            </a:xfrm>
          </p:grpSpPr>
          <p:sp>
            <p:nvSpPr>
              <p:cNvPr id="9" name="矩形 8"/>
              <p:cNvSpPr/>
              <p:nvPr>
                <p:custDataLst>
                  <p:tags r:id="rId38"/>
                </p:custDataLst>
              </p:nvPr>
            </p:nvSpPr>
            <p:spPr>
              <a:xfrm>
                <a:off x="12648" y="5041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18" name="文本框 17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13645" y="5284"/>
                <a:ext cx="8208" cy="58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:r>
                  <a:rPr lang="zh-CN" altLang="zh-CN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膜上蛋白质含量与功能有关，与膜面积没有联系</a:t>
                </a:r>
                <a:r>
                  <a:rPr lang="zh-CN" altLang="en-US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。</a:t>
                </a:r>
                <a:endParaRPr lang="zh-CN" altLang="en-US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19" name="直接连接符 18"/>
            <p:cNvCxnSpPr/>
            <p:nvPr>
              <p:custDataLst>
                <p:tags r:id="rId40"/>
              </p:custDataLst>
            </p:nvPr>
          </p:nvCxnSpPr>
          <p:spPr>
            <a:xfrm>
              <a:off x="10178" y="4305"/>
              <a:ext cx="1081" cy="7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/>
          <p:nvPr>
            <p:custDataLst>
              <p:tags r:id="rId41"/>
            </p:custDataLst>
          </p:nvPr>
        </p:nvGrpSpPr>
        <p:grpSpPr>
          <a:xfrm>
            <a:off x="5483860" y="6169025"/>
            <a:ext cx="5557520" cy="706755"/>
            <a:chOff x="14737" y="3728"/>
            <a:chExt cx="8752" cy="1113"/>
          </a:xfrm>
        </p:grpSpPr>
        <p:grpSp>
          <p:nvGrpSpPr>
            <p:cNvPr id="21" name="组合 20"/>
            <p:cNvGrpSpPr/>
            <p:nvPr>
              <p:custDataLst>
                <p:tags r:id="rId42"/>
              </p:custDataLst>
            </p:nvPr>
          </p:nvGrpSpPr>
          <p:grpSpPr>
            <a:xfrm>
              <a:off x="17004" y="3728"/>
              <a:ext cx="6485" cy="1113"/>
              <a:chOff x="12648" y="5041"/>
              <a:chExt cx="6485" cy="1113"/>
            </a:xfrm>
          </p:grpSpPr>
          <p:sp>
            <p:nvSpPr>
              <p:cNvPr id="26" name="矩形 25"/>
              <p:cNvSpPr/>
              <p:nvPr>
                <p:custDataLst>
                  <p:tags r:id="rId43"/>
                </p:custDataLst>
              </p:nvPr>
            </p:nvSpPr>
            <p:spPr>
              <a:xfrm>
                <a:off x="12648" y="5041"/>
                <a:ext cx="897" cy="1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4000" b="1" i="0" u="none" strike="noStrike" kern="1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Times New Roman" panose="02020603050405020304" charset="0"/>
                  </a:rPr>
                  <a:t>×</a:t>
                </a:r>
                <a:endParaRPr kumimoji="0" lang="en-US" altLang="zh-CN" sz="4000" b="1" i="0" u="none" strike="noStrike" kern="1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Times New Roman" panose="02020603050405020304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13645" y="5284"/>
                <a:ext cx="5488" cy="62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:r>
                  <a:rPr lang="zh-CN" altLang="zh-CN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生物膜上的蛋白质镶嵌分布</a:t>
                </a:r>
                <a:r>
                  <a:rPr lang="zh-CN" altLang="en-US" sz="2000" kern="10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charset="0"/>
                    <a:ea typeface="微软雅黑" panose="020B0503020204020204" pitchFamily="34" charset="-122"/>
                    <a:cs typeface="Arial Black" panose="020B0A04020102020204" charset="0"/>
                    <a:sym typeface="+mn-ea"/>
                  </a:rPr>
                  <a:t>。</a:t>
                </a:r>
                <a:endParaRPr lang="zh-CN" altLang="en-US" sz="2000" kern="1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 Black" panose="020B0A04020102020204" charset="0"/>
                  <a:ea typeface="微软雅黑" panose="020B0503020204020204" pitchFamily="34" charset="-122"/>
                  <a:cs typeface="Arial Black" panose="020B0A04020102020204" charset="0"/>
                  <a:sym typeface="+mn-ea"/>
                </a:endParaRPr>
              </a:p>
            </p:txBody>
          </p:sp>
        </p:grpSp>
        <p:cxnSp>
          <p:nvCxnSpPr>
            <p:cNvPr id="30" name="直接连接符 29"/>
            <p:cNvCxnSpPr/>
            <p:nvPr>
              <p:custDataLst>
                <p:tags r:id="rId45"/>
              </p:custDataLst>
            </p:nvPr>
          </p:nvCxnSpPr>
          <p:spPr>
            <a:xfrm>
              <a:off x="14737" y="4410"/>
              <a:ext cx="1081" cy="74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  <p:custDataLst>
      <p:tags r:id="rId4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60" grpId="0"/>
      <p:bldP spid="2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04  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真题感知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命题洞见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2" name="椭圆 1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6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>
            <p:custDataLst>
              <p:tags r:id="rId5"/>
            </p:custDataLst>
          </p:nvPr>
        </p:nvSpPr>
        <p:spPr>
          <a:xfrm>
            <a:off x="302260" y="745490"/>
            <a:ext cx="11207750" cy="46158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云南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高考真题）生物兴趣小组从橘子果肉中分离得到完整的线粒体，操作流程如图。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下列说法错误的是（　　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．缓冲液可以用蒸馏水代替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．匀浆的目的是释放线粒体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．差速离心可以将不同大小的颗粒分开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．该线粒体可用于研究丙酮酸氧化分解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3657600" y="216725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A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7"/>
            </p:custDataLst>
          </p:nvPr>
        </p:nvGrpSpPr>
        <p:grpSpPr>
          <a:xfrm>
            <a:off x="302260" y="2878455"/>
            <a:ext cx="11078845" cy="3502660"/>
            <a:chOff x="8606" y="-5578"/>
            <a:chExt cx="17447" cy="5516"/>
          </a:xfrm>
        </p:grpSpPr>
        <p:cxnSp>
          <p:nvCxnSpPr>
            <p:cNvPr id="11" name="曲线连接符 10"/>
            <p:cNvCxnSpPr>
              <a:stCxn id="16" idx="1"/>
            </p:cNvCxnSpPr>
            <p:nvPr>
              <p:custDataLst>
                <p:tags r:id="rId8"/>
              </p:custDataLst>
            </p:nvPr>
          </p:nvCxnSpPr>
          <p:spPr>
            <a:xfrm rot="10800000" flipV="1">
              <a:off x="11654" y="-5178"/>
              <a:ext cx="645" cy="3509"/>
            </a:xfrm>
            <a:prstGeom prst="curvedConnector2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 14"/>
            <p:cNvSpPr/>
            <p:nvPr>
              <p:custDataLst>
                <p:tags r:id="rId9"/>
              </p:custDataLst>
            </p:nvPr>
          </p:nvSpPr>
          <p:spPr>
            <a:xfrm>
              <a:off x="8606" y="-1369"/>
              <a:ext cx="17447" cy="1307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缓冲液的作用是维持溶液的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pH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稳定，保持线粒体的正常结构和功能，蒸馏水会破坏线粒体的渗透压平衡，导致线粒体吸水涨破，所以缓冲液不可以用蒸馏水代替</a:t>
              </a:r>
              <a:endParaRPr lang="zh-CN" altLang="en-US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6" name="圆角矩形 15"/>
            <p:cNvSpPr/>
            <p:nvPr>
              <p:custDataLst>
                <p:tags r:id="rId10"/>
              </p:custDataLst>
            </p:nvPr>
          </p:nvSpPr>
          <p:spPr>
            <a:xfrm>
              <a:off x="12300" y="-5578"/>
              <a:ext cx="3939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0003" name="图片 10000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391785" y="2096135"/>
            <a:ext cx="6620510" cy="19138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>
            <p:custDataLst>
              <p:tags r:id="rId5"/>
            </p:custDataLst>
          </p:nvPr>
        </p:nvSpPr>
        <p:spPr>
          <a:xfrm>
            <a:off x="387985" y="765810"/>
            <a:ext cx="1141539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四川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高考真题）真核细胞的核孔含有多种蛋白质，这些蛋白质的主要区别是（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．基本组成元素不同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．单体连接方式不同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．肽链空间结构不同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．合成加工场所不同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3155315" y="146558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3155315" y="1671320"/>
            <a:ext cx="8535670" cy="1217930"/>
            <a:chOff x="5878" y="5622"/>
            <a:chExt cx="10511" cy="1918"/>
          </a:xfrm>
        </p:grpSpPr>
        <p:sp>
          <p:nvSpPr>
            <p:cNvPr id="12" name="矩形 11"/>
            <p:cNvSpPr/>
            <p:nvPr>
              <p:custDataLst>
                <p:tags r:id="rId8"/>
              </p:custDataLst>
            </p:nvPr>
          </p:nvSpPr>
          <p:spPr>
            <a:xfrm>
              <a:off x="7885" y="5622"/>
              <a:ext cx="8504" cy="1918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noAutofit/>
            </a:bodyPr>
            <a:lstStyle/>
            <a:p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蛋白质的基本单位是氨基酸，氨基酸的基本元素是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C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H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O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、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N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，真核细胞的核孔含有多种蛋白质，这些蛋白质的基本组成元素相同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.</a:t>
              </a:r>
              <a:endParaRPr lang="en-US" altLang="zh-CN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cxnSp>
          <p:nvCxnSpPr>
            <p:cNvPr id="11" name="曲线连接符 10"/>
            <p:cNvCxnSpPr/>
            <p:nvPr>
              <p:custDataLst>
                <p:tags r:id="rId9"/>
              </p:custDataLst>
            </p:nvPr>
          </p:nvCxnSpPr>
          <p:spPr>
            <a:xfrm flipV="1">
              <a:off x="7068" y="6411"/>
              <a:ext cx="822" cy="339"/>
            </a:xfrm>
            <a:prstGeom prst="curvedConnector3">
              <a:avLst>
                <a:gd name="adj1" fmla="val 50122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圆角矩形 15"/>
            <p:cNvSpPr/>
            <p:nvPr>
              <p:custDataLst>
                <p:tags r:id="rId10"/>
              </p:custDataLst>
            </p:nvPr>
          </p:nvSpPr>
          <p:spPr>
            <a:xfrm>
              <a:off x="5878" y="6627"/>
              <a:ext cx="1190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>
            <p:custDataLst>
              <p:tags r:id="rId11"/>
            </p:custDataLst>
          </p:nvPr>
        </p:nvGrpSpPr>
        <p:grpSpPr>
          <a:xfrm>
            <a:off x="3074035" y="2889250"/>
            <a:ext cx="8620937" cy="954405"/>
            <a:chOff x="5878" y="6535"/>
            <a:chExt cx="10616" cy="1503"/>
          </a:xfrm>
        </p:grpSpPr>
        <p:sp>
          <p:nvSpPr>
            <p:cNvPr id="8" name="矩形 7"/>
            <p:cNvSpPr/>
            <p:nvPr>
              <p:custDataLst>
                <p:tags r:id="rId12"/>
              </p:custDataLst>
            </p:nvPr>
          </p:nvSpPr>
          <p:spPr>
            <a:xfrm>
              <a:off x="7990" y="6535"/>
              <a:ext cx="8504" cy="150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noAutofit/>
            </a:bodyPr>
            <a:lstStyle/>
            <a:p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单体连接方式相同，均是氨基酸之间脱水缩合形成肽键连接</a:t>
              </a:r>
              <a:endParaRPr lang="zh-CN" altLang="en-US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cxnSp>
          <p:nvCxnSpPr>
            <p:cNvPr id="9" name="曲线连接符 8"/>
            <p:cNvCxnSpPr/>
            <p:nvPr>
              <p:custDataLst>
                <p:tags r:id="rId13"/>
              </p:custDataLst>
            </p:nvPr>
          </p:nvCxnSpPr>
          <p:spPr>
            <a:xfrm>
              <a:off x="7068" y="6750"/>
              <a:ext cx="862" cy="238"/>
            </a:xfrm>
            <a:prstGeom prst="curvedConnector3">
              <a:avLst>
                <a:gd name="adj1" fmla="val 50091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圆角矩形 9"/>
            <p:cNvSpPr/>
            <p:nvPr>
              <p:custDataLst>
                <p:tags r:id="rId14"/>
              </p:custDataLst>
            </p:nvPr>
          </p:nvSpPr>
          <p:spPr>
            <a:xfrm>
              <a:off x="5878" y="6627"/>
              <a:ext cx="1190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>
            <p:custDataLst>
              <p:tags r:id="rId15"/>
            </p:custDataLst>
          </p:nvPr>
        </p:nvGrpSpPr>
        <p:grpSpPr>
          <a:xfrm>
            <a:off x="2590640" y="4081780"/>
            <a:ext cx="8814210" cy="889000"/>
            <a:chOff x="5540" y="4326"/>
            <a:chExt cx="10854" cy="1400"/>
          </a:xfrm>
        </p:grpSpPr>
        <p:sp>
          <p:nvSpPr>
            <p:cNvPr id="14" name="矩形 13"/>
            <p:cNvSpPr/>
            <p:nvPr>
              <p:custDataLst>
                <p:tags r:id="rId16"/>
              </p:custDataLst>
            </p:nvPr>
          </p:nvSpPr>
          <p:spPr>
            <a:xfrm>
              <a:off x="7890" y="4326"/>
              <a:ext cx="8504" cy="1400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noAutofit/>
            </a:bodyPr>
            <a:lstStyle/>
            <a:p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真核生物核孔蛋白质均属于胞内蛋白，合成加工场所相同，均在细胞质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.</a:t>
              </a:r>
              <a:endParaRPr lang="en-US" altLang="zh-CN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cxnSp>
          <p:nvCxnSpPr>
            <p:cNvPr id="15" name="曲线连接符 14"/>
            <p:cNvCxnSpPr/>
            <p:nvPr>
              <p:custDataLst>
                <p:tags r:id="rId17"/>
              </p:custDataLst>
            </p:nvPr>
          </p:nvCxnSpPr>
          <p:spPr>
            <a:xfrm flipV="1">
              <a:off x="7068" y="5011"/>
              <a:ext cx="822" cy="339"/>
            </a:xfrm>
            <a:prstGeom prst="curvedConnector3">
              <a:avLst>
                <a:gd name="adj1" fmla="val 50122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圆角矩形 16"/>
            <p:cNvSpPr/>
            <p:nvPr>
              <p:custDataLst>
                <p:tags r:id="rId18"/>
              </p:custDataLst>
            </p:nvPr>
          </p:nvSpPr>
          <p:spPr>
            <a:xfrm>
              <a:off x="5540" y="4563"/>
              <a:ext cx="1785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QC_4_BD.155_1#0baeed52b?vcp=1&amp;pid=11b53f0e8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144145" y="961390"/>
            <a:ext cx="11804650" cy="47637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四川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高考真题）通俗地说，细胞自噬就是细胞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吃掉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自身的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结构和物质。下列叙述错误的是（</a:t>
            </a:r>
            <a:r>
              <a:rPr lang="en-US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．溶酶体作为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消化车间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可为细胞自噬过程提供水解酶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．线粒体作为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动力车间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为细胞自噬过程提供所需能量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．细胞自噬产生的氨基酸可作为原料重新用于蛋白质合成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．细胞自噬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吃掉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细胞器不利于维持细胞内部环境稳定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3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5419090" y="164592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D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7"/>
            </p:custDataLst>
          </p:nvPr>
        </p:nvGrpSpPr>
        <p:grpSpPr>
          <a:xfrm>
            <a:off x="1530985" y="4379595"/>
            <a:ext cx="7748905" cy="1642110"/>
            <a:chOff x="12337" y="-8561"/>
            <a:chExt cx="12203" cy="2586"/>
          </a:xfrm>
        </p:grpSpPr>
        <p:cxnSp>
          <p:nvCxnSpPr>
            <p:cNvPr id="16" name="曲线连接符 15"/>
            <p:cNvCxnSpPr/>
            <p:nvPr>
              <p:custDataLst>
                <p:tags r:id="rId8"/>
              </p:custDataLst>
            </p:nvPr>
          </p:nvCxnSpPr>
          <p:spPr>
            <a:xfrm rot="10800000" flipV="1">
              <a:off x="14263" y="-7967"/>
              <a:ext cx="2902" cy="658"/>
            </a:xfrm>
            <a:prstGeom prst="curvedConnector3">
              <a:avLst>
                <a:gd name="adj1" fmla="val 49966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/>
            <p:cNvSpPr/>
            <p:nvPr>
              <p:custDataLst>
                <p:tags r:id="rId9"/>
              </p:custDataLst>
            </p:nvPr>
          </p:nvSpPr>
          <p:spPr>
            <a:xfrm>
              <a:off x="12337" y="-7282"/>
              <a:ext cx="12203" cy="1307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细胞自噬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 “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吃掉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” 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衰老、损伤的细胞器，能维持细胞内部环境稳定，利于细胞正常代谢</a:t>
              </a:r>
              <a:endParaRPr lang="zh-CN" altLang="en-US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8" name="圆角矩形 17"/>
            <p:cNvSpPr/>
            <p:nvPr>
              <p:custDataLst>
                <p:tags r:id="rId10"/>
              </p:custDataLst>
            </p:nvPr>
          </p:nvSpPr>
          <p:spPr>
            <a:xfrm>
              <a:off x="17312" y="-8561"/>
              <a:ext cx="1653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QC_4_BD.155_1#0baeed52b?vcp=1&amp;pid=11b53f0e8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175260" y="596265"/>
            <a:ext cx="11842115" cy="58991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河南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高考真题）导管是被子植物木质部中运输水分和无机盐的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主要输导组织，由导管的原始细胞分裂、分化、死亡后形成。下列叙述正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确的是（　　）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．细胞坏死形成导管的过程是一种自然的生理过程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．分化成熟后的导管仍具备脱分化和再分化的能力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．导管的原始细胞与叶肉细胞的基因表达情况存在差异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．细胞骨架在维持导管的形态及物质的运输中发挥作用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3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1595120" y="264604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755650" y="2646045"/>
            <a:ext cx="9488805" cy="1428750"/>
            <a:chOff x="8347" y="-8885"/>
            <a:chExt cx="14943" cy="2250"/>
          </a:xfrm>
        </p:grpSpPr>
        <p:cxnSp>
          <p:nvCxnSpPr>
            <p:cNvPr id="6" name="曲线连接符 5"/>
            <p:cNvCxnSpPr/>
            <p:nvPr>
              <p:custDataLst>
                <p:tags r:id="rId8"/>
              </p:custDataLst>
            </p:nvPr>
          </p:nvCxnSpPr>
          <p:spPr>
            <a:xfrm flipV="1">
              <a:off x="10388" y="-8459"/>
              <a:ext cx="2558" cy="1022"/>
            </a:xfrm>
            <a:prstGeom prst="curvedConnector3">
              <a:avLst>
                <a:gd name="adj1" fmla="val 50039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9"/>
              </p:custDataLst>
            </p:nvPr>
          </p:nvSpPr>
          <p:spPr>
            <a:xfrm>
              <a:off x="12946" y="-8885"/>
              <a:ext cx="10344" cy="1307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形成导管的细胞死亡属于细胞凋亡，是一种基因决定的自然的生理过程，不是细胞坏死</a:t>
              </a:r>
              <a:endParaRPr lang="zh-CN" altLang="en-US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10"/>
              </p:custDataLst>
            </p:nvPr>
          </p:nvSpPr>
          <p:spPr>
            <a:xfrm>
              <a:off x="8347" y="-7437"/>
              <a:ext cx="2202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" name="组合 10"/>
          <p:cNvGrpSpPr/>
          <p:nvPr>
            <p:custDataLst>
              <p:tags r:id="rId11"/>
            </p:custDataLst>
          </p:nvPr>
        </p:nvGrpSpPr>
        <p:grpSpPr>
          <a:xfrm>
            <a:off x="4361180" y="3640455"/>
            <a:ext cx="7619365" cy="1264285"/>
            <a:chOff x="8347" y="-8626"/>
            <a:chExt cx="11999" cy="1991"/>
          </a:xfrm>
        </p:grpSpPr>
        <p:cxnSp>
          <p:nvCxnSpPr>
            <p:cNvPr id="12" name="曲线连接符 11"/>
            <p:cNvCxnSpPr/>
            <p:nvPr>
              <p:custDataLst>
                <p:tags r:id="rId12"/>
              </p:custDataLst>
            </p:nvPr>
          </p:nvCxnSpPr>
          <p:spPr>
            <a:xfrm flipV="1">
              <a:off x="10388" y="-7942"/>
              <a:ext cx="2168" cy="505"/>
            </a:xfrm>
            <a:prstGeom prst="curvedConnector3">
              <a:avLst>
                <a:gd name="adj1" fmla="val 50046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>
              <p:custDataLst>
                <p:tags r:id="rId13"/>
              </p:custDataLst>
            </p:nvPr>
          </p:nvSpPr>
          <p:spPr>
            <a:xfrm>
              <a:off x="12309" y="-8626"/>
              <a:ext cx="8037" cy="1307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分化成熟后的导管是死细胞，不具备脱分化和再分化的能力</a:t>
              </a:r>
              <a:endParaRPr lang="zh-CN" altLang="en-US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4" name="圆角矩形 13"/>
            <p:cNvSpPr/>
            <p:nvPr>
              <p:custDataLst>
                <p:tags r:id="rId14"/>
              </p:custDataLst>
            </p:nvPr>
          </p:nvSpPr>
          <p:spPr>
            <a:xfrm>
              <a:off x="8347" y="-7437"/>
              <a:ext cx="6089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>
            <p:custDataLst>
              <p:tags r:id="rId15"/>
            </p:custDataLst>
          </p:nvPr>
        </p:nvGrpSpPr>
        <p:grpSpPr>
          <a:xfrm>
            <a:off x="755650" y="5601970"/>
            <a:ext cx="9717405" cy="969645"/>
            <a:chOff x="8347" y="-8162"/>
            <a:chExt cx="15303" cy="1527"/>
          </a:xfrm>
        </p:grpSpPr>
        <p:cxnSp>
          <p:nvCxnSpPr>
            <p:cNvPr id="16" name="曲线连接符 15"/>
            <p:cNvCxnSpPr/>
            <p:nvPr>
              <p:custDataLst>
                <p:tags r:id="rId16"/>
              </p:custDataLst>
            </p:nvPr>
          </p:nvCxnSpPr>
          <p:spPr>
            <a:xfrm flipV="1">
              <a:off x="10388" y="-7837"/>
              <a:ext cx="1957" cy="400"/>
            </a:xfrm>
            <a:prstGeom prst="curvedConnector3">
              <a:avLst>
                <a:gd name="adj1" fmla="val 50026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/>
            <p:cNvSpPr/>
            <p:nvPr>
              <p:custDataLst>
                <p:tags r:id="rId17"/>
              </p:custDataLst>
            </p:nvPr>
          </p:nvSpPr>
          <p:spPr>
            <a:xfrm>
              <a:off x="12459" y="-8162"/>
              <a:ext cx="11191" cy="725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成熟的导管分子为长管状的死细胞，没有细胞骨架</a:t>
              </a:r>
              <a:endParaRPr lang="zh-CN" altLang="en-US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sp>
          <p:nvSpPr>
            <p:cNvPr id="18" name="圆角矩形 17"/>
            <p:cNvSpPr/>
            <p:nvPr>
              <p:custDataLst>
                <p:tags r:id="rId18"/>
              </p:custDataLst>
            </p:nvPr>
          </p:nvSpPr>
          <p:spPr>
            <a:xfrm>
              <a:off x="8347" y="-7437"/>
              <a:ext cx="2202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QC_4_BD.155_1#0baeed52b?vcp=1&amp;pid=11b53f0e8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144145" y="979805"/>
            <a:ext cx="11965940" cy="52082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河南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高考真题）某研究小组将合成的必需基因导入去除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支原体中，构建出具有最小基因组且能够正常生长和分裂的细胞。下列结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构中，这种细胞一定含有的是（　　）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200000"/>
              </a:lnSpc>
            </a:pP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A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．核糖体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B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．线粒体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C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．中心体</a:t>
            </a:r>
            <a:r>
              <a:rPr lang="en-US" altLang="zh-CN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	D</a:t>
            </a:r>
            <a:r>
              <a:rPr lang="zh-CN" altLang="en-US" sz="28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．溶酶体</a:t>
            </a:r>
            <a:endParaRPr lang="zh-CN" altLang="en-US" sz="28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3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5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5233670" y="296037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alt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A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565150" y="4624705"/>
            <a:ext cx="10855325" cy="1198880"/>
          </a:xfrm>
          <a:prstGeom prst="rect">
            <a:avLst/>
          </a:prstGeom>
          <a:solidFill>
            <a:schemeClr val="accent4">
              <a:lumMod val="20000"/>
              <a:lumOff val="80000"/>
              <a:alpha val="29000"/>
            </a:schemeClr>
          </a:solidFill>
          <a:ln w="28575" cmpd="thickThin">
            <a:noFill/>
            <a:prstDash val="sysDot"/>
          </a:ln>
        </p:spPr>
        <p:txBody>
          <a:bodyPr wrap="square">
            <a:spAutoFit/>
          </a:bodyPr>
          <a:lstStyle/>
          <a:p>
            <a:r>
              <a:rPr lang="zh-CN" altLang="en-US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解析：某研究小组将合成的必需基因导入去除</a:t>
            </a:r>
            <a:r>
              <a:rPr lang="en-US" altLang="zh-CN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DNA</a:t>
            </a:r>
            <a:r>
              <a:rPr lang="zh-CN" altLang="en-US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的支原体中，构建出具有最小基因组且能够正常生长和分裂的细胞，导入的合成的必需基因具体作用未知的前提下，由于支原体属于原核生物，一定含有核糖体一种细胞器</a:t>
            </a:r>
            <a:endParaRPr lang="zh-CN" altLang="en-US" sz="2400" kern="1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03300" y="2236470"/>
            <a:ext cx="7924800" cy="3281045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3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4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6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>
            <p:custDataLst>
              <p:tags r:id="rId7"/>
            </p:custDataLst>
          </p:nvPr>
        </p:nvSpPr>
        <p:spPr>
          <a:xfrm>
            <a:off x="387985" y="765810"/>
            <a:ext cx="11415395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6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湖南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高考真题）用替代的实验材料或者试剂开展下列实验，不能达成实验目的的是（　　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	       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	   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	 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endParaRPr lang="en-US" altLang="zh-CN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4512945" y="152971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C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13" name="组合 12"/>
          <p:cNvGrpSpPr/>
          <p:nvPr>
            <p:custDataLst>
              <p:tags r:id="rId9"/>
            </p:custDataLst>
          </p:nvPr>
        </p:nvGrpSpPr>
        <p:grpSpPr>
          <a:xfrm>
            <a:off x="5090192" y="3429000"/>
            <a:ext cx="7328934" cy="3186430"/>
            <a:chOff x="8618" y="3298"/>
            <a:chExt cx="9025" cy="5018"/>
          </a:xfrm>
        </p:grpSpPr>
        <p:sp>
          <p:nvSpPr>
            <p:cNvPr id="14" name="矩形 13"/>
            <p:cNvSpPr/>
            <p:nvPr>
              <p:custDataLst>
                <p:tags r:id="rId10"/>
              </p:custDataLst>
            </p:nvPr>
          </p:nvSpPr>
          <p:spPr>
            <a:xfrm>
              <a:off x="10138" y="5350"/>
              <a:ext cx="7505" cy="2966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noAutofit/>
            </a:bodyPr>
            <a:lstStyle/>
            <a:p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猪是哺乳动物，猪成熟红细胞没有细胞核和众多细胞器，也就不含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，而猪肝细胞含有细胞核和线粒体等含有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的结构，所以不能用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“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猪成熟红细胞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”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替代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“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猪肝细胞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”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进行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DNA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的粗提取与鉴定实验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.</a:t>
              </a:r>
              <a:endParaRPr lang="en-US" altLang="zh-CN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cxnSp>
          <p:nvCxnSpPr>
            <p:cNvPr id="15" name="曲线连接符 14"/>
            <p:cNvCxnSpPr>
              <a:endCxn id="14" idx="0"/>
            </p:cNvCxnSpPr>
            <p:nvPr>
              <p:custDataLst>
                <p:tags r:id="rId11"/>
              </p:custDataLst>
            </p:nvPr>
          </p:nvCxnSpPr>
          <p:spPr>
            <a:xfrm>
              <a:off x="12464" y="3637"/>
              <a:ext cx="1426" cy="1713"/>
            </a:xfrm>
            <a:prstGeom prst="curvedConnector2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圆角矩形 16"/>
            <p:cNvSpPr/>
            <p:nvPr>
              <p:custDataLst>
                <p:tags r:id="rId12"/>
              </p:custDataLst>
            </p:nvPr>
          </p:nvSpPr>
          <p:spPr>
            <a:xfrm>
              <a:off x="8618" y="3298"/>
              <a:ext cx="3846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>
            <p:custDataLst>
              <p:tags r:id="rId5"/>
            </p:custDataLst>
          </p:nvPr>
        </p:nvSpPr>
        <p:spPr>
          <a:xfrm>
            <a:off x="387985" y="765810"/>
            <a:ext cx="1141539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7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甘肃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高考真题）地达菜又称地木耳，是由念珠蓝细菌形成的胶质群体。关于地达菜的细胞，下列叙述错误的是（　　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．没有叶绿体，但是能够进行光合作用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．没有中心体，细胞不会进行有丝分裂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．含有核糖体，能合成细胞所需蛋白质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．有细胞骨架，有助于维持细胞的形态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8763635" y="1548130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D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13" name="组合 12"/>
          <p:cNvGrpSpPr/>
          <p:nvPr>
            <p:custDataLst>
              <p:tags r:id="rId7"/>
            </p:custDataLst>
          </p:nvPr>
        </p:nvGrpSpPr>
        <p:grpSpPr>
          <a:xfrm>
            <a:off x="1066250" y="4225925"/>
            <a:ext cx="10245890" cy="1777365"/>
            <a:chOff x="3777" y="2927"/>
            <a:chExt cx="12617" cy="2799"/>
          </a:xfrm>
        </p:grpSpPr>
        <p:sp>
          <p:nvSpPr>
            <p:cNvPr id="14" name="矩形 13"/>
            <p:cNvSpPr/>
            <p:nvPr>
              <p:custDataLst>
                <p:tags r:id="rId8"/>
              </p:custDataLst>
            </p:nvPr>
          </p:nvSpPr>
          <p:spPr>
            <a:xfrm>
              <a:off x="7890" y="4326"/>
              <a:ext cx="8504" cy="1400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noAutofit/>
            </a:bodyPr>
            <a:lstStyle/>
            <a:p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细胞骨架是真核细胞中由蛋白质纤维组成的网架结构，原核细胞没有细胞骨架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.</a:t>
              </a:r>
              <a:endParaRPr lang="en-US" altLang="zh-CN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cxnSp>
          <p:nvCxnSpPr>
            <p:cNvPr id="15" name="曲线连接符 14"/>
            <p:cNvCxnSpPr/>
            <p:nvPr>
              <p:custDataLst>
                <p:tags r:id="rId9"/>
              </p:custDataLst>
            </p:nvPr>
          </p:nvCxnSpPr>
          <p:spPr>
            <a:xfrm>
              <a:off x="5977" y="3729"/>
              <a:ext cx="1913" cy="1282"/>
            </a:xfrm>
            <a:prstGeom prst="curvedConnector3">
              <a:avLst>
                <a:gd name="adj1" fmla="val 50015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圆角矩形 16"/>
            <p:cNvSpPr/>
            <p:nvPr>
              <p:custDataLst>
                <p:tags r:id="rId10"/>
              </p:custDataLst>
            </p:nvPr>
          </p:nvSpPr>
          <p:spPr>
            <a:xfrm>
              <a:off x="3777" y="2927"/>
              <a:ext cx="2153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真题溯源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考向感知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>
            <p:custDataLst>
              <p:tags r:id="rId5"/>
            </p:custDataLst>
          </p:nvPr>
        </p:nvSpPr>
        <p:spPr>
          <a:xfrm>
            <a:off x="387985" y="765810"/>
            <a:ext cx="1141539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8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．（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2025·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安徽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·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高考真题）下列关于真核细胞内细胞器中的酶和化学反应的叙述，正确的是（</a:t>
            </a:r>
            <a:r>
              <a:rPr lang="en-US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    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）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．高尔基体膜上分布有相应的酶，可对分泌蛋白进行修饰加工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．核糖体中有相应的酶，可将氨基酸结合到特定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tRNA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3'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端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．溶酶体内含有多种水解酶，仅能消化衰老、损伤的细胞组分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．叶绿体中的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ATP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合成酶，可将光能直接转化为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ATP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中的化学能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3970655" y="1473835"/>
            <a:ext cx="57721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40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A</a:t>
            </a:r>
            <a:endParaRPr lang="en-US" altLang="en-US" sz="40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7"/>
            </p:custDataLst>
          </p:nvPr>
        </p:nvGrpSpPr>
        <p:grpSpPr>
          <a:xfrm>
            <a:off x="1035666" y="1473835"/>
            <a:ext cx="11157033" cy="1955165"/>
            <a:chOff x="1553" y="4725"/>
            <a:chExt cx="13739" cy="3079"/>
          </a:xfrm>
        </p:grpSpPr>
        <p:sp>
          <p:nvSpPr>
            <p:cNvPr id="12" name="矩形 11"/>
            <p:cNvSpPr/>
            <p:nvPr>
              <p:custDataLst>
                <p:tags r:id="rId8"/>
              </p:custDataLst>
            </p:nvPr>
          </p:nvSpPr>
          <p:spPr>
            <a:xfrm>
              <a:off x="6289" y="4725"/>
              <a:ext cx="9003" cy="1247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noAutofit/>
            </a:bodyPr>
            <a:lstStyle/>
            <a:p>
              <a:r>
                <a:rPr lang="zh-CN" altLang="en-US" sz="20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将氨基酸活化并连接到特定</a:t>
              </a:r>
              <a:r>
                <a:rPr lang="en-US" altLang="zh-CN" sz="20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tRNA</a:t>
              </a:r>
              <a:r>
                <a:rPr lang="zh-CN" altLang="en-US" sz="20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上的过程，是由氨酰</a:t>
              </a:r>
              <a:r>
                <a:rPr lang="en-US" altLang="zh-CN" sz="20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-tRNA</a:t>
              </a:r>
              <a:r>
                <a:rPr lang="zh-CN" altLang="en-US" sz="20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合成酶催化的。这种酶存在于细胞质中，而不是在核糖体上</a:t>
              </a:r>
              <a:endParaRPr lang="zh-CN" altLang="en-US" sz="20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cxnSp>
          <p:nvCxnSpPr>
            <p:cNvPr id="11" name="曲线连接符 10"/>
            <p:cNvCxnSpPr/>
            <p:nvPr>
              <p:custDataLst>
                <p:tags r:id="rId9"/>
              </p:custDataLst>
            </p:nvPr>
          </p:nvCxnSpPr>
          <p:spPr>
            <a:xfrm flipV="1">
              <a:off x="2616" y="5838"/>
              <a:ext cx="3517" cy="1164"/>
            </a:xfrm>
            <a:prstGeom prst="curvedConnector3">
              <a:avLst>
                <a:gd name="adj1" fmla="val 50023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圆角矩形 15"/>
            <p:cNvSpPr/>
            <p:nvPr>
              <p:custDataLst>
                <p:tags r:id="rId10"/>
              </p:custDataLst>
            </p:nvPr>
          </p:nvSpPr>
          <p:spPr>
            <a:xfrm>
              <a:off x="1553" y="7002"/>
              <a:ext cx="1190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>
            <p:custDataLst>
              <p:tags r:id="rId11"/>
            </p:custDataLst>
          </p:nvPr>
        </p:nvGrpSpPr>
        <p:grpSpPr>
          <a:xfrm>
            <a:off x="557420" y="3510280"/>
            <a:ext cx="6905845" cy="2126615"/>
            <a:chOff x="3593" y="4741"/>
            <a:chExt cx="8504" cy="3349"/>
          </a:xfrm>
        </p:grpSpPr>
        <p:sp>
          <p:nvSpPr>
            <p:cNvPr id="8" name="矩形 7"/>
            <p:cNvSpPr/>
            <p:nvPr>
              <p:custDataLst>
                <p:tags r:id="rId12"/>
              </p:custDataLst>
            </p:nvPr>
          </p:nvSpPr>
          <p:spPr>
            <a:xfrm>
              <a:off x="3593" y="6587"/>
              <a:ext cx="8504" cy="150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noAutofit/>
            </a:bodyPr>
            <a:lstStyle/>
            <a:p>
              <a:r>
                <a:rPr lang="zh-CN" altLang="en-US" sz="20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溶酶体主要分布在动物细胞中，是细胞的</a:t>
              </a:r>
              <a:r>
                <a:rPr lang="en-US" altLang="zh-CN" sz="20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“</a:t>
              </a:r>
              <a:r>
                <a:rPr lang="zh-CN" altLang="en-US" sz="20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消化车间</a:t>
              </a:r>
              <a:r>
                <a:rPr lang="en-US" altLang="zh-CN" sz="20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”</a:t>
              </a:r>
              <a:r>
                <a:rPr lang="zh-CN" altLang="en-US" sz="20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，内部含有多种水解酶，能分解衰老、损伤的细胞器，吞噬并杀死侵入细胞的病毒或细菌</a:t>
              </a:r>
              <a:endParaRPr lang="zh-CN" altLang="en-US" sz="20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cxnSp>
          <p:nvCxnSpPr>
            <p:cNvPr id="9" name="曲线连接符 8"/>
            <p:cNvCxnSpPr/>
            <p:nvPr>
              <p:custDataLst>
                <p:tags r:id="rId13"/>
              </p:custDataLst>
            </p:nvPr>
          </p:nvCxnSpPr>
          <p:spPr>
            <a:xfrm rot="10800000" flipV="1">
              <a:off x="8507" y="5542"/>
              <a:ext cx="1184" cy="1127"/>
            </a:xfrm>
            <a:prstGeom prst="curvedConnector3">
              <a:avLst>
                <a:gd name="adj1" fmla="val 49929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圆角矩形 9"/>
            <p:cNvSpPr/>
            <p:nvPr>
              <p:custDataLst>
                <p:tags r:id="rId14"/>
              </p:custDataLst>
            </p:nvPr>
          </p:nvSpPr>
          <p:spPr>
            <a:xfrm>
              <a:off x="9363" y="4741"/>
              <a:ext cx="1190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>
            <p:custDataLst>
              <p:tags r:id="rId15"/>
            </p:custDataLst>
          </p:nvPr>
        </p:nvGrpSpPr>
        <p:grpSpPr>
          <a:xfrm>
            <a:off x="3971955" y="4164330"/>
            <a:ext cx="6905845" cy="1953260"/>
            <a:chOff x="7890" y="1935"/>
            <a:chExt cx="8504" cy="3076"/>
          </a:xfrm>
        </p:grpSpPr>
        <p:sp>
          <p:nvSpPr>
            <p:cNvPr id="14" name="矩形 13"/>
            <p:cNvSpPr/>
            <p:nvPr>
              <p:custDataLst>
                <p:tags r:id="rId16"/>
              </p:custDataLst>
            </p:nvPr>
          </p:nvSpPr>
          <p:spPr>
            <a:xfrm>
              <a:off x="7890" y="4326"/>
              <a:ext cx="8504" cy="685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9000"/>
              </a:schemeClr>
            </a:solidFill>
            <a:ln w="28575" cmpd="thickThin">
              <a:noFill/>
              <a:prstDash val="sysDot"/>
            </a:ln>
          </p:spPr>
          <p:txBody>
            <a:bodyPr wrap="square">
              <a:noAutofit/>
            </a:bodyPr>
            <a:lstStyle/>
            <a:p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光能向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ATP</a:t>
              </a:r>
              <a:r>
                <a:rPr lang="zh-CN" altLang="en-US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中化学能的转化是间接的，不是直接的</a:t>
              </a:r>
              <a:r>
                <a:rPr lang="en-US" altLang="zh-CN" sz="2400" kern="1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.</a:t>
              </a:r>
              <a:endParaRPr lang="en-US" altLang="zh-CN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  <p:cxnSp>
          <p:nvCxnSpPr>
            <p:cNvPr id="15" name="曲线连接符 14"/>
            <p:cNvCxnSpPr/>
            <p:nvPr>
              <p:custDataLst>
                <p:tags r:id="rId17"/>
              </p:custDataLst>
            </p:nvPr>
          </p:nvCxnSpPr>
          <p:spPr>
            <a:xfrm>
              <a:off x="12189" y="2834"/>
              <a:ext cx="1665" cy="1089"/>
            </a:xfrm>
            <a:prstGeom prst="curvedConnector3">
              <a:avLst>
                <a:gd name="adj1" fmla="val 50000"/>
              </a:avLst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圆角矩形 16"/>
            <p:cNvSpPr/>
            <p:nvPr>
              <p:custDataLst>
                <p:tags r:id="rId18"/>
              </p:custDataLst>
            </p:nvPr>
          </p:nvSpPr>
          <p:spPr>
            <a:xfrm>
              <a:off x="10742" y="1935"/>
              <a:ext cx="1447" cy="80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"/>
              </a:schemeClr>
            </a:solidFill>
            <a:ln w="12700" cmpd="sng">
              <a:solidFill>
                <a:srgbClr val="FF493E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02  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体系构建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思维领航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2" name="椭圆 1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3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05  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学以致用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能力提升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2" name="椭圆 1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7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学以致用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能力提升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5"/>
            </p:custDataLst>
          </p:nvPr>
        </p:nvSpPr>
        <p:spPr>
          <a:xfrm>
            <a:off x="10350500" y="106680"/>
            <a:ext cx="1754505" cy="460375"/>
          </a:xfrm>
          <a:prstGeom prst="rect">
            <a:avLst/>
          </a:prstGeom>
          <a:noFill/>
          <a:ln w="28575" cap="rnd" cmpd="sng">
            <a:solidFill>
              <a:schemeClr val="accent1">
                <a:shade val="50000"/>
                <a:alpha val="61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长句作答类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</a:t>
            </a:r>
            <a:endParaRPr lang="zh-CN" altLang="en-US" sz="2400" b="1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3" name="QB_6#f45e52fcf?vbadefaultcenterpage=1&amp;parentnodeid=edc23ef56&amp;vbahtmlprocessed=1"/>
          <p:cNvSpPr/>
          <p:nvPr>
            <p:custDataLst>
              <p:tags r:id="rId6"/>
            </p:custDataLst>
          </p:nvPr>
        </p:nvSpPr>
        <p:spPr>
          <a:xfrm>
            <a:off x="200025" y="1009015"/>
            <a:ext cx="11792585" cy="1799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indent="0" algn="l" fontAlgn="auto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1.若要从某动物的肝脏细胞中提取线粒体膜，如何进行？</a:t>
            </a:r>
            <a:r>
              <a:rPr lang="en-US" altLang="zh-CN" sz="24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__________________________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</a:t>
            </a:r>
            <a:endParaRPr lang="en-US" altLang="zh-CN" sz="24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150000"/>
              </a:lnSpc>
            </a:pPr>
            <a:r>
              <a:rPr lang="en-US" altLang="zh-CN" sz="24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_________________________________________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____________________________________________    </a:t>
            </a:r>
            <a:endParaRPr lang="en-US" altLang="zh-CN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indent="0" algn="l" fontAlgn="auto" latinLnBrk="1"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_____________________________________________________________________________________ </a:t>
            </a: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4" name="QB_6#fe7a02e26?vbadefaultcenterpage=1&amp;parentnodeid=edc23ef56&amp;vbahtmlprocessed=1"/>
          <p:cNvSpPr/>
          <p:nvPr>
            <p:custDataLst>
              <p:tags r:id="rId7"/>
            </p:custDataLst>
          </p:nvPr>
        </p:nvSpPr>
        <p:spPr>
          <a:xfrm>
            <a:off x="144145" y="2958465"/>
            <a:ext cx="11848465" cy="193484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2.真核生物基因（目的基因）在大肠杆菌细胞内表达时，表达出的蛋白质可能会被降解。</a:t>
            </a:r>
            <a:endParaRPr lang="en-US" altLang="zh-CN" sz="2400" b="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为防止蛋白质被降解，在实验中应选用</a:t>
            </a:r>
            <a:r>
              <a:rPr lang="en-US" altLang="zh-CN" sz="24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</a:t>
            </a: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的大肠杆菌作为受体细胞，在蛋</a:t>
            </a:r>
            <a:endParaRPr lang="en-US" altLang="zh-CN" sz="2400" b="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白质纯化的过程中应添加</a:t>
            </a:r>
            <a:r>
              <a:rPr lang="en-US" altLang="zh-CN" sz="24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的抑制剂。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5" name="QB_6_AN.22_1#f45e52fcf.blank?vbadefaultcenterpage=1&amp;parentnodeid=edc23ef56&amp;vbapositionanswer=22&amp;vbahtmlprocessed=1"/>
          <p:cNvSpPr/>
          <p:nvPr>
            <p:custDataLst>
              <p:tags r:id="rId8"/>
            </p:custDataLst>
          </p:nvPr>
        </p:nvSpPr>
        <p:spPr>
          <a:xfrm>
            <a:off x="200025" y="1009015"/>
            <a:ext cx="11678920" cy="18110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                                                                   两次吸水涨破——第一次吸水涨破肝脏细胞，第二次吸水涨破线粒体；两次离心——第一次离心获得线粒体，第二次离心获得线粒体膜</a:t>
            </a:r>
            <a:r>
              <a:rPr lang="zh-CN" altLang="en-US" sz="24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zh-CN" altLang="en-US" sz="2400" b="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6" name="QB_6_AN.23_1#fe7a02e26.blank?vbadefaultcenterpage=1&amp;parentnodeid=edc23ef56&amp;vbapositionanswer=23&amp;vbahtmlprocessed=1"/>
          <p:cNvSpPr/>
          <p:nvPr>
            <p:custDataLst>
              <p:tags r:id="rId9"/>
            </p:custDataLst>
          </p:nvPr>
        </p:nvSpPr>
        <p:spPr>
          <a:xfrm>
            <a:off x="5368671" y="3508280"/>
            <a:ext cx="1897063" cy="469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蛋白酶缺陷型</a:t>
            </a:r>
            <a:endParaRPr lang="en-US" altLang="zh-CN" sz="2400" b="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34" charset="-120"/>
            </a:endParaRPr>
          </a:p>
        </p:txBody>
      </p:sp>
      <p:sp>
        <p:nvSpPr>
          <p:cNvPr id="17" name="QB_6_AN.24_1#fe7a02e26.blank?vbadefaultcenterpage=1&amp;parentnodeid=edc23ef56&amp;vbapositionanswer=24&amp;vbahtmlprocessed=1"/>
          <p:cNvSpPr/>
          <p:nvPr>
            <p:custDataLst>
              <p:tags r:id="rId10"/>
            </p:custDataLst>
          </p:nvPr>
        </p:nvSpPr>
        <p:spPr>
          <a:xfrm>
            <a:off x="3571621" y="4028980"/>
            <a:ext cx="982663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蛋白酶</a:t>
            </a:r>
            <a:endParaRPr lang="en-US" altLang="zh-CN" sz="240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34" charset="-120"/>
            </a:endParaRPr>
          </a:p>
        </p:txBody>
      </p:sp>
      <p:sp>
        <p:nvSpPr>
          <p:cNvPr id="18" name="QB_5#5b0b56362?vbadefaultcenterpage=1&amp;parentnodeid=bf2d5083e&amp;vbahtmlprocessed=1"/>
          <p:cNvSpPr/>
          <p:nvPr>
            <p:custDataLst>
              <p:tags r:id="rId11"/>
            </p:custDataLst>
          </p:nvPr>
        </p:nvSpPr>
        <p:spPr>
          <a:xfrm>
            <a:off x="200025" y="4893310"/>
            <a:ext cx="11648440" cy="10045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indent="0" algn="l" fontAlgn="auto" latinLnBrk="1">
              <a:lnSpc>
                <a:spcPct val="150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3.核糖体上合成的多肽链往往是没有生物功能的，原因是</a:t>
            </a:r>
            <a:r>
              <a:rPr lang="en-US" altLang="zh-CN" sz="24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_______________________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</a:t>
            </a:r>
            <a:endParaRPr lang="en-US" altLang="zh-CN" sz="24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indent="0" algn="l" fontAlgn="auto" latinLnBrk="1">
              <a:lnSpc>
                <a:spcPct val="150000"/>
              </a:lnSpc>
            </a:pPr>
            <a:r>
              <a:rPr lang="en-US" altLang="zh-CN" sz="24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_______________________________________________________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</a:t>
            </a: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0" name="QB_5_AN.27_1#5b0b56362.blank?vbadefaultcenterpage=1&amp;parentnodeid=bf2d5083e&amp;vbapositionanswer=27&amp;vbahtmlprocessed=1"/>
          <p:cNvSpPr/>
          <p:nvPr>
            <p:custDataLst>
              <p:tags r:id="rId12"/>
            </p:custDataLst>
          </p:nvPr>
        </p:nvSpPr>
        <p:spPr>
          <a:xfrm>
            <a:off x="200025" y="4841240"/>
            <a:ext cx="11618595" cy="10566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                                                                    蛋白质的功能依赖于蛋白质的结构，多肽链经加工具有正确空间结构后才具备生物功能</a:t>
            </a:r>
            <a:endParaRPr lang="en-US" altLang="zh-CN" sz="2400" b="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 build="p"/>
      <p:bldP spid="16" grpId="0" animBg="1" build="p"/>
      <p:bldP spid="17" grpId="0" animBg="1" build="p"/>
      <p:bldP spid="20" grpId="0" animBg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学以致用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能力提升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5"/>
            </p:custDataLst>
          </p:nvPr>
        </p:nvSpPr>
        <p:spPr>
          <a:xfrm>
            <a:off x="10350500" y="106680"/>
            <a:ext cx="1754505" cy="460375"/>
          </a:xfrm>
          <a:prstGeom prst="rect">
            <a:avLst/>
          </a:prstGeom>
          <a:noFill/>
          <a:ln w="28575" cap="rnd" cmpd="sng">
            <a:solidFill>
              <a:schemeClr val="accent1">
                <a:shade val="50000"/>
                <a:alpha val="61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长句作答类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</a:t>
            </a:r>
            <a:endParaRPr lang="zh-CN" altLang="en-US" sz="2400" b="1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12" name="QB_5#96b0a3c0a?vbadefaultcenterpage=1&amp;parentnodeid=bf2d5083e&amp;vbahtmlprocessed=1"/>
          <p:cNvSpPr/>
          <p:nvPr>
            <p:custDataLst>
              <p:tags r:id="rId6"/>
            </p:custDataLst>
          </p:nvPr>
        </p:nvSpPr>
        <p:spPr>
          <a:xfrm>
            <a:off x="288290" y="1014095"/>
            <a:ext cx="11771630" cy="21221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4.溶酶体内的水解酶不分解溶酶体膜的可能原因是①</a:t>
            </a:r>
            <a:r>
              <a:rPr lang="en-US" altLang="zh-CN" sz="24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___________________________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</a:t>
            </a:r>
            <a:endParaRPr lang="en-US" altLang="zh-CN" sz="24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___________________</a:t>
            </a: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；②</a:t>
            </a:r>
            <a:r>
              <a:rPr lang="en-US" altLang="zh-CN" sz="24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_________________________________________________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</a:t>
            </a:r>
            <a:endParaRPr lang="en-US" altLang="zh-CN" sz="24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________________________________________________________________________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</a:t>
            </a: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3" name="QB_5_AN.25_1#96b0a3c0a.blank?vbadefaultcenterpage=1&amp;parentnodeid=bf2d5083e&amp;vbapositionanswer=25&amp;vbahtmlprocessed=1"/>
          <p:cNvSpPr/>
          <p:nvPr>
            <p:custDataLst>
              <p:tags r:id="rId7"/>
            </p:custDataLst>
          </p:nvPr>
        </p:nvSpPr>
        <p:spPr>
          <a:xfrm>
            <a:off x="288290" y="1014095"/>
            <a:ext cx="11473180" cy="11487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                                                           溶酶体膜的成分经过修饰，不能被这些水解酶识别</a:t>
            </a:r>
            <a:endParaRPr lang="en-US" altLang="zh-CN" sz="2400" b="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QB_5_AN.26_1#96b0a3c0a.blank?vbadefaultcenterpage=1&amp;parentnodeid=bf2d5083e&amp;vbapositionanswer=26&amp;vbahtmlprocessed=1"/>
              <p:cNvSpPr/>
              <p:nvPr>
                <p:custDataLst>
                  <p:tags r:id="rId8"/>
                </p:custDataLst>
              </p:nvPr>
            </p:nvSpPr>
            <p:spPr>
              <a:xfrm>
                <a:off x="351790" y="1490345"/>
                <a:ext cx="11458575" cy="10566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                                    溶酶体内的酶大多在酸性条件下才能发挥作用，而溶酶体膜周围的细胞质基质</a:t>
                </a:r>
                <a:r>
                  <a:rPr lang="en-US" altLang="zh-CN" sz="800" b="0" i="0" u="none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r>
                  <a:rPr lang="en-US" altLang="zh-CN" sz="100" b="0" i="0" kern="0" spc="-999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&lt;m&gt;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b="0" i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</a:rPr>
                      <m:t>pH</m:t>
                    </m:r>
                  </m:oMath>
                </a14:m>
                <a:r>
                  <a:rPr lang="en-US" altLang="zh-CN" sz="100" b="0" i="0" kern="0" spc="-9990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&lt;/m&gt;</a:t>
                </a:r>
                <a:r>
                  <a:rPr lang="en-US" altLang="zh-CN" sz="800" b="0" i="0" u="none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0"/>
                  </a:rPr>
                  <a:t>为中性，且溶酶体膜不断地运动着，分解它的酶难以起作用</a:t>
                </a:r>
                <a:endParaRPr lang="en-US" altLang="zh-CN" sz="2400" b="0" i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endParaRPr>
              </a:p>
            </p:txBody>
          </p:sp>
        </mc:Choice>
        <mc:Fallback>
          <p:sp>
            <p:nvSpPr>
              <p:cNvPr id="14" name="QB_5_AN.26_1#96b0a3c0a.blank?vbadefaultcenterpage=1&amp;parentnodeid=bf2d5083e&amp;vbapositionanswer=26&amp;vbahtmlprocessed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351790" y="1490345"/>
                <a:ext cx="11458575" cy="1056640"/>
              </a:xfrm>
              <a:prstGeom prst="rect">
                <a:avLst/>
              </a:prstGeom>
              <a:blipFill rotWithShape="1">
                <a:blip r:embed="rId10"/>
                <a:stretch>
                  <a:fillRect b="-57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QB_5#fc23e7c8a?vbadefaultcenterpage=1&amp;parentnodeid=1f0596de4&amp;vbahtmlprocessed=1"/>
          <p:cNvSpPr/>
          <p:nvPr>
            <p:custDataLst>
              <p:tags r:id="rId11"/>
            </p:custDataLst>
          </p:nvPr>
        </p:nvSpPr>
        <p:spPr>
          <a:xfrm>
            <a:off x="339090" y="3054985"/>
            <a:ext cx="11529060" cy="156337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5.分泌蛋白从合成至分泌到细胞外，经过的细胞器或细胞结构以及它们的功能分别</a:t>
            </a:r>
            <a:endParaRPr lang="en-US" altLang="zh-CN" sz="2400" b="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是</a:t>
            </a:r>
            <a:r>
              <a:rPr lang="en-US" altLang="zh-CN" sz="24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______________________________________________________________________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</a:t>
            </a:r>
            <a:endParaRPr lang="en-US" altLang="zh-CN" sz="2400" i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l" latinLnBrk="1">
              <a:lnSpc>
                <a:spcPts val="3900"/>
              </a:lnSpc>
            </a:pPr>
            <a:r>
              <a:rPr lang="en-US" altLang="zh-CN" sz="240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________________________________________________________________________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</a:t>
            </a: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6" name="QB_5_AN.68_1#fc23e7c8a.blank?vbadefaultcenterpage=1&amp;parentnodeid=1f0596de4&amp;vbapositionanswer=55&amp;vbahtmlprocessed=1"/>
          <p:cNvSpPr/>
          <p:nvPr>
            <p:custDataLst>
              <p:tags r:id="rId12"/>
            </p:custDataLst>
          </p:nvPr>
        </p:nvSpPr>
        <p:spPr>
          <a:xfrm>
            <a:off x="468376" y="3583527"/>
            <a:ext cx="11112509" cy="10566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分泌蛋白在核糖体上合成，在内质网中加工，然后由囊泡运输到高尔基体作进一步的修饰加工，再由囊泡运输到细胞膜，与细胞膜融合，将蛋白质分泌到细胞外</a:t>
            </a:r>
            <a:endParaRPr lang="en-US" altLang="zh-CN" sz="2400" b="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7" name="P_6_BD#eddde1d98?segpoint=1&amp;vbadefaultcenterpage=1&amp;parentnodeid=7e086b470&amp;vbahtmlprocessed=1"/>
          <p:cNvSpPr/>
          <p:nvPr>
            <p:custDataLst>
              <p:tags r:id="rId13"/>
            </p:custDataLst>
          </p:nvPr>
        </p:nvSpPr>
        <p:spPr>
          <a:xfrm>
            <a:off x="269240" y="5079365"/>
            <a:ext cx="11952605" cy="10521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6.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用高倍显微镜观察叶绿体的形态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、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分布</a:t>
            </a:r>
            <a:r>
              <a:rPr lang="zh-CN" altLang="en-US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以及细胞质的流动</a:t>
            </a:r>
            <a:r>
              <a:rPr lang="en-US" altLang="zh-CN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，临时装片要保持_______，</a:t>
            </a:r>
            <a:endParaRPr lang="en-US" altLang="zh-CN" sz="24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新陈代谢越旺盛，细胞质流动越</a:t>
            </a:r>
            <a:r>
              <a:rPr lang="en-US" altLang="zh-CN" sz="2400" i="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</a:t>
            </a: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；反之，则越</a:t>
            </a:r>
            <a:r>
              <a:rPr lang="en-US" altLang="zh-CN" sz="2400" i="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</a:t>
            </a:r>
            <a:r>
              <a:rPr lang="en-US" altLang="zh-CN" sz="24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8" name="P_6_AN.97_1#eddde1d98.blank?vbadefaultcenterpage=1&amp;parentnodeid=7e086b470&amp;vbapositionanswer=74&amp;vbahtmlprocessed=1"/>
          <p:cNvSpPr/>
          <p:nvPr>
            <p:custDataLst>
              <p:tags r:id="rId14"/>
            </p:custDataLst>
          </p:nvPr>
        </p:nvSpPr>
        <p:spPr>
          <a:xfrm>
            <a:off x="10580434" y="4934617"/>
            <a:ext cx="1287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有水状态</a:t>
            </a:r>
            <a:endParaRPr lang="en-US" altLang="zh-CN" sz="240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34" charset="-120"/>
            </a:endParaRPr>
          </a:p>
        </p:txBody>
      </p:sp>
      <p:sp>
        <p:nvSpPr>
          <p:cNvPr id="20" name="P_6_AN.98_1#eddde1d98.blank?vbadefaultcenterpage=1&amp;parentnodeid=7e086b470&amp;vbapositionanswer=75&amp;vbahtmlprocessed=1"/>
          <p:cNvSpPr/>
          <p:nvPr>
            <p:custDataLst>
              <p:tags r:id="rId15"/>
            </p:custDataLst>
          </p:nvPr>
        </p:nvSpPr>
        <p:spPr>
          <a:xfrm>
            <a:off x="7916545" y="5553710"/>
            <a:ext cx="596900" cy="7727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快</a:t>
            </a:r>
            <a:endParaRPr lang="en-US" altLang="zh-CN" sz="240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34" charset="-120"/>
            </a:endParaRPr>
          </a:p>
        </p:txBody>
      </p:sp>
      <p:sp>
        <p:nvSpPr>
          <p:cNvPr id="21" name="P_6_AN.99_1#eddde1d98.blank?vbadefaultcenterpage=1&amp;parentnodeid=7e086b470&amp;vbapositionanswer=76&amp;vbahtmlprocessed=1"/>
          <p:cNvSpPr/>
          <p:nvPr>
            <p:custDataLst>
              <p:tags r:id="rId16"/>
            </p:custDataLst>
          </p:nvPr>
        </p:nvSpPr>
        <p:spPr>
          <a:xfrm>
            <a:off x="4830445" y="5558790"/>
            <a:ext cx="538480" cy="558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慢</a:t>
            </a:r>
            <a:endParaRPr lang="en-US" altLang="zh-CN" sz="240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 build="p"/>
      <p:bldP spid="14" grpId="0" animBg="1" build="p"/>
      <p:bldP spid="16" grpId="0" animBg="1" build="p"/>
      <p:bldP spid="18" grpId="0" animBg="1" build="p"/>
      <p:bldP spid="20" grpId="0" animBg="1" build="p"/>
      <p:bldP spid="21" grpId="0" animBg="1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144144" y="0"/>
            <a:ext cx="3150229" cy="859003"/>
            <a:chOff x="62236" y="36233"/>
            <a:chExt cx="3150229" cy="85900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泪滴形 3"/>
            <p:cNvSpPr/>
            <p:nvPr>
              <p:custDataLst>
                <p:tags r:id="rId2"/>
              </p:custDataLst>
            </p:nvPr>
          </p:nvSpPr>
          <p:spPr>
            <a:xfrm flipV="1">
              <a:off x="62236" y="36233"/>
              <a:ext cx="859003" cy="859003"/>
            </a:xfrm>
            <a:prstGeom prst="teardrop">
              <a:avLst/>
            </a:prstGeom>
            <a:solidFill>
              <a:srgbClr val="C7E2F1">
                <a:alpha val="1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7E2F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206375" y="201295"/>
              <a:ext cx="3006090" cy="43116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学以致用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·</a:t>
              </a: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/>
                </a:rPr>
                <a:t>能力提升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</a:endParaRPr>
            </a:p>
          </p:txBody>
        </p:sp>
      </p:grpSp>
      <p:sp>
        <p:nvSpPr>
          <p:cNvPr id="19" name="矩形 18"/>
          <p:cNvSpPr/>
          <p:nvPr>
            <p:custDataLst>
              <p:tags r:id="rId4"/>
            </p:custDataLst>
          </p:nvPr>
        </p:nvSpPr>
        <p:spPr>
          <a:xfrm>
            <a:off x="0" y="6571615"/>
            <a:ext cx="12192000" cy="28638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0" sx="105000" sy="105000" algn="ctr" rotWithShape="0">
              <a:srgbClr val="7FAC52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5"/>
            </p:custDataLst>
          </p:nvPr>
        </p:nvSpPr>
        <p:spPr>
          <a:xfrm>
            <a:off x="10350500" y="106680"/>
            <a:ext cx="1754505" cy="460375"/>
          </a:xfrm>
          <a:prstGeom prst="rect">
            <a:avLst/>
          </a:prstGeom>
          <a:noFill/>
          <a:ln w="28575" cap="rnd" cmpd="sng">
            <a:solidFill>
              <a:schemeClr val="accent1">
                <a:shade val="50000"/>
                <a:alpha val="61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长句作答类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 </a:t>
            </a:r>
            <a:endParaRPr lang="zh-CN" altLang="en-US" sz="2400" b="1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2" name="QO_5#143a67f4a?vbadefaultcenterpage=1&amp;parentnodeid=1f0596de4&amp;vbahtmlprocessed=1"/>
          <p:cNvSpPr/>
          <p:nvPr>
            <p:custDataLst>
              <p:tags r:id="rId6"/>
            </p:custDataLst>
          </p:nvPr>
        </p:nvSpPr>
        <p:spPr>
          <a:xfrm>
            <a:off x="364490" y="1022350"/>
            <a:ext cx="11480800" cy="2406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 latinLnBrk="1">
              <a:lnSpc>
                <a:spcPct val="140000"/>
              </a:lnSpc>
            </a:pPr>
            <a:r>
              <a:rPr lang="en-US" altLang="zh-CN" sz="2300" b="0" i="0">
                <a:solidFill>
                  <a:srgbClr val="000000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pitchFamily="34" charset="-120"/>
              </a:rPr>
              <a:t>7.根据遗传物质的化学组成，可将病毒分为RNA病毒和DNA病毒两种类型。有些病毒对人类健康会造成很大危害。通常，一种新病毒出现后需要确定该病毒的类型。假设在宿主细胞内不发生碱基之间的相互转换。请利用放射性同位素标记的方法，以体外培养的宿主细胞等为材料，设计实验以确定一种新病毒的类型。（要求：实验包含可相互印证的甲、乙两个组）</a:t>
            </a:r>
            <a:endParaRPr lang="en-US" altLang="zh-CN" sz="2300"/>
          </a:p>
        </p:txBody>
      </p:sp>
      <p:sp>
        <p:nvSpPr>
          <p:cNvPr id="6" name="QB_6#58632c567?vbadefaultcenterpage=1&amp;parentnodeid=143a67f4a&amp;vbahtmlprocessed=1"/>
          <p:cNvSpPr/>
          <p:nvPr>
            <p:custDataLst>
              <p:tags r:id="rId7"/>
            </p:custDataLst>
          </p:nvPr>
        </p:nvSpPr>
        <p:spPr>
          <a:xfrm>
            <a:off x="288290" y="3592195"/>
            <a:ext cx="11557000" cy="19119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 latinLnBrk="1">
              <a:lnSpc>
                <a:spcPct val="140000"/>
              </a:lnSpc>
            </a:pPr>
            <a:r>
              <a:rPr lang="en-US" altLang="zh-CN" sz="23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（1）简要写出实验思路：_______________________________________________________________________________________________________________________________________________________________________________________________________</a:t>
            </a:r>
            <a:r>
              <a:rPr lang="en-US" altLang="zh-CN" sz="23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____________________________________</a:t>
            </a:r>
            <a:endParaRPr lang="en-US" altLang="zh-CN" sz="23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  <a:p>
            <a:pPr algn="l" latinLnBrk="1">
              <a:lnSpc>
                <a:spcPct val="140000"/>
              </a:lnSpc>
            </a:pPr>
            <a:r>
              <a:rPr lang="en-US" altLang="zh-CN" sz="23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_____________________________</a:t>
            </a:r>
            <a:r>
              <a:rPr lang="en-US" altLang="zh-CN" sz="2300" b="0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。</a:t>
            </a:r>
            <a:endParaRPr lang="en-US" altLang="zh-CN" sz="23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7" name="QB_6_AN.159_1#58632c567?vbadefaultcenterpage=1&amp;parentnodeid=143a67f4a&amp;vbahtmlprocessed=1&amp;haslongtextanswer=1"/>
          <p:cNvSpPr/>
          <p:nvPr>
            <p:custDataLst>
              <p:tags r:id="rId8"/>
            </p:custDataLst>
          </p:nvPr>
        </p:nvSpPr>
        <p:spPr>
          <a:xfrm>
            <a:off x="364490" y="3519805"/>
            <a:ext cx="11315700" cy="14249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400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                                    甲组：将宿主细胞培养在含有放射性标记尿嘧啶的培养基中，之后接种新病毒，培养一段时间后收集病毒并监测其放射性。乙组：将宿主细胞培养在含有放射性标记胸腺嘧啶的培养基中，之后接种新病毒，培养一段时间后收集病毒并监测其放射性</a:t>
            </a:r>
            <a:endParaRPr lang="en-US" altLang="zh-CN" sz="2400" b="0" i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8" name="QB_6#3316387c6?vbadefaultcenterpage=1&amp;parentnodeid=143a67f4a&amp;vbahtmlprocessed=1"/>
          <p:cNvSpPr/>
          <p:nvPr>
            <p:custDataLst>
              <p:tags r:id="rId9"/>
            </p:custDataLst>
          </p:nvPr>
        </p:nvSpPr>
        <p:spPr>
          <a:xfrm>
            <a:off x="288036" y="5504021"/>
            <a:ext cx="11201400" cy="10048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pitchFamily="34" charset="-120"/>
              </a:rPr>
              <a:t>（2）预期实验结果及结论：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9" name="QB_6_AN.67_1#3316387c6.blank?vbadefaultcenterpage=1&amp;parentnodeid=143a67f4a&amp;vbapositionanswer=54&amp;vbahtmlprocessed=1"/>
          <p:cNvSpPr/>
          <p:nvPr>
            <p:custDataLst>
              <p:tags r:id="rId10"/>
            </p:custDataLst>
          </p:nvPr>
        </p:nvSpPr>
        <p:spPr>
          <a:xfrm>
            <a:off x="364237" y="5401151"/>
            <a:ext cx="11112509" cy="4976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FF0000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34" charset="-120"/>
              </a:rPr>
              <a:t>                          </a:t>
            </a:r>
            <a:r>
              <a:rPr lang="en-US" altLang="zh-CN" sz="2400" b="0" i="0">
                <a:solidFill>
                  <a:srgbClr val="FF0000"/>
                </a:solidFill>
                <a:latin typeface="Times New Roman" panose="02020603050405020304"/>
                <a:ea typeface="微软雅黑" panose="020B0503020204020204" pitchFamily="34" charset="-122"/>
                <a:cs typeface="Times New Roman" panose="02020603050405020304" pitchFamily="34" charset="-120"/>
              </a:rPr>
              <a:t>若甲组收集的病毒有放射性，乙组无，则为RNA病毒；反之为DNA病毒</a:t>
            </a:r>
            <a:endParaRPr lang="en-US" altLang="zh-CN" sz="2400" b="0" i="0">
              <a:solidFill>
                <a:srgbClr val="FF0000"/>
              </a:solidFill>
              <a:latin typeface="Times New Roman" panose="02020603050405020304"/>
              <a:ea typeface="微软雅黑" panose="020B0503020204020204" pitchFamily="34" charset="-122"/>
              <a:cs typeface="Times New Roman" panose="020206030504050203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build="p"/>
      <p:bldP spid="9" grpId="0" animBg="1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任意多边形: 形状 34"/>
          <p:cNvSpPr/>
          <p:nvPr>
            <p:custDataLst>
              <p:tags r:id="rId1"/>
            </p:custDataLst>
          </p:nvPr>
        </p:nvSpPr>
        <p:spPr>
          <a:xfrm>
            <a:off x="630528" y="1382383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55" name="任意多边形: 形状 54"/>
          <p:cNvSpPr/>
          <p:nvPr>
            <p:custDataLst>
              <p:tags r:id="rId2"/>
            </p:custDataLst>
          </p:nvPr>
        </p:nvSpPr>
        <p:spPr>
          <a:xfrm>
            <a:off x="3153575" y="-1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047676" y="463293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4"/>
            </p:custDataLst>
          </p:nvPr>
        </p:nvSpPr>
        <p:spPr>
          <a:xfrm flipV="1">
            <a:off x="1483995" y="633004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50" name="TextBox 5"/>
          <p:cNvSpPr txBox="1"/>
          <p:nvPr>
            <p:custDataLst>
              <p:tags r:id="rId5"/>
            </p:custDataLst>
          </p:nvPr>
        </p:nvSpPr>
        <p:spPr>
          <a:xfrm>
            <a:off x="1138090" y="4786726"/>
            <a:ext cx="1312545" cy="378460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6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 panose="020B0400000000000000" charset="-122"/>
              </a:rPr>
              <a:t>讲师：</a:t>
            </a:r>
            <a:r>
              <a:rPr kumimoji="0" lang="en-US" altLang="zh-CN" sz="1865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思源黑体 CN Normal" panose="020B0400000000000000" charset="-122"/>
              </a:rPr>
              <a:t>xxx</a:t>
            </a:r>
            <a:endParaRPr kumimoji="0" lang="en-US" altLang="zh-CN" sz="1865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思源黑体 CN Normal" panose="020B0400000000000000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1988800" y="109220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4" name="椭圆 3"/>
          <p:cNvSpPr/>
          <p:nvPr>
            <p:custDataLst>
              <p:tags r:id="rId8"/>
            </p:custDataLst>
          </p:nvPr>
        </p:nvSpPr>
        <p:spPr>
          <a:xfrm>
            <a:off x="5906135" y="-437515"/>
            <a:ext cx="8125460" cy="8143240"/>
          </a:xfrm>
          <a:prstGeom prst="ellipse">
            <a:avLst/>
          </a:prstGeom>
          <a:solidFill>
            <a:schemeClr val="accent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F35B0BEE-F18A-47BB-8FCB-E00DA2F2635D-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191250" y="-198120"/>
            <a:ext cx="8156575" cy="7737475"/>
          </a:xfrm>
          <a:prstGeom prst="rect">
            <a:avLst/>
          </a:prstGeom>
          <a:noFill/>
        </p:spPr>
      </p:pic>
      <p:sp>
        <p:nvSpPr>
          <p:cNvPr id="6" name="圆角矩形 5"/>
          <p:cNvSpPr/>
          <p:nvPr>
            <p:custDataLst>
              <p:tags r:id="rId11"/>
            </p:custDataLst>
          </p:nvPr>
        </p:nvSpPr>
        <p:spPr>
          <a:xfrm>
            <a:off x="2077085" y="1216025"/>
            <a:ext cx="2551430" cy="5397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2027</a:t>
            </a:r>
            <a:r>
              <a: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年高考一轮复习</a:t>
            </a: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10" name="任意多边形: 形状 34"/>
          <p:cNvSpPr/>
          <p:nvPr>
            <p:custDataLst>
              <p:tags r:id="rId12"/>
            </p:custDataLst>
          </p:nvPr>
        </p:nvSpPr>
        <p:spPr>
          <a:xfrm>
            <a:off x="630528" y="470025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28" name="文本框 27"/>
          <p:cNvSpPr txBox="1"/>
          <p:nvPr>
            <p:custDataLst>
              <p:tags r:id="rId13"/>
            </p:custDataLst>
          </p:nvPr>
        </p:nvSpPr>
        <p:spPr>
          <a:xfrm>
            <a:off x="690645" y="2299458"/>
            <a:ext cx="6155531" cy="203132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6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(标题)" charset="0"/>
                <a:sym typeface="+mn-ea"/>
              </a:rPr>
              <a:t>感谢观看</a:t>
            </a:r>
            <a:endParaRPr lang="zh-CN" altLang="en-US" sz="60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思源黑体 CN (标题)" charset="0"/>
              <a:sym typeface="+mn-ea"/>
            </a:endParaRPr>
          </a:p>
          <a:p>
            <a:pPr lvl="0" algn="l">
              <a:lnSpc>
                <a:spcPct val="110000"/>
              </a:lnSpc>
              <a:buClrTx/>
              <a:buSzTx/>
              <a:buFontTx/>
            </a:pPr>
            <a:r>
              <a:rPr lang="zh-CN" altLang="en-US" sz="6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(标题)" charset="0"/>
                <a:sym typeface="+mn-ea"/>
              </a:rPr>
              <a:t>THANK YOU</a:t>
            </a:r>
            <a:endParaRPr lang="zh-CN" altLang="en-US" sz="600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思源黑体 CN (标题)" charset="0"/>
              <a:sym typeface="+mn-ea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>
            <p:custDataLst>
              <p:tags r:id="rId1"/>
            </p:custDataLst>
          </p:nvPr>
        </p:nvGrpSpPr>
        <p:grpSpPr>
          <a:xfrm>
            <a:off x="3737610" y="3763010"/>
            <a:ext cx="4524375" cy="2775585"/>
            <a:chOff x="5886" y="3055"/>
            <a:chExt cx="7125" cy="4371"/>
          </a:xfrm>
        </p:grpSpPr>
        <p:grpSp>
          <p:nvGrpSpPr>
            <p:cNvPr id="66" name="组合 65"/>
            <p:cNvGrpSpPr/>
            <p:nvPr>
              <p:custDataLst>
                <p:tags r:id="rId2"/>
              </p:custDataLst>
            </p:nvPr>
          </p:nvGrpSpPr>
          <p:grpSpPr>
            <a:xfrm rot="10800000">
              <a:off x="5886" y="3395"/>
              <a:ext cx="967" cy="3670"/>
              <a:chOff x="6040" y="1641"/>
              <a:chExt cx="1497" cy="3670"/>
            </a:xfrm>
          </p:grpSpPr>
          <p:grpSp>
            <p:nvGrpSpPr>
              <p:cNvPr id="67" name="组合 66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6040" y="1641"/>
                <a:ext cx="1192" cy="3670"/>
                <a:chOff x="6040" y="1641"/>
                <a:chExt cx="1192" cy="3670"/>
              </a:xfrm>
            </p:grpSpPr>
            <p:cxnSp>
              <p:nvCxnSpPr>
                <p:cNvPr id="69" name="直接箭头连接符 68"/>
                <p:cNvCxnSpPr/>
                <p:nvPr>
                  <p:custDataLst>
                    <p:tags r:id="rId4"/>
                  </p:custDataLst>
                </p:nvPr>
              </p:nvCxnSpPr>
              <p:spPr>
                <a:xfrm rot="16200000" flipH="1">
                  <a:off x="6517" y="1164"/>
                  <a:ext cx="0" cy="955"/>
                </a:xfrm>
                <a:prstGeom prst="straightConnector1">
                  <a:avLst/>
                </a:prstGeom>
                <a:ln w="28575">
                  <a:solidFill>
                    <a:srgbClr val="002060"/>
                  </a:solidFill>
                  <a:headEnd type="triangle" w="med" len="med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箭头连接符 71"/>
                <p:cNvCxnSpPr/>
                <p:nvPr>
                  <p:custDataLst>
                    <p:tags r:id="rId5"/>
                  </p:custDataLst>
                </p:nvPr>
              </p:nvCxnSpPr>
              <p:spPr>
                <a:xfrm rot="16200000" flipH="1">
                  <a:off x="6517" y="4833"/>
                  <a:ext cx="0" cy="955"/>
                </a:xfrm>
                <a:prstGeom prst="straightConnector1">
                  <a:avLst/>
                </a:prstGeom>
                <a:ln w="28575">
                  <a:solidFill>
                    <a:srgbClr val="002060"/>
                  </a:solidFill>
                  <a:headEnd type="triangle" w="med" len="med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sp>
              <p:nvSpPr>
                <p:cNvPr id="77" name="左中括号 76"/>
                <p:cNvSpPr/>
                <p:nvPr>
                  <p:custDataLst>
                    <p:tags r:id="rId6"/>
                  </p:custDataLst>
                </p:nvPr>
              </p:nvSpPr>
              <p:spPr>
                <a:xfrm rot="10800000">
                  <a:off x="6904" y="1641"/>
                  <a:ext cx="328" cy="3669"/>
                </a:xfrm>
                <a:prstGeom prst="leftBracket">
                  <a:avLst/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78" name="直接连接符 77"/>
              <p:cNvCxnSpPr/>
              <p:nvPr>
                <p:custDataLst>
                  <p:tags r:id="rId7"/>
                </p:custDataLst>
              </p:nvPr>
            </p:nvCxnSpPr>
            <p:spPr>
              <a:xfrm flipH="1">
                <a:off x="7251" y="3042"/>
                <a:ext cx="286" cy="5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197" name="Text Box 5"/>
            <p:cNvSpPr txBox="1"/>
            <p:nvPr>
              <p:custDataLst>
                <p:tags r:id="rId8"/>
              </p:custDataLst>
            </p:nvPr>
          </p:nvSpPr>
          <p:spPr>
            <a:xfrm>
              <a:off x="6963" y="6701"/>
              <a:ext cx="6048" cy="725"/>
            </a:xfrm>
            <a:prstGeom prst="rect">
              <a:avLst/>
            </a:prstGeom>
            <a:noFill/>
            <a:ln w="9525">
              <a:solidFill>
                <a:srgbClr val="7030A0"/>
              </a:solidFill>
            </a:ln>
          </p:spPr>
          <p:txBody>
            <a:bodyPr wrap="none" anchor="t">
              <a:spAutoFit/>
            </a:bodyPr>
            <a:lstStyle/>
            <a:p>
              <a:pPr algn="l"/>
              <a:r>
                <a:rPr lang="zh-CN" altLang="en-US" sz="2400" b="1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细胞质基质</a:t>
              </a: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：</a:t>
              </a:r>
              <a:r>
                <a:rPr lang="zh-CN" altLang="en-US" sz="2400"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（呈</a:t>
              </a:r>
              <a:r>
                <a:rPr lang="zh-CN" altLang="en-US" sz="2400" b="1">
                  <a:solidFill>
                    <a:srgbClr val="C00000"/>
                  </a:solidFill>
                  <a:highlight>
                    <a:srgbClr val="FFFF0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溶胶</a:t>
              </a:r>
              <a:r>
                <a:rPr lang="zh-CN" altLang="en-US" sz="2400"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ea"/>
                </a:rPr>
                <a:t>状）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198" name="Text Box 6"/>
            <p:cNvSpPr txBox="1"/>
            <p:nvPr>
              <p:custDataLst>
                <p:tags r:id="rId9"/>
              </p:custDataLst>
            </p:nvPr>
          </p:nvSpPr>
          <p:spPr>
            <a:xfrm>
              <a:off x="6962" y="3055"/>
              <a:ext cx="2586" cy="725"/>
            </a:xfrm>
            <a:prstGeom prst="rect">
              <a:avLst/>
            </a:prstGeom>
            <a:noFill/>
            <a:ln w="9525">
              <a:solidFill>
                <a:srgbClr val="7030A0"/>
              </a:solidFill>
            </a:ln>
          </p:spPr>
          <p:txBody>
            <a:bodyPr wrap="none" anchor="t"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细   胞   器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11" name="直接箭头连接符 10"/>
          <p:cNvCxnSpPr/>
          <p:nvPr>
            <p:custDataLst>
              <p:tags r:id="rId10"/>
            </p:custDataLst>
          </p:nvPr>
        </p:nvCxnSpPr>
        <p:spPr>
          <a:xfrm flipH="1">
            <a:off x="1879283" y="4076383"/>
            <a:ext cx="0" cy="1372235"/>
          </a:xfrm>
          <a:prstGeom prst="straightConnector1">
            <a:avLst/>
          </a:prstGeom>
          <a:ln w="28575">
            <a:solidFill>
              <a:srgbClr val="002060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9" name="TextBox 70"/>
          <p:cNvSpPr txBox="1"/>
          <p:nvPr>
            <p:custDataLst>
              <p:tags r:id="rId11"/>
            </p:custDataLst>
          </p:nvPr>
        </p:nvSpPr>
        <p:spPr>
          <a:xfrm>
            <a:off x="4006215" y="350520"/>
            <a:ext cx="3171825" cy="46037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zh-CN" sz="24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组成成分：</a:t>
            </a:r>
            <a:r>
              <a:rPr lang="zh-CN" sz="2400" b="1" u="sng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纤维蛋白</a:t>
            </a:r>
            <a:endParaRPr lang="zh-CN" sz="2400" b="1" u="sng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0" name="图片 79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r="54188"/>
          <a:stretch>
            <a:fillRect/>
          </a:stretch>
        </p:blipFill>
        <p:spPr>
          <a:xfrm>
            <a:off x="3855720" y="591185"/>
            <a:ext cx="340360" cy="1168400"/>
          </a:xfrm>
          <a:prstGeom prst="rect">
            <a:avLst/>
          </a:prstGeom>
        </p:spPr>
      </p:pic>
      <p:sp>
        <p:nvSpPr>
          <p:cNvPr id="85" name="TextBox 70"/>
          <p:cNvSpPr txBox="1"/>
          <p:nvPr>
            <p:custDataLst>
              <p:tags r:id="rId14"/>
            </p:custDataLst>
          </p:nvPr>
        </p:nvSpPr>
        <p:spPr>
          <a:xfrm>
            <a:off x="4006215" y="1539875"/>
            <a:ext cx="824865" cy="36830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zh-CN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功能：</a:t>
            </a:r>
            <a:endParaRPr lang="zh-CN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15"/>
            </p:custDataLst>
          </p:nvPr>
        </p:nvGrpSpPr>
        <p:grpSpPr>
          <a:xfrm>
            <a:off x="4652010" y="875030"/>
            <a:ext cx="4680585" cy="1529715"/>
            <a:chOff x="7326" y="1378"/>
            <a:chExt cx="7371" cy="2409"/>
          </a:xfrm>
        </p:grpSpPr>
        <p:sp>
          <p:nvSpPr>
            <p:cNvPr id="13" name="文本框 12"/>
            <p:cNvSpPr txBox="1"/>
            <p:nvPr>
              <p:custDataLst>
                <p:tags r:id="rId16"/>
              </p:custDataLst>
            </p:nvPr>
          </p:nvSpPr>
          <p:spPr>
            <a:xfrm>
              <a:off x="7608" y="1378"/>
              <a:ext cx="7089" cy="2409"/>
            </a:xfrm>
            <a:prstGeom prst="rect">
              <a:avLst/>
            </a:prstGeom>
            <a:noFill/>
          </p:spPr>
          <p:txBody>
            <a:bodyPr vert="horz" wrap="square" rtlCol="0" anchor="t">
              <a:spAutoFit/>
            </a:bodyPr>
            <a:lstStyle/>
            <a:p>
              <a:pPr marL="457200" indent="-457200">
                <a:lnSpc>
                  <a:spcPct val="130000"/>
                </a:lnSpc>
                <a:buFont typeface="+mj-ea"/>
                <a:buAutoNum type="circleNumDbPlain"/>
              </a:pPr>
              <a:r>
                <a:rPr lang="zh-CN" altLang="en-US" sz="240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维持</a:t>
              </a:r>
              <a:r>
                <a:rPr lang="zh-CN" altLang="en-US" sz="2400" b="1" u="sng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细胞形态</a:t>
              </a:r>
              <a:endParaRPr lang="en-US" altLang="zh-CN" sz="24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457200" indent="-457200">
                <a:lnSpc>
                  <a:spcPct val="130000"/>
                </a:lnSpc>
                <a:buFont typeface="+mj-ea"/>
                <a:buAutoNum type="circleNumDbPlain"/>
              </a:pPr>
              <a:r>
                <a:rPr lang="zh-CN" altLang="en-US" sz="24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锚定</a:t>
              </a:r>
              <a:r>
                <a:rPr lang="zh-CN" altLang="en-US" sz="240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并支撑着许多</a:t>
              </a:r>
              <a:r>
                <a:rPr lang="zh-CN" altLang="en-US" sz="2400" b="1" u="sng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细胞器</a:t>
              </a:r>
              <a:endPara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457200" indent="-457200">
                <a:lnSpc>
                  <a:spcPct val="130000"/>
                </a:lnSpc>
                <a:buFont typeface="+mj-ea"/>
                <a:buAutoNum type="circleNumDbPlain"/>
              </a:pPr>
              <a:r>
                <a:rPr lang="zh-CN" altLang="en-US" sz="240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与</a:t>
              </a:r>
              <a:r>
                <a:rPr lang="zh-CN" altLang="en-US" sz="2400" b="1" u="sng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细胞运动</a:t>
              </a:r>
              <a:r>
                <a:rPr lang="zh-CN" altLang="en-US" sz="240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等生命活动相关</a:t>
              </a:r>
              <a:endParaRPr lang="zh-CN" altLang="en-US" sz="24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3"/>
            <a:srcRect r="54188"/>
            <a:stretch>
              <a:fillRect/>
            </a:stretch>
          </p:blipFill>
          <p:spPr>
            <a:xfrm>
              <a:off x="7326" y="1721"/>
              <a:ext cx="536" cy="1863"/>
            </a:xfrm>
            <a:prstGeom prst="rect">
              <a:avLst/>
            </a:prstGeom>
          </p:spPr>
        </p:pic>
      </p:grpSp>
      <p:grpSp>
        <p:nvGrpSpPr>
          <p:cNvPr id="25" name="组合 24"/>
          <p:cNvGrpSpPr/>
          <p:nvPr>
            <p:custDataLst>
              <p:tags r:id="rId18"/>
            </p:custDataLst>
          </p:nvPr>
        </p:nvGrpSpPr>
        <p:grpSpPr>
          <a:xfrm rot="10800000">
            <a:off x="6131488" y="2634615"/>
            <a:ext cx="1557265" cy="2505710"/>
            <a:chOff x="5203" y="1240"/>
            <a:chExt cx="3306" cy="3946"/>
          </a:xfrm>
        </p:grpSpPr>
        <p:grpSp>
          <p:nvGrpSpPr>
            <p:cNvPr id="26" name="组合 25"/>
            <p:cNvGrpSpPr/>
            <p:nvPr>
              <p:custDataLst>
                <p:tags r:id="rId19"/>
              </p:custDataLst>
            </p:nvPr>
          </p:nvGrpSpPr>
          <p:grpSpPr>
            <a:xfrm>
              <a:off x="5203" y="1240"/>
              <a:ext cx="3306" cy="3946"/>
              <a:chOff x="5203" y="1240"/>
              <a:chExt cx="3306" cy="3946"/>
            </a:xfrm>
          </p:grpSpPr>
          <p:grpSp>
            <p:nvGrpSpPr>
              <p:cNvPr id="29" name="组合 28"/>
              <p:cNvGrpSpPr/>
              <p:nvPr>
                <p:custDataLst>
                  <p:tags r:id="rId20"/>
                </p:custDataLst>
              </p:nvPr>
            </p:nvGrpSpPr>
            <p:grpSpPr>
              <a:xfrm rot="16200000">
                <a:off x="4484" y="2527"/>
                <a:ext cx="3544" cy="1774"/>
                <a:chOff x="8083" y="1677"/>
                <a:chExt cx="3544" cy="1774"/>
              </a:xfrm>
            </p:grpSpPr>
            <p:cxnSp>
              <p:nvCxnSpPr>
                <p:cNvPr id="30" name="直接箭头连接符 29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11627" y="1936"/>
                  <a:ext cx="0" cy="1287"/>
                </a:xfrm>
                <a:prstGeom prst="straightConnector1">
                  <a:avLst/>
                </a:prstGeom>
                <a:ln w="28575">
                  <a:solidFill>
                    <a:srgbClr val="002060"/>
                  </a:solidFill>
                  <a:headEnd type="triangle" w="med" len="med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sp>
              <p:nvSpPr>
                <p:cNvPr id="31" name="文本框 30"/>
                <p:cNvSpPr txBox="1"/>
                <p:nvPr>
                  <p:custDataLst>
                    <p:tags r:id="rId22"/>
                  </p:custDataLst>
                </p:nvPr>
              </p:nvSpPr>
              <p:spPr>
                <a:xfrm rot="16200000">
                  <a:off x="7486" y="2274"/>
                  <a:ext cx="1774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b="1">
                      <a:solidFill>
                        <a:schemeClr val="tx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  <a:sym typeface="微软雅黑" panose="020B0503020204020204" pitchFamily="34" charset="-122"/>
                    </a:rPr>
                    <a:t>无膜</a:t>
                  </a:r>
                  <a:endParaRPr lang="zh-CN" altLang="en-US" b="1">
                    <a:solidFill>
                      <a:schemeClr val="tx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32" name="组合 31"/>
              <p:cNvGrpSpPr/>
              <p:nvPr>
                <p:custDataLst>
                  <p:tags r:id="rId23"/>
                </p:custDataLst>
              </p:nvPr>
            </p:nvGrpSpPr>
            <p:grpSpPr>
              <a:xfrm rot="16200000">
                <a:off x="4493" y="1951"/>
                <a:ext cx="3470" cy="2049"/>
                <a:chOff x="10415" y="1428"/>
                <a:chExt cx="3470" cy="2049"/>
              </a:xfrm>
            </p:grpSpPr>
            <p:cxnSp>
              <p:nvCxnSpPr>
                <p:cNvPr id="33" name="直接箭头连接符 32"/>
                <p:cNvCxnSpPr/>
                <p:nvPr>
                  <p:custDataLst>
                    <p:tags r:id="rId24"/>
                  </p:custDataLst>
                </p:nvPr>
              </p:nvCxnSpPr>
              <p:spPr>
                <a:xfrm flipH="1">
                  <a:off x="10415" y="1853"/>
                  <a:ext cx="0" cy="1287"/>
                </a:xfrm>
                <a:prstGeom prst="straightConnector1">
                  <a:avLst/>
                </a:prstGeom>
                <a:ln w="28575">
                  <a:solidFill>
                    <a:srgbClr val="002060"/>
                  </a:solidFill>
                  <a:headEnd type="triangle" w="med" len="med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sp>
              <p:nvSpPr>
                <p:cNvPr id="34" name="文本框 33"/>
                <p:cNvSpPr txBox="1"/>
                <p:nvPr>
                  <p:custDataLst>
                    <p:tags r:id="rId25"/>
                  </p:custDataLst>
                </p:nvPr>
              </p:nvSpPr>
              <p:spPr>
                <a:xfrm rot="16200000">
                  <a:off x="12352" y="1944"/>
                  <a:ext cx="2049" cy="10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b="1">
                      <a:solidFill>
                        <a:schemeClr val="tx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  <a:sym typeface="微软雅黑" panose="020B0503020204020204" pitchFamily="34" charset="-122"/>
                    </a:rPr>
                    <a:t>双层膜</a:t>
                  </a:r>
                  <a:endParaRPr lang="zh-CN" altLang="en-US" b="1">
                    <a:solidFill>
                      <a:schemeClr val="tx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39" name="组合 38"/>
              <p:cNvGrpSpPr/>
              <p:nvPr>
                <p:custDataLst>
                  <p:tags r:id="rId26"/>
                </p:custDataLst>
              </p:nvPr>
            </p:nvGrpSpPr>
            <p:grpSpPr>
              <a:xfrm rot="16200000">
                <a:off x="6730" y="1814"/>
                <a:ext cx="524" cy="3034"/>
                <a:chOff x="10605" y="1712"/>
                <a:chExt cx="524" cy="3034"/>
              </a:xfrm>
            </p:grpSpPr>
            <p:cxnSp>
              <p:nvCxnSpPr>
                <p:cNvPr id="40" name="直接箭头连接符 39"/>
                <p:cNvCxnSpPr/>
                <p:nvPr>
                  <p:custDataLst>
                    <p:tags r:id="rId27"/>
                  </p:custDataLst>
                </p:nvPr>
              </p:nvCxnSpPr>
              <p:spPr>
                <a:xfrm>
                  <a:off x="10789" y="1712"/>
                  <a:ext cx="17" cy="1758"/>
                </a:xfrm>
                <a:prstGeom prst="straightConnector1">
                  <a:avLst/>
                </a:prstGeom>
                <a:ln w="28575">
                  <a:solidFill>
                    <a:srgbClr val="002060"/>
                  </a:solidFill>
                  <a:headEnd type="triangle" w="med" len="med"/>
                  <a:tailEnd type="none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sp>
              <p:nvSpPr>
                <p:cNvPr id="42" name="文本框 41"/>
                <p:cNvSpPr txBox="1"/>
                <p:nvPr>
                  <p:custDataLst>
                    <p:tags r:id="rId28"/>
                  </p:custDataLst>
                </p:nvPr>
              </p:nvSpPr>
              <p:spPr>
                <a:xfrm rot="16200000">
                  <a:off x="10060" y="3677"/>
                  <a:ext cx="1614" cy="5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r>
                    <a:rPr lang="zh-CN" altLang="en-US" b="1">
                      <a:solidFill>
                        <a:srgbClr val="7030A0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  <a:sym typeface="微软雅黑" panose="020B0503020204020204" pitchFamily="34" charset="-122"/>
                    </a:rPr>
                    <a:t>分类</a:t>
                  </a:r>
                  <a:endParaRPr lang="zh-CN" altLang="en-US" b="1">
                    <a:solidFill>
                      <a:srgbClr val="7030A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sym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43" name="左中括号 42"/>
              <p:cNvSpPr/>
              <p:nvPr>
                <p:custDataLst>
                  <p:tags r:id="rId29"/>
                </p:custDataLst>
              </p:nvPr>
            </p:nvSpPr>
            <p:spPr>
              <a:xfrm rot="10800000">
                <a:off x="6882" y="1641"/>
                <a:ext cx="350" cy="3069"/>
              </a:xfrm>
              <a:prstGeom prst="leftBracket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44" name="直接连接符 43"/>
            <p:cNvCxnSpPr/>
            <p:nvPr>
              <p:custDataLst>
                <p:tags r:id="rId30"/>
              </p:custDataLst>
            </p:nvPr>
          </p:nvCxnSpPr>
          <p:spPr>
            <a:xfrm flipH="1">
              <a:off x="7251" y="3034"/>
              <a:ext cx="1258" cy="13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文本框 44"/>
          <p:cNvSpPr txBox="1"/>
          <p:nvPr>
            <p:custDataLst>
              <p:tags r:id="rId31"/>
            </p:custDataLst>
          </p:nvPr>
        </p:nvSpPr>
        <p:spPr>
          <a:xfrm rot="43200000">
            <a:off x="6734175" y="3759835"/>
            <a:ext cx="10553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rPr>
              <a:t>单层膜</a:t>
            </a:r>
            <a:endParaRPr lang="zh-CN" altLang="en-US" b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微软雅黑" panose="020B0503020204020204" pitchFamily="34" charset="-122"/>
            </a:endParaRPr>
          </a:p>
        </p:txBody>
      </p:sp>
      <p:sp>
        <p:nvSpPr>
          <p:cNvPr id="87" name="TextBox 70"/>
          <p:cNvSpPr txBox="1"/>
          <p:nvPr>
            <p:custDataLst>
              <p:tags r:id="rId32"/>
            </p:custDataLst>
          </p:nvPr>
        </p:nvSpPr>
        <p:spPr>
          <a:xfrm>
            <a:off x="7560945" y="2720340"/>
            <a:ext cx="2052955" cy="398780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sz="2000" b="1" u="sng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核糖体</a:t>
            </a:r>
            <a:r>
              <a:rPr lang="zh-CN" sz="20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、中心体</a:t>
            </a:r>
            <a:endParaRPr lang="zh-CN" sz="20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TextBox 70"/>
          <p:cNvSpPr txBox="1"/>
          <p:nvPr>
            <p:custDataLst>
              <p:tags r:id="rId33"/>
            </p:custDataLst>
          </p:nvPr>
        </p:nvSpPr>
        <p:spPr>
          <a:xfrm>
            <a:off x="7567930" y="3523615"/>
            <a:ext cx="2309495" cy="706755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sz="20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内质网、</a:t>
            </a:r>
            <a:r>
              <a:rPr lang="zh-CN" sz="2000" b="1" u="sng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高尔基体</a:t>
            </a:r>
            <a:r>
              <a:rPr lang="zh-CN" sz="20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、溶酶体、液泡</a:t>
            </a:r>
            <a:endParaRPr lang="zh-CN" sz="20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TextBox 70"/>
          <p:cNvSpPr txBox="1"/>
          <p:nvPr>
            <p:custDataLst>
              <p:tags r:id="rId34"/>
            </p:custDataLst>
          </p:nvPr>
        </p:nvSpPr>
        <p:spPr>
          <a:xfrm>
            <a:off x="7603490" y="4635500"/>
            <a:ext cx="1972310" cy="398780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sz="20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叶绿体、</a:t>
            </a:r>
            <a:r>
              <a:rPr lang="zh-CN" sz="2000" b="1" u="sng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线粒体</a:t>
            </a:r>
            <a:endParaRPr lang="zh-CN" sz="2000" b="1" u="sng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6" name="图片 55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13"/>
          <a:srcRect r="54188"/>
          <a:stretch>
            <a:fillRect/>
          </a:stretch>
        </p:blipFill>
        <p:spPr>
          <a:xfrm rot="10800000">
            <a:off x="9740265" y="3858895"/>
            <a:ext cx="340360" cy="1076960"/>
          </a:xfrm>
          <a:prstGeom prst="rect">
            <a:avLst/>
          </a:prstGeom>
        </p:spPr>
      </p:pic>
      <p:sp>
        <p:nvSpPr>
          <p:cNvPr id="49" name="TextBox 70"/>
          <p:cNvSpPr txBox="1"/>
          <p:nvPr>
            <p:custDataLst>
              <p:tags r:id="rId36"/>
            </p:custDataLst>
          </p:nvPr>
        </p:nvSpPr>
        <p:spPr>
          <a:xfrm>
            <a:off x="10672445" y="3979545"/>
            <a:ext cx="1057910" cy="706755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sz="2000" b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核膜和细胞膜</a:t>
            </a:r>
            <a:endParaRPr lang="zh-CN" sz="2000" b="1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8" name="组合 47"/>
          <p:cNvGrpSpPr/>
          <p:nvPr>
            <p:custDataLst>
              <p:tags r:id="rId37"/>
            </p:custDataLst>
          </p:nvPr>
        </p:nvGrpSpPr>
        <p:grpSpPr>
          <a:xfrm rot="16200000">
            <a:off x="10208578" y="3868103"/>
            <a:ext cx="306705" cy="723265"/>
            <a:chOff x="13296" y="3376"/>
            <a:chExt cx="483" cy="1139"/>
          </a:xfrm>
        </p:grpSpPr>
        <p:cxnSp>
          <p:nvCxnSpPr>
            <p:cNvPr id="50" name="直接箭头连接符 49"/>
            <p:cNvCxnSpPr/>
            <p:nvPr>
              <p:custDataLst>
                <p:tags r:id="rId38"/>
              </p:custDataLst>
            </p:nvPr>
          </p:nvCxnSpPr>
          <p:spPr>
            <a:xfrm flipH="1">
              <a:off x="13300" y="3376"/>
              <a:ext cx="0" cy="1009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51" name="文本框 50"/>
            <p:cNvSpPr txBox="1"/>
            <p:nvPr>
              <p:custDataLst>
                <p:tags r:id="rId39"/>
              </p:custDataLst>
            </p:nvPr>
          </p:nvSpPr>
          <p:spPr>
            <a:xfrm rot="5400000">
              <a:off x="13031" y="3767"/>
              <a:ext cx="1012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b="1"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加上</a:t>
              </a:r>
              <a:endParaRPr lang="zh-CN" altLang="en-US" sz="1400" b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grpSp>
        <p:nvGrpSpPr>
          <p:cNvPr id="62" name="组合 61"/>
          <p:cNvGrpSpPr/>
          <p:nvPr>
            <p:custDataLst>
              <p:tags r:id="rId40"/>
            </p:custDataLst>
          </p:nvPr>
        </p:nvGrpSpPr>
        <p:grpSpPr>
          <a:xfrm rot="16200000">
            <a:off x="11089958" y="4769803"/>
            <a:ext cx="810895" cy="643255"/>
            <a:chOff x="13282" y="1317"/>
            <a:chExt cx="1277" cy="1013"/>
          </a:xfrm>
        </p:grpSpPr>
        <p:cxnSp>
          <p:nvCxnSpPr>
            <p:cNvPr id="63" name="直接箭头连接符 62"/>
            <p:cNvCxnSpPr/>
            <p:nvPr>
              <p:custDataLst>
                <p:tags r:id="rId41"/>
              </p:custDataLst>
            </p:nvPr>
          </p:nvCxnSpPr>
          <p:spPr>
            <a:xfrm>
              <a:off x="13282" y="1317"/>
              <a:ext cx="1277" cy="0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triangle" w="med" len="med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64" name="文本框 63"/>
            <p:cNvSpPr txBox="1"/>
            <p:nvPr>
              <p:custDataLst>
                <p:tags r:id="rId42"/>
              </p:custDataLst>
            </p:nvPr>
          </p:nvSpPr>
          <p:spPr>
            <a:xfrm rot="5400000">
              <a:off x="13447" y="1364"/>
              <a:ext cx="1012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共同组成</a:t>
              </a:r>
              <a:endParaRPr lang="zh-CN" altLang="en-US" sz="1600" b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55" name="文本框 54"/>
          <p:cNvSpPr txBox="1"/>
          <p:nvPr>
            <p:custDataLst>
              <p:tags r:id="rId43"/>
            </p:custDataLst>
          </p:nvPr>
        </p:nvSpPr>
        <p:spPr>
          <a:xfrm>
            <a:off x="9739630" y="5497195"/>
            <a:ext cx="1913890" cy="46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生物膜系统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cxnSp>
        <p:nvCxnSpPr>
          <p:cNvPr id="57" name="直接箭头连接符 56"/>
          <p:cNvCxnSpPr>
            <a:endCxn id="55" idx="1"/>
          </p:cNvCxnSpPr>
          <p:nvPr>
            <p:custDataLst>
              <p:tags r:id="rId44"/>
            </p:custDataLst>
          </p:nvPr>
        </p:nvCxnSpPr>
        <p:spPr>
          <a:xfrm>
            <a:off x="7867333" y="5727383"/>
            <a:ext cx="1871980" cy="0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8" name="文本框 57"/>
          <p:cNvSpPr txBox="1"/>
          <p:nvPr>
            <p:custDataLst>
              <p:tags r:id="rId45"/>
            </p:custDataLst>
          </p:nvPr>
        </p:nvSpPr>
        <p:spPr>
          <a:xfrm>
            <a:off x="4352290" y="5362575"/>
            <a:ext cx="3515360" cy="46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分泌蛋白的合成与运输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grpSp>
        <p:nvGrpSpPr>
          <p:cNvPr id="59" name="组合 58"/>
          <p:cNvGrpSpPr/>
          <p:nvPr>
            <p:custDataLst>
              <p:tags r:id="rId46"/>
            </p:custDataLst>
          </p:nvPr>
        </p:nvGrpSpPr>
        <p:grpSpPr>
          <a:xfrm rot="16200000">
            <a:off x="4949508" y="4502468"/>
            <a:ext cx="1004570" cy="642620"/>
            <a:chOff x="13282" y="1208"/>
            <a:chExt cx="1277" cy="1012"/>
          </a:xfrm>
        </p:grpSpPr>
        <p:cxnSp>
          <p:nvCxnSpPr>
            <p:cNvPr id="60" name="直接箭头连接符 59"/>
            <p:cNvCxnSpPr/>
            <p:nvPr>
              <p:custDataLst>
                <p:tags r:id="rId47"/>
              </p:custDataLst>
            </p:nvPr>
          </p:nvCxnSpPr>
          <p:spPr>
            <a:xfrm>
              <a:off x="13282" y="1317"/>
              <a:ext cx="1277" cy="0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triangle" w="med" len="med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61" name="文本框 60"/>
            <p:cNvSpPr txBox="1"/>
            <p:nvPr>
              <p:custDataLst>
                <p:tags r:id="rId48"/>
              </p:custDataLst>
            </p:nvPr>
          </p:nvSpPr>
          <p:spPr>
            <a:xfrm rot="5400000">
              <a:off x="13447" y="1343"/>
              <a:ext cx="1012" cy="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>
                  <a:solidFill>
                    <a:srgbClr val="7030A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sym typeface="微软雅黑" panose="020B0503020204020204" pitchFamily="34" charset="-122"/>
                </a:rPr>
                <a:t>分工合作</a:t>
              </a:r>
              <a:endParaRPr lang="zh-CN" altLang="en-US" sz="1600" b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endParaRPr>
            </a:p>
          </p:txBody>
        </p:sp>
      </p:grpSp>
      <p:sp>
        <p:nvSpPr>
          <p:cNvPr id="65" name="文本框 64"/>
          <p:cNvSpPr txBox="1"/>
          <p:nvPr>
            <p:custDataLst>
              <p:tags r:id="rId49"/>
            </p:custDataLst>
          </p:nvPr>
        </p:nvSpPr>
        <p:spPr>
          <a:xfrm rot="21600000">
            <a:off x="8025765" y="5416550"/>
            <a:ext cx="171386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微软雅黑" panose="020B0503020204020204" pitchFamily="34" charset="-122"/>
              </a:rPr>
              <a:t>结构、功能相联系</a:t>
            </a:r>
            <a:endParaRPr lang="zh-CN" altLang="en-US" sz="1400" b="1"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50"/>
            </p:custDataLst>
          </p:nvPr>
        </p:nvGrpSpPr>
        <p:grpSpPr>
          <a:xfrm>
            <a:off x="198120" y="1114425"/>
            <a:ext cx="3657600" cy="4639945"/>
            <a:chOff x="312" y="1755"/>
            <a:chExt cx="5760" cy="7307"/>
          </a:xfrm>
        </p:grpSpPr>
        <p:grpSp>
          <p:nvGrpSpPr>
            <p:cNvPr id="4" name="组合 3"/>
            <p:cNvGrpSpPr/>
            <p:nvPr>
              <p:custDataLst>
                <p:tags r:id="rId51"/>
              </p:custDataLst>
            </p:nvPr>
          </p:nvGrpSpPr>
          <p:grpSpPr>
            <a:xfrm>
              <a:off x="312" y="2771"/>
              <a:ext cx="5579" cy="6291"/>
              <a:chOff x="7429" y="1990"/>
              <a:chExt cx="5579" cy="6291"/>
            </a:xfrm>
          </p:grpSpPr>
          <p:grpSp>
            <p:nvGrpSpPr>
              <p:cNvPr id="2" name="组合 1"/>
              <p:cNvGrpSpPr/>
              <p:nvPr>
                <p:custDataLst>
                  <p:tags r:id="rId52"/>
                </p:custDataLst>
              </p:nvPr>
            </p:nvGrpSpPr>
            <p:grpSpPr>
              <a:xfrm>
                <a:off x="7429" y="1990"/>
                <a:ext cx="3718" cy="5811"/>
                <a:chOff x="7429" y="1990"/>
                <a:chExt cx="3718" cy="5811"/>
              </a:xfrm>
            </p:grpSpPr>
            <p:sp>
              <p:nvSpPr>
                <p:cNvPr id="27" name="文本框 26"/>
                <p:cNvSpPr txBox="1"/>
                <p:nvPr>
                  <p:custDataLst>
                    <p:tags r:id="rId53"/>
                  </p:custDataLst>
                </p:nvPr>
              </p:nvSpPr>
              <p:spPr>
                <a:xfrm>
                  <a:off x="9603" y="4086"/>
                  <a:ext cx="840" cy="1695"/>
                </a:xfrm>
                <a:prstGeom prst="rect">
                  <a:avLst/>
                </a:prstGeom>
                <a:gradFill>
                  <a:gsLst>
                    <a:gs pos="0">
                      <a:srgbClr val="CFF9AE"/>
                    </a:gs>
                    <a:gs pos="90000">
                      <a:srgbClr val="49E7C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chemeClr val="accent6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3200" b="1">
                      <a:solidFill>
                        <a:schemeClr val="tx1"/>
                      </a:solidFill>
                    </a:rPr>
                    <a:t>细胞</a:t>
                  </a:r>
                  <a:endParaRPr lang="zh-CN" altLang="en-US" sz="3200" b="1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185" name="图片 184"/>
                <p:cNvPicPr>
                  <a:picLocks noChangeAspect="1"/>
                </p:cNvPicPr>
                <p:nvPr>
                  <p:custDataLst>
                    <p:tags r:id="rId54"/>
                  </p:custDataLst>
                </p:nvPr>
              </p:nvPicPr>
              <p:blipFill>
                <a:blip r:embed="rId13"/>
                <a:srcRect r="54188"/>
                <a:stretch>
                  <a:fillRect/>
                </a:stretch>
              </p:blipFill>
              <p:spPr>
                <a:xfrm rot="10800000">
                  <a:off x="9067" y="2538"/>
                  <a:ext cx="536" cy="4294"/>
                </a:xfrm>
                <a:prstGeom prst="rect">
                  <a:avLst/>
                </a:prstGeom>
              </p:spPr>
            </p:pic>
            <p:sp>
              <p:nvSpPr>
                <p:cNvPr id="28" name="文本框 27"/>
                <p:cNvSpPr txBox="1"/>
                <p:nvPr>
                  <p:custDataLst>
                    <p:tags r:id="rId55"/>
                  </p:custDataLst>
                </p:nvPr>
              </p:nvSpPr>
              <p:spPr>
                <a:xfrm>
                  <a:off x="7826" y="1990"/>
                  <a:ext cx="1489" cy="1016"/>
                </a:xfrm>
                <a:prstGeom prst="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6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000" b="1">
                      <a:solidFill>
                        <a:srgbClr val="0000FF"/>
                      </a:solidFill>
                    </a:rPr>
                    <a:t>细胞壁</a:t>
                  </a:r>
                  <a:endParaRPr lang="zh-CN" altLang="en-US" sz="2000" b="1">
                    <a:solidFill>
                      <a:srgbClr val="0000FF"/>
                    </a:solidFill>
                  </a:endParaRPr>
                </a:p>
                <a:p>
                  <a:r>
                    <a:rPr lang="zh-CN" altLang="en-US" sz="1600" b="1">
                      <a:solidFill>
                        <a:srgbClr val="0000FF"/>
                      </a:solidFill>
                    </a:rPr>
                    <a:t>（植物）</a:t>
                  </a:r>
                  <a:endParaRPr lang="zh-CN" altLang="en-US" sz="1600" b="1">
                    <a:solidFill>
                      <a:srgbClr val="0000FF"/>
                    </a:solidFill>
                  </a:endParaRPr>
                </a:p>
              </p:txBody>
            </p:sp>
            <p:sp>
              <p:nvSpPr>
                <p:cNvPr id="36" name="文本框 35"/>
                <p:cNvSpPr txBox="1"/>
                <p:nvPr>
                  <p:custDataLst>
                    <p:tags r:id="rId56"/>
                  </p:custDataLst>
                </p:nvPr>
              </p:nvSpPr>
              <p:spPr>
                <a:xfrm>
                  <a:off x="7429" y="3916"/>
                  <a:ext cx="1971" cy="967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>
                  <a:solidFill>
                    <a:schemeClr val="accent6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000" b="1">
                      <a:solidFill>
                        <a:srgbClr val="0000FF"/>
                      </a:solidFill>
                    </a:rPr>
                    <a:t>细胞膜</a:t>
                  </a:r>
                  <a:endParaRPr lang="zh-CN" altLang="en-US" sz="2000" b="1">
                    <a:solidFill>
                      <a:srgbClr val="0000FF"/>
                    </a:solidFill>
                  </a:endParaRPr>
                </a:p>
                <a:p>
                  <a:r>
                    <a:rPr lang="zh-CN" altLang="en-US" sz="1400" b="1">
                      <a:solidFill>
                        <a:srgbClr val="0000FF"/>
                      </a:solidFill>
                    </a:rPr>
                    <a:t>（系统的边界）</a:t>
                  </a:r>
                  <a:endParaRPr lang="zh-CN" altLang="en-US" sz="1400" b="1">
                    <a:solidFill>
                      <a:srgbClr val="0000FF"/>
                    </a:solidFill>
                  </a:endParaRPr>
                </a:p>
              </p:txBody>
            </p:sp>
            <p:cxnSp>
              <p:nvCxnSpPr>
                <p:cNvPr id="38" name="直接箭头连接符 37"/>
                <p:cNvCxnSpPr/>
                <p:nvPr>
                  <p:custDataLst>
                    <p:tags r:id="rId57"/>
                  </p:custDataLst>
                </p:nvPr>
              </p:nvCxnSpPr>
              <p:spPr>
                <a:xfrm>
                  <a:off x="10078" y="7793"/>
                  <a:ext cx="1069" cy="8"/>
                </a:xfrm>
                <a:prstGeom prst="straightConnector1">
                  <a:avLst/>
                </a:prstGeom>
                <a:ln w="28575">
                  <a:solidFill>
                    <a:srgbClr val="002060"/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sp>
              <p:nvSpPr>
                <p:cNvPr id="35" name="文本框 34"/>
                <p:cNvSpPr txBox="1"/>
                <p:nvPr>
                  <p:custDataLst>
                    <p:tags r:id="rId58"/>
                  </p:custDataLst>
                </p:nvPr>
              </p:nvSpPr>
              <p:spPr>
                <a:xfrm>
                  <a:off x="7455" y="6025"/>
                  <a:ext cx="1860" cy="967"/>
                </a:xfrm>
                <a:prstGeom prst="rect">
                  <a:avLst/>
                </a:prstGeom>
                <a:solidFill>
                  <a:srgbClr val="FFFF00"/>
                </a:solidFill>
                <a:ln>
                  <a:solidFill>
                    <a:schemeClr val="accent6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2000" b="1">
                      <a:solidFill>
                        <a:srgbClr val="0000FF"/>
                      </a:solidFill>
                    </a:rPr>
                    <a:t>细胞核</a:t>
                  </a:r>
                  <a:endParaRPr lang="zh-CN" altLang="en-US" sz="2000" b="1">
                    <a:solidFill>
                      <a:srgbClr val="0000FF"/>
                    </a:solidFill>
                  </a:endParaRPr>
                </a:p>
                <a:p>
                  <a:r>
                    <a:rPr lang="zh-CN" altLang="en-US" sz="1400" b="1">
                      <a:solidFill>
                        <a:srgbClr val="0000FF"/>
                      </a:solidFill>
                    </a:rPr>
                    <a:t>（控制中心）</a:t>
                  </a:r>
                  <a:endParaRPr lang="zh-CN" altLang="en-US" sz="1400" b="1">
                    <a:solidFill>
                      <a:srgbClr val="0000FF"/>
                    </a:solidFill>
                  </a:endParaRPr>
                </a:p>
              </p:txBody>
            </p:sp>
          </p:grpSp>
          <p:sp>
            <p:nvSpPr>
              <p:cNvPr id="3" name="文本框 2"/>
              <p:cNvSpPr txBox="1"/>
              <p:nvPr>
                <p:custDataLst>
                  <p:tags r:id="rId59"/>
                </p:custDataLst>
              </p:nvPr>
            </p:nvSpPr>
            <p:spPr>
              <a:xfrm>
                <a:off x="11148" y="7314"/>
                <a:ext cx="1860" cy="96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6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>
                    <a:solidFill>
                      <a:srgbClr val="FF0000"/>
                    </a:solidFill>
                  </a:rPr>
                  <a:t>细胞质</a:t>
                </a:r>
                <a:endParaRPr lang="zh-CN" altLang="en-US" sz="2000" b="1">
                  <a:solidFill>
                    <a:srgbClr val="FF0000"/>
                  </a:solidFill>
                </a:endParaRPr>
              </a:p>
              <a:p>
                <a:r>
                  <a:rPr lang="zh-CN" altLang="en-US" sz="1400" b="1">
                    <a:solidFill>
                      <a:srgbClr val="FF0000"/>
                    </a:solidFill>
                  </a:rPr>
                  <a:t>（代谢中心）</a:t>
                </a:r>
                <a:endParaRPr lang="zh-CN" altLang="en-US" sz="1400" b="1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7" name="文本框 6"/>
            <p:cNvSpPr txBox="1"/>
            <p:nvPr>
              <p:custDataLst>
                <p:tags r:id="rId60"/>
              </p:custDataLst>
            </p:nvPr>
          </p:nvSpPr>
          <p:spPr>
            <a:xfrm>
              <a:off x="4015" y="1755"/>
              <a:ext cx="2057" cy="62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</a:rPr>
                <a:t>细胞骨架</a:t>
              </a:r>
              <a:endParaRPr lang="zh-CN" altLang="en-US" sz="2000" b="1">
                <a:solidFill>
                  <a:srgbClr val="FF0000"/>
                </a:solidFill>
              </a:endParaRPr>
            </a:p>
          </p:txBody>
        </p:sp>
        <p:cxnSp>
          <p:nvCxnSpPr>
            <p:cNvPr id="8" name="直接箭头连接符 7"/>
            <p:cNvCxnSpPr/>
            <p:nvPr>
              <p:custDataLst>
                <p:tags r:id="rId61"/>
              </p:custDataLst>
            </p:nvPr>
          </p:nvCxnSpPr>
          <p:spPr>
            <a:xfrm flipV="1">
              <a:off x="2958" y="2074"/>
              <a:ext cx="1" cy="2793"/>
            </a:xfrm>
            <a:prstGeom prst="straightConnector1">
              <a:avLst/>
            </a:prstGeom>
            <a:ln w="28575">
              <a:solidFill>
                <a:srgbClr val="002060"/>
              </a:solidFill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9" name="直接箭头连接符 8"/>
            <p:cNvCxnSpPr/>
            <p:nvPr>
              <p:custDataLst>
                <p:tags r:id="rId62"/>
              </p:custDataLst>
            </p:nvPr>
          </p:nvCxnSpPr>
          <p:spPr>
            <a:xfrm>
              <a:off x="2958" y="2074"/>
              <a:ext cx="1057" cy="0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任意多边形: 形状 58"/>
          <p:cNvSpPr/>
          <p:nvPr>
            <p:custDataLst>
              <p:tags r:id="rId1"/>
            </p:custDataLst>
          </p:nvPr>
        </p:nvSpPr>
        <p:spPr>
          <a:xfrm>
            <a:off x="11442640" y="-1"/>
            <a:ext cx="749359" cy="763989"/>
          </a:xfrm>
          <a:custGeom>
            <a:avLst/>
            <a:gdLst>
              <a:gd name="connsiteX0" fmla="*/ 0 w 749359"/>
              <a:gd name="connsiteY0" fmla="*/ 0 h 763989"/>
              <a:gd name="connsiteX1" fmla="*/ 749359 w 749359"/>
              <a:gd name="connsiteY1" fmla="*/ 0 h 763989"/>
              <a:gd name="connsiteX2" fmla="*/ 749359 w 749359"/>
              <a:gd name="connsiteY2" fmla="*/ 763989 h 763989"/>
              <a:gd name="connsiteX3" fmla="*/ 698474 w 749359"/>
              <a:gd name="connsiteY3" fmla="*/ 745364 h 763989"/>
              <a:gd name="connsiteX4" fmla="*/ 21108 w 749359"/>
              <a:gd name="connsiteY4" fmla="*/ 67999 h 763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359" h="763989">
                <a:moveTo>
                  <a:pt x="0" y="0"/>
                </a:moveTo>
                <a:lnTo>
                  <a:pt x="749359" y="0"/>
                </a:lnTo>
                <a:lnTo>
                  <a:pt x="749359" y="763989"/>
                </a:lnTo>
                <a:lnTo>
                  <a:pt x="698474" y="745364"/>
                </a:lnTo>
                <a:cubicBezTo>
                  <a:pt x="393913" y="616546"/>
                  <a:pt x="149926" y="372559"/>
                  <a:pt x="21108" y="679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3" name="任意多边形: 形状 62"/>
          <p:cNvSpPr/>
          <p:nvPr>
            <p:custDataLst>
              <p:tags r:id="rId2"/>
            </p:custDataLst>
          </p:nvPr>
        </p:nvSpPr>
        <p:spPr>
          <a:xfrm flipV="1">
            <a:off x="8716245" y="5646182"/>
            <a:ext cx="1230958" cy="527958"/>
          </a:xfrm>
          <a:custGeom>
            <a:avLst/>
            <a:gdLst>
              <a:gd name="connsiteX0" fmla="*/ 0 w 1230958"/>
              <a:gd name="connsiteY0" fmla="*/ 0 h 527958"/>
              <a:gd name="connsiteX1" fmla="*/ 322483 w 1230958"/>
              <a:gd name="connsiteY1" fmla="*/ 0 h 527958"/>
              <a:gd name="connsiteX2" fmla="*/ 327402 w 1230958"/>
              <a:gd name="connsiteY2" fmla="*/ 24363 h 527958"/>
              <a:gd name="connsiteX3" fmla="*/ 615477 w 1230958"/>
              <a:gd name="connsiteY3" fmla="*/ 215312 h 527958"/>
              <a:gd name="connsiteX4" fmla="*/ 903553 w 1230958"/>
              <a:gd name="connsiteY4" fmla="*/ 24363 h 527958"/>
              <a:gd name="connsiteX5" fmla="*/ 908472 w 1230958"/>
              <a:gd name="connsiteY5" fmla="*/ 0 h 527958"/>
              <a:gd name="connsiteX6" fmla="*/ 1230958 w 1230958"/>
              <a:gd name="connsiteY6" fmla="*/ 0 h 527958"/>
              <a:gd name="connsiteX7" fmla="*/ 1228066 w 1230958"/>
              <a:gd name="connsiteY7" fmla="*/ 28685 h 527958"/>
              <a:gd name="connsiteX8" fmla="*/ 615478 w 1230958"/>
              <a:gd name="connsiteY8" fmla="*/ 527958 h 527958"/>
              <a:gd name="connsiteX9" fmla="*/ 2891 w 1230958"/>
              <a:gd name="connsiteY9" fmla="*/ 28685 h 52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30958" h="527958">
                <a:moveTo>
                  <a:pt x="0" y="0"/>
                </a:moveTo>
                <a:lnTo>
                  <a:pt x="322483" y="0"/>
                </a:lnTo>
                <a:lnTo>
                  <a:pt x="327402" y="24363"/>
                </a:lnTo>
                <a:cubicBezTo>
                  <a:pt x="374864" y="136576"/>
                  <a:pt x="485976" y="215312"/>
                  <a:pt x="615477" y="215312"/>
                </a:cubicBezTo>
                <a:cubicBezTo>
                  <a:pt x="744979" y="215312"/>
                  <a:pt x="856091" y="136576"/>
                  <a:pt x="903553" y="24363"/>
                </a:cubicBezTo>
                <a:lnTo>
                  <a:pt x="908472" y="0"/>
                </a:lnTo>
                <a:lnTo>
                  <a:pt x="1230958" y="0"/>
                </a:lnTo>
                <a:lnTo>
                  <a:pt x="1228066" y="28685"/>
                </a:lnTo>
                <a:cubicBezTo>
                  <a:pt x="1169760" y="313620"/>
                  <a:pt x="917650" y="527958"/>
                  <a:pt x="615478" y="527958"/>
                </a:cubicBezTo>
                <a:cubicBezTo>
                  <a:pt x="313307" y="527958"/>
                  <a:pt x="61197" y="313620"/>
                  <a:pt x="2891" y="28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0" name="任意多边形 24"/>
          <p:cNvSpPr/>
          <p:nvPr>
            <p:custDataLst>
              <p:tags r:id="rId3"/>
            </p:custDataLst>
          </p:nvPr>
        </p:nvSpPr>
        <p:spPr>
          <a:xfrm>
            <a:off x="5561501" y="539111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64" name="任意多边形: 形状 63"/>
          <p:cNvSpPr/>
          <p:nvPr>
            <p:custDataLst>
              <p:tags r:id="rId4"/>
            </p:custDataLst>
          </p:nvPr>
        </p:nvSpPr>
        <p:spPr>
          <a:xfrm>
            <a:off x="5442125" y="2605448"/>
            <a:ext cx="1308141" cy="189080"/>
          </a:xfrm>
          <a:custGeom>
            <a:avLst/>
            <a:gdLst>
              <a:gd name="connsiteX0" fmla="*/ 1047183 w 1258132"/>
              <a:gd name="connsiteY0" fmla="*/ 0 h 181852"/>
              <a:gd name="connsiteX1" fmla="*/ 1135155 w 1258132"/>
              <a:gd name="connsiteY1" fmla="*/ 0 h 181852"/>
              <a:gd name="connsiteX2" fmla="*/ 1258132 w 1258132"/>
              <a:gd name="connsiteY2" fmla="*/ 90926 h 181852"/>
              <a:gd name="connsiteX3" fmla="*/ 1135155 w 1258132"/>
              <a:gd name="connsiteY3" fmla="*/ 181852 h 181852"/>
              <a:gd name="connsiteX4" fmla="*/ 1047183 w 1258132"/>
              <a:gd name="connsiteY4" fmla="*/ 181852 h 181852"/>
              <a:gd name="connsiteX5" fmla="*/ 1170160 w 1258132"/>
              <a:gd name="connsiteY5" fmla="*/ 90926 h 181852"/>
              <a:gd name="connsiteX6" fmla="*/ 837748 w 1258132"/>
              <a:gd name="connsiteY6" fmla="*/ 0 h 181852"/>
              <a:gd name="connsiteX7" fmla="*/ 925720 w 1258132"/>
              <a:gd name="connsiteY7" fmla="*/ 0 h 181852"/>
              <a:gd name="connsiteX8" fmla="*/ 1048697 w 1258132"/>
              <a:gd name="connsiteY8" fmla="*/ 90926 h 181852"/>
              <a:gd name="connsiteX9" fmla="*/ 925720 w 1258132"/>
              <a:gd name="connsiteY9" fmla="*/ 181852 h 181852"/>
              <a:gd name="connsiteX10" fmla="*/ 837748 w 1258132"/>
              <a:gd name="connsiteY10" fmla="*/ 181852 h 181852"/>
              <a:gd name="connsiteX11" fmla="*/ 960725 w 1258132"/>
              <a:gd name="connsiteY11" fmla="*/ 90926 h 181852"/>
              <a:gd name="connsiteX12" fmla="*/ 628311 w 1258132"/>
              <a:gd name="connsiteY12" fmla="*/ 0 h 181852"/>
              <a:gd name="connsiteX13" fmla="*/ 716283 w 1258132"/>
              <a:gd name="connsiteY13" fmla="*/ 0 h 181852"/>
              <a:gd name="connsiteX14" fmla="*/ 839260 w 1258132"/>
              <a:gd name="connsiteY14" fmla="*/ 90926 h 181852"/>
              <a:gd name="connsiteX15" fmla="*/ 716283 w 1258132"/>
              <a:gd name="connsiteY15" fmla="*/ 181852 h 181852"/>
              <a:gd name="connsiteX16" fmla="*/ 628311 w 1258132"/>
              <a:gd name="connsiteY16" fmla="*/ 181852 h 181852"/>
              <a:gd name="connsiteX17" fmla="*/ 751288 w 1258132"/>
              <a:gd name="connsiteY17" fmla="*/ 90926 h 181852"/>
              <a:gd name="connsiteX18" fmla="*/ 418874 w 1258132"/>
              <a:gd name="connsiteY18" fmla="*/ 0 h 181852"/>
              <a:gd name="connsiteX19" fmla="*/ 506846 w 1258132"/>
              <a:gd name="connsiteY19" fmla="*/ 0 h 181852"/>
              <a:gd name="connsiteX20" fmla="*/ 629823 w 1258132"/>
              <a:gd name="connsiteY20" fmla="*/ 90926 h 181852"/>
              <a:gd name="connsiteX21" fmla="*/ 506846 w 1258132"/>
              <a:gd name="connsiteY21" fmla="*/ 181852 h 181852"/>
              <a:gd name="connsiteX22" fmla="*/ 418874 w 1258132"/>
              <a:gd name="connsiteY22" fmla="*/ 181852 h 181852"/>
              <a:gd name="connsiteX23" fmla="*/ 541851 w 1258132"/>
              <a:gd name="connsiteY23" fmla="*/ 90926 h 181852"/>
              <a:gd name="connsiteX24" fmla="*/ 209437 w 1258132"/>
              <a:gd name="connsiteY24" fmla="*/ 0 h 181852"/>
              <a:gd name="connsiteX25" fmla="*/ 297409 w 1258132"/>
              <a:gd name="connsiteY25" fmla="*/ 0 h 181852"/>
              <a:gd name="connsiteX26" fmla="*/ 420386 w 1258132"/>
              <a:gd name="connsiteY26" fmla="*/ 90926 h 181852"/>
              <a:gd name="connsiteX27" fmla="*/ 297409 w 1258132"/>
              <a:gd name="connsiteY27" fmla="*/ 181852 h 181852"/>
              <a:gd name="connsiteX28" fmla="*/ 209437 w 1258132"/>
              <a:gd name="connsiteY28" fmla="*/ 181852 h 181852"/>
              <a:gd name="connsiteX29" fmla="*/ 332414 w 1258132"/>
              <a:gd name="connsiteY29" fmla="*/ 90926 h 181852"/>
              <a:gd name="connsiteX30" fmla="*/ 0 w 1258132"/>
              <a:gd name="connsiteY30" fmla="*/ 0 h 181852"/>
              <a:gd name="connsiteX31" fmla="*/ 87972 w 1258132"/>
              <a:gd name="connsiteY31" fmla="*/ 0 h 181852"/>
              <a:gd name="connsiteX32" fmla="*/ 210949 w 1258132"/>
              <a:gd name="connsiteY32" fmla="*/ 90926 h 181852"/>
              <a:gd name="connsiteX33" fmla="*/ 87972 w 1258132"/>
              <a:gd name="connsiteY33" fmla="*/ 181852 h 181852"/>
              <a:gd name="connsiteX34" fmla="*/ 0 w 1258132"/>
              <a:gd name="connsiteY34" fmla="*/ 181852 h 181852"/>
              <a:gd name="connsiteX35" fmla="*/ 122977 w 1258132"/>
              <a:gd name="connsiteY35" fmla="*/ 90926 h 1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58132" h="181852">
                <a:moveTo>
                  <a:pt x="1047183" y="0"/>
                </a:moveTo>
                <a:lnTo>
                  <a:pt x="1135155" y="0"/>
                </a:lnTo>
                <a:lnTo>
                  <a:pt x="1258132" y="90926"/>
                </a:lnTo>
                <a:lnTo>
                  <a:pt x="1135155" y="181852"/>
                </a:lnTo>
                <a:lnTo>
                  <a:pt x="1047183" y="181852"/>
                </a:lnTo>
                <a:lnTo>
                  <a:pt x="1170160" y="90926"/>
                </a:lnTo>
                <a:close/>
                <a:moveTo>
                  <a:pt x="837748" y="0"/>
                </a:moveTo>
                <a:lnTo>
                  <a:pt x="925720" y="0"/>
                </a:lnTo>
                <a:lnTo>
                  <a:pt x="1048697" y="90926"/>
                </a:lnTo>
                <a:lnTo>
                  <a:pt x="925720" y="181852"/>
                </a:lnTo>
                <a:lnTo>
                  <a:pt x="837748" y="181852"/>
                </a:lnTo>
                <a:lnTo>
                  <a:pt x="960725" y="90926"/>
                </a:lnTo>
                <a:close/>
                <a:moveTo>
                  <a:pt x="628311" y="0"/>
                </a:moveTo>
                <a:lnTo>
                  <a:pt x="716283" y="0"/>
                </a:lnTo>
                <a:lnTo>
                  <a:pt x="839260" y="90926"/>
                </a:lnTo>
                <a:lnTo>
                  <a:pt x="716283" y="181852"/>
                </a:lnTo>
                <a:lnTo>
                  <a:pt x="628311" y="181852"/>
                </a:lnTo>
                <a:lnTo>
                  <a:pt x="751288" y="90926"/>
                </a:lnTo>
                <a:close/>
                <a:moveTo>
                  <a:pt x="418874" y="0"/>
                </a:moveTo>
                <a:lnTo>
                  <a:pt x="506846" y="0"/>
                </a:lnTo>
                <a:lnTo>
                  <a:pt x="629823" y="90926"/>
                </a:lnTo>
                <a:lnTo>
                  <a:pt x="506846" y="181852"/>
                </a:lnTo>
                <a:lnTo>
                  <a:pt x="418874" y="181852"/>
                </a:lnTo>
                <a:lnTo>
                  <a:pt x="541851" y="90926"/>
                </a:lnTo>
                <a:close/>
                <a:moveTo>
                  <a:pt x="209437" y="0"/>
                </a:moveTo>
                <a:lnTo>
                  <a:pt x="297409" y="0"/>
                </a:lnTo>
                <a:lnTo>
                  <a:pt x="420386" y="90926"/>
                </a:lnTo>
                <a:lnTo>
                  <a:pt x="297409" y="181852"/>
                </a:lnTo>
                <a:lnTo>
                  <a:pt x="209437" y="181852"/>
                </a:lnTo>
                <a:lnTo>
                  <a:pt x="332414" y="90926"/>
                </a:lnTo>
                <a:close/>
                <a:moveTo>
                  <a:pt x="0" y="0"/>
                </a:moveTo>
                <a:lnTo>
                  <a:pt x="87972" y="0"/>
                </a:lnTo>
                <a:lnTo>
                  <a:pt x="210949" y="90926"/>
                </a:lnTo>
                <a:lnTo>
                  <a:pt x="87972" y="181852"/>
                </a:lnTo>
                <a:lnTo>
                  <a:pt x="0" y="181852"/>
                </a:lnTo>
                <a:lnTo>
                  <a:pt x="122977" y="9092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5561330" y="2883535"/>
            <a:ext cx="5864225" cy="6546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+mn-ea"/>
              </a:rPr>
              <a:t>03  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考点突破</a:t>
            </a:r>
            <a:r>
              <a:rPr lang="en-US" altLang="zh-CN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·</a:t>
            </a:r>
            <a:r>
              <a:rPr lang="zh-CN" altLang="en-US" sz="4000" b="1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考向探究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</a:endParaRPr>
          </a:p>
        </p:txBody>
      </p:sp>
      <p:sp>
        <p:nvSpPr>
          <p:cNvPr id="4" name="任意多边形 24"/>
          <p:cNvSpPr/>
          <p:nvPr>
            <p:custDataLst>
              <p:tags r:id="rId6"/>
            </p:custDataLst>
          </p:nvPr>
        </p:nvSpPr>
        <p:spPr>
          <a:xfrm>
            <a:off x="2401106" y="420334"/>
            <a:ext cx="1083376" cy="606655"/>
          </a:xfrm>
          <a:custGeom>
            <a:avLst/>
            <a:gdLst>
              <a:gd name="idx" fmla="cos wd2 2700000"/>
              <a:gd name="idy" fmla="sin hd2 2700000"/>
              <a:gd name="il" fmla="+- hc 0 wd2"/>
              <a:gd name="ir" fmla="+- hc wd2 0"/>
              <a:gd name="it" fmla="+- vc 0 wd2"/>
              <a:gd name="ib" fmla="+- vc wd2 0"/>
            </a:gdLst>
            <a:ahLst/>
            <a:cxnLst>
              <a:cxn ang="3">
                <a:pos x="hc" y="t"/>
              </a:cxn>
              <a:cxn ang="3">
                <a:pos x="hd2" y="hd2"/>
              </a:cxn>
              <a:cxn ang="cd2">
                <a:pos x="l" y="vc"/>
              </a:cxn>
              <a:cxn ang="cd4">
                <a:pos x="hd2" y="wd2"/>
              </a:cxn>
              <a:cxn ang="cd4">
                <a:pos x="hc" y="b"/>
              </a:cxn>
              <a:cxn ang="cd4">
                <a:pos x="wd2" y="wd2"/>
              </a:cxn>
              <a:cxn ang="0">
                <a:pos x="r" y="vc"/>
              </a:cxn>
              <a:cxn ang="3">
                <a:pos x="wd2" y="hd2"/>
              </a:cxn>
            </a:cxnLst>
            <a:rect l="l" t="t" r="r" b="b"/>
            <a:pathLst>
              <a:path w="1647" h="922">
                <a:moveTo>
                  <a:pt x="0" y="61"/>
                </a:moveTo>
                <a:cubicBezTo>
                  <a:pt x="0" y="27"/>
                  <a:pt x="26" y="0"/>
                  <a:pt x="58" y="0"/>
                </a:cubicBezTo>
                <a:cubicBezTo>
                  <a:pt x="89" y="0"/>
                  <a:pt x="115" y="27"/>
                  <a:pt x="115" y="61"/>
                </a:cubicBezTo>
                <a:cubicBezTo>
                  <a:pt x="115" y="94"/>
                  <a:pt x="89" y="121"/>
                  <a:pt x="58" y="121"/>
                </a:cubicBezTo>
                <a:cubicBezTo>
                  <a:pt x="26" y="121"/>
                  <a:pt x="0" y="94"/>
                  <a:pt x="0" y="61"/>
                </a:cubicBezTo>
                <a:close/>
                <a:moveTo>
                  <a:pt x="383" y="61"/>
                </a:moveTo>
                <a:cubicBezTo>
                  <a:pt x="383" y="27"/>
                  <a:pt x="409" y="0"/>
                  <a:pt x="441" y="0"/>
                </a:cubicBezTo>
                <a:cubicBezTo>
                  <a:pt x="472" y="0"/>
                  <a:pt x="498" y="27"/>
                  <a:pt x="498" y="61"/>
                </a:cubicBezTo>
                <a:cubicBezTo>
                  <a:pt x="498" y="94"/>
                  <a:pt x="472" y="121"/>
                  <a:pt x="441" y="121"/>
                </a:cubicBezTo>
                <a:cubicBezTo>
                  <a:pt x="409" y="121"/>
                  <a:pt x="383" y="94"/>
                  <a:pt x="383" y="61"/>
                </a:cubicBezTo>
                <a:close/>
                <a:moveTo>
                  <a:pt x="766" y="61"/>
                </a:moveTo>
                <a:cubicBezTo>
                  <a:pt x="766" y="27"/>
                  <a:pt x="792" y="0"/>
                  <a:pt x="824" y="0"/>
                </a:cubicBezTo>
                <a:cubicBezTo>
                  <a:pt x="855" y="0"/>
                  <a:pt x="881" y="27"/>
                  <a:pt x="881" y="61"/>
                </a:cubicBezTo>
                <a:cubicBezTo>
                  <a:pt x="881" y="94"/>
                  <a:pt x="855" y="121"/>
                  <a:pt x="824" y="121"/>
                </a:cubicBezTo>
                <a:cubicBezTo>
                  <a:pt x="792" y="121"/>
                  <a:pt x="766" y="94"/>
                  <a:pt x="766" y="61"/>
                </a:cubicBezTo>
                <a:close/>
                <a:moveTo>
                  <a:pt x="1149" y="61"/>
                </a:moveTo>
                <a:cubicBezTo>
                  <a:pt x="1149" y="27"/>
                  <a:pt x="1175" y="0"/>
                  <a:pt x="1207" y="0"/>
                </a:cubicBezTo>
                <a:cubicBezTo>
                  <a:pt x="1238" y="0"/>
                  <a:pt x="1264" y="27"/>
                  <a:pt x="1264" y="61"/>
                </a:cubicBezTo>
                <a:cubicBezTo>
                  <a:pt x="1264" y="94"/>
                  <a:pt x="1238" y="121"/>
                  <a:pt x="1207" y="121"/>
                </a:cubicBezTo>
                <a:cubicBezTo>
                  <a:pt x="1175" y="121"/>
                  <a:pt x="1149" y="94"/>
                  <a:pt x="1149" y="61"/>
                </a:cubicBezTo>
                <a:close/>
                <a:moveTo>
                  <a:pt x="1532" y="61"/>
                </a:moveTo>
                <a:cubicBezTo>
                  <a:pt x="1532" y="27"/>
                  <a:pt x="1558" y="0"/>
                  <a:pt x="1590" y="0"/>
                </a:cubicBezTo>
                <a:cubicBezTo>
                  <a:pt x="1621" y="0"/>
                  <a:pt x="1647" y="27"/>
                  <a:pt x="1647" y="61"/>
                </a:cubicBezTo>
                <a:cubicBezTo>
                  <a:pt x="1647" y="94"/>
                  <a:pt x="1621" y="121"/>
                  <a:pt x="1590" y="121"/>
                </a:cubicBezTo>
                <a:cubicBezTo>
                  <a:pt x="1558" y="121"/>
                  <a:pt x="1532" y="94"/>
                  <a:pt x="1532" y="61"/>
                </a:cubicBezTo>
                <a:close/>
                <a:moveTo>
                  <a:pt x="0" y="328"/>
                </a:moveTo>
                <a:cubicBezTo>
                  <a:pt x="0" y="294"/>
                  <a:pt x="26" y="267"/>
                  <a:pt x="58" y="267"/>
                </a:cubicBezTo>
                <a:cubicBezTo>
                  <a:pt x="89" y="267"/>
                  <a:pt x="115" y="294"/>
                  <a:pt x="115" y="328"/>
                </a:cubicBezTo>
                <a:cubicBezTo>
                  <a:pt x="115" y="361"/>
                  <a:pt x="89" y="388"/>
                  <a:pt x="58" y="388"/>
                </a:cubicBezTo>
                <a:cubicBezTo>
                  <a:pt x="26" y="388"/>
                  <a:pt x="0" y="361"/>
                  <a:pt x="0" y="328"/>
                </a:cubicBezTo>
                <a:close/>
                <a:moveTo>
                  <a:pt x="383" y="328"/>
                </a:moveTo>
                <a:cubicBezTo>
                  <a:pt x="383" y="294"/>
                  <a:pt x="409" y="267"/>
                  <a:pt x="441" y="267"/>
                </a:cubicBezTo>
                <a:cubicBezTo>
                  <a:pt x="472" y="267"/>
                  <a:pt x="498" y="294"/>
                  <a:pt x="498" y="328"/>
                </a:cubicBezTo>
                <a:cubicBezTo>
                  <a:pt x="498" y="361"/>
                  <a:pt x="472" y="388"/>
                  <a:pt x="441" y="388"/>
                </a:cubicBezTo>
                <a:cubicBezTo>
                  <a:pt x="409" y="388"/>
                  <a:pt x="383" y="361"/>
                  <a:pt x="383" y="328"/>
                </a:cubicBezTo>
                <a:close/>
                <a:moveTo>
                  <a:pt x="766" y="328"/>
                </a:moveTo>
                <a:cubicBezTo>
                  <a:pt x="766" y="294"/>
                  <a:pt x="792" y="267"/>
                  <a:pt x="824" y="267"/>
                </a:cubicBezTo>
                <a:cubicBezTo>
                  <a:pt x="855" y="267"/>
                  <a:pt x="881" y="294"/>
                  <a:pt x="881" y="328"/>
                </a:cubicBezTo>
                <a:cubicBezTo>
                  <a:pt x="881" y="361"/>
                  <a:pt x="855" y="388"/>
                  <a:pt x="824" y="388"/>
                </a:cubicBezTo>
                <a:cubicBezTo>
                  <a:pt x="792" y="388"/>
                  <a:pt x="766" y="361"/>
                  <a:pt x="766" y="328"/>
                </a:cubicBezTo>
                <a:close/>
                <a:moveTo>
                  <a:pt x="1149" y="328"/>
                </a:moveTo>
                <a:cubicBezTo>
                  <a:pt x="1149" y="294"/>
                  <a:pt x="1175" y="267"/>
                  <a:pt x="1207" y="267"/>
                </a:cubicBezTo>
                <a:cubicBezTo>
                  <a:pt x="1238" y="267"/>
                  <a:pt x="1264" y="294"/>
                  <a:pt x="1264" y="328"/>
                </a:cubicBezTo>
                <a:cubicBezTo>
                  <a:pt x="1264" y="361"/>
                  <a:pt x="1238" y="388"/>
                  <a:pt x="1207" y="388"/>
                </a:cubicBezTo>
                <a:cubicBezTo>
                  <a:pt x="1175" y="388"/>
                  <a:pt x="1149" y="361"/>
                  <a:pt x="1149" y="328"/>
                </a:cubicBezTo>
                <a:close/>
                <a:moveTo>
                  <a:pt x="1532" y="328"/>
                </a:moveTo>
                <a:cubicBezTo>
                  <a:pt x="1532" y="294"/>
                  <a:pt x="1558" y="267"/>
                  <a:pt x="1590" y="267"/>
                </a:cubicBezTo>
                <a:cubicBezTo>
                  <a:pt x="1621" y="267"/>
                  <a:pt x="1647" y="294"/>
                  <a:pt x="1647" y="328"/>
                </a:cubicBezTo>
                <a:cubicBezTo>
                  <a:pt x="1647" y="361"/>
                  <a:pt x="1621" y="388"/>
                  <a:pt x="1590" y="388"/>
                </a:cubicBezTo>
                <a:cubicBezTo>
                  <a:pt x="1558" y="388"/>
                  <a:pt x="1532" y="361"/>
                  <a:pt x="1532" y="328"/>
                </a:cubicBezTo>
                <a:close/>
                <a:moveTo>
                  <a:pt x="0" y="595"/>
                </a:moveTo>
                <a:cubicBezTo>
                  <a:pt x="0" y="561"/>
                  <a:pt x="26" y="534"/>
                  <a:pt x="58" y="534"/>
                </a:cubicBezTo>
                <a:cubicBezTo>
                  <a:pt x="89" y="534"/>
                  <a:pt x="115" y="561"/>
                  <a:pt x="115" y="595"/>
                </a:cubicBezTo>
                <a:cubicBezTo>
                  <a:pt x="115" y="628"/>
                  <a:pt x="89" y="655"/>
                  <a:pt x="58" y="655"/>
                </a:cubicBezTo>
                <a:cubicBezTo>
                  <a:pt x="26" y="655"/>
                  <a:pt x="0" y="628"/>
                  <a:pt x="0" y="595"/>
                </a:cubicBezTo>
                <a:close/>
                <a:moveTo>
                  <a:pt x="383" y="595"/>
                </a:moveTo>
                <a:cubicBezTo>
                  <a:pt x="383" y="561"/>
                  <a:pt x="409" y="534"/>
                  <a:pt x="441" y="534"/>
                </a:cubicBezTo>
                <a:cubicBezTo>
                  <a:pt x="472" y="534"/>
                  <a:pt x="498" y="561"/>
                  <a:pt x="498" y="595"/>
                </a:cubicBezTo>
                <a:cubicBezTo>
                  <a:pt x="498" y="628"/>
                  <a:pt x="472" y="655"/>
                  <a:pt x="441" y="655"/>
                </a:cubicBezTo>
                <a:cubicBezTo>
                  <a:pt x="409" y="655"/>
                  <a:pt x="383" y="628"/>
                  <a:pt x="383" y="595"/>
                </a:cubicBezTo>
                <a:close/>
                <a:moveTo>
                  <a:pt x="766" y="595"/>
                </a:moveTo>
                <a:cubicBezTo>
                  <a:pt x="766" y="561"/>
                  <a:pt x="792" y="534"/>
                  <a:pt x="824" y="534"/>
                </a:cubicBezTo>
                <a:cubicBezTo>
                  <a:pt x="855" y="534"/>
                  <a:pt x="881" y="561"/>
                  <a:pt x="881" y="595"/>
                </a:cubicBezTo>
                <a:cubicBezTo>
                  <a:pt x="881" y="628"/>
                  <a:pt x="855" y="655"/>
                  <a:pt x="824" y="655"/>
                </a:cubicBezTo>
                <a:cubicBezTo>
                  <a:pt x="792" y="655"/>
                  <a:pt x="766" y="628"/>
                  <a:pt x="766" y="595"/>
                </a:cubicBezTo>
                <a:close/>
                <a:moveTo>
                  <a:pt x="1149" y="595"/>
                </a:moveTo>
                <a:cubicBezTo>
                  <a:pt x="1149" y="561"/>
                  <a:pt x="1175" y="534"/>
                  <a:pt x="1207" y="534"/>
                </a:cubicBezTo>
                <a:cubicBezTo>
                  <a:pt x="1238" y="534"/>
                  <a:pt x="1264" y="561"/>
                  <a:pt x="1264" y="595"/>
                </a:cubicBezTo>
                <a:cubicBezTo>
                  <a:pt x="1264" y="628"/>
                  <a:pt x="1238" y="655"/>
                  <a:pt x="1207" y="655"/>
                </a:cubicBezTo>
                <a:cubicBezTo>
                  <a:pt x="1175" y="655"/>
                  <a:pt x="1149" y="628"/>
                  <a:pt x="1149" y="595"/>
                </a:cubicBezTo>
                <a:close/>
                <a:moveTo>
                  <a:pt x="1532" y="595"/>
                </a:moveTo>
                <a:cubicBezTo>
                  <a:pt x="1532" y="561"/>
                  <a:pt x="1558" y="534"/>
                  <a:pt x="1590" y="534"/>
                </a:cubicBezTo>
                <a:cubicBezTo>
                  <a:pt x="1621" y="534"/>
                  <a:pt x="1647" y="561"/>
                  <a:pt x="1647" y="595"/>
                </a:cubicBezTo>
                <a:cubicBezTo>
                  <a:pt x="1647" y="628"/>
                  <a:pt x="1621" y="655"/>
                  <a:pt x="1590" y="655"/>
                </a:cubicBezTo>
                <a:cubicBezTo>
                  <a:pt x="1558" y="655"/>
                  <a:pt x="1532" y="628"/>
                  <a:pt x="1532" y="595"/>
                </a:cubicBezTo>
                <a:close/>
                <a:moveTo>
                  <a:pt x="0" y="862"/>
                </a:moveTo>
                <a:cubicBezTo>
                  <a:pt x="0" y="828"/>
                  <a:pt x="26" y="801"/>
                  <a:pt x="58" y="801"/>
                </a:cubicBezTo>
                <a:cubicBezTo>
                  <a:pt x="89" y="801"/>
                  <a:pt x="115" y="828"/>
                  <a:pt x="115" y="862"/>
                </a:cubicBezTo>
                <a:cubicBezTo>
                  <a:pt x="115" y="895"/>
                  <a:pt x="89" y="922"/>
                  <a:pt x="58" y="922"/>
                </a:cubicBezTo>
                <a:cubicBezTo>
                  <a:pt x="26" y="922"/>
                  <a:pt x="0" y="895"/>
                  <a:pt x="0" y="862"/>
                </a:cubicBezTo>
                <a:close/>
                <a:moveTo>
                  <a:pt x="383" y="862"/>
                </a:moveTo>
                <a:cubicBezTo>
                  <a:pt x="383" y="828"/>
                  <a:pt x="409" y="801"/>
                  <a:pt x="441" y="801"/>
                </a:cubicBezTo>
                <a:cubicBezTo>
                  <a:pt x="472" y="801"/>
                  <a:pt x="498" y="828"/>
                  <a:pt x="498" y="862"/>
                </a:cubicBezTo>
                <a:cubicBezTo>
                  <a:pt x="498" y="895"/>
                  <a:pt x="472" y="922"/>
                  <a:pt x="441" y="922"/>
                </a:cubicBezTo>
                <a:cubicBezTo>
                  <a:pt x="409" y="922"/>
                  <a:pt x="383" y="895"/>
                  <a:pt x="383" y="862"/>
                </a:cubicBezTo>
                <a:close/>
                <a:moveTo>
                  <a:pt x="766" y="862"/>
                </a:moveTo>
                <a:cubicBezTo>
                  <a:pt x="766" y="828"/>
                  <a:pt x="792" y="801"/>
                  <a:pt x="824" y="801"/>
                </a:cubicBezTo>
                <a:cubicBezTo>
                  <a:pt x="855" y="801"/>
                  <a:pt x="881" y="828"/>
                  <a:pt x="881" y="862"/>
                </a:cubicBezTo>
                <a:cubicBezTo>
                  <a:pt x="881" y="895"/>
                  <a:pt x="855" y="922"/>
                  <a:pt x="824" y="922"/>
                </a:cubicBezTo>
                <a:cubicBezTo>
                  <a:pt x="792" y="922"/>
                  <a:pt x="766" y="895"/>
                  <a:pt x="766" y="862"/>
                </a:cubicBezTo>
                <a:close/>
                <a:moveTo>
                  <a:pt x="1149" y="862"/>
                </a:moveTo>
                <a:cubicBezTo>
                  <a:pt x="1149" y="828"/>
                  <a:pt x="1175" y="801"/>
                  <a:pt x="1207" y="801"/>
                </a:cubicBezTo>
                <a:cubicBezTo>
                  <a:pt x="1238" y="801"/>
                  <a:pt x="1264" y="828"/>
                  <a:pt x="1264" y="862"/>
                </a:cubicBezTo>
                <a:cubicBezTo>
                  <a:pt x="1264" y="895"/>
                  <a:pt x="1238" y="922"/>
                  <a:pt x="1207" y="922"/>
                </a:cubicBezTo>
                <a:cubicBezTo>
                  <a:pt x="1175" y="922"/>
                  <a:pt x="1149" y="895"/>
                  <a:pt x="1149" y="862"/>
                </a:cubicBezTo>
                <a:close/>
                <a:moveTo>
                  <a:pt x="1532" y="862"/>
                </a:moveTo>
                <a:cubicBezTo>
                  <a:pt x="1532" y="828"/>
                  <a:pt x="1558" y="801"/>
                  <a:pt x="1590" y="801"/>
                </a:cubicBezTo>
                <a:cubicBezTo>
                  <a:pt x="1621" y="801"/>
                  <a:pt x="1647" y="828"/>
                  <a:pt x="1647" y="862"/>
                </a:cubicBezTo>
                <a:cubicBezTo>
                  <a:pt x="1647" y="895"/>
                  <a:pt x="1621" y="922"/>
                  <a:pt x="1590" y="922"/>
                </a:cubicBezTo>
                <a:cubicBezTo>
                  <a:pt x="1558" y="922"/>
                  <a:pt x="1532" y="895"/>
                  <a:pt x="1532" y="86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7"/>
            </p:custDataLst>
          </p:nvPr>
        </p:nvGrpSpPr>
        <p:grpSpPr>
          <a:xfrm>
            <a:off x="-635635" y="1909445"/>
            <a:ext cx="5377180" cy="5530850"/>
            <a:chOff x="-1001" y="3007"/>
            <a:chExt cx="8468" cy="8710"/>
          </a:xfrm>
        </p:grpSpPr>
        <p:sp>
          <p:nvSpPr>
            <p:cNvPr id="2" name="椭圆 1"/>
            <p:cNvSpPr/>
            <p:nvPr>
              <p:custDataLst>
                <p:tags r:id="rId8"/>
              </p:custDataLst>
            </p:nvPr>
          </p:nvSpPr>
          <p:spPr>
            <a:xfrm>
              <a:off x="-1001" y="3007"/>
              <a:ext cx="8469" cy="871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F35B0BEE-F18A-47BB-8FCB-E00DA2F2635D-4" descr="C:/Users/hp/AppData/Local/Temp/wpp.GWbXotwpp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-801" y="3293"/>
              <a:ext cx="7871" cy="813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>
            <p:custDataLst>
              <p:tags r:id="rId1"/>
            </p:custDataLst>
          </p:nvPr>
        </p:nvGrpSpPr>
        <p:grpSpPr>
          <a:xfrm>
            <a:off x="149225" y="81280"/>
            <a:ext cx="5861050" cy="1151890"/>
            <a:chOff x="235" y="128"/>
            <a:chExt cx="8256" cy="1814"/>
          </a:xfrm>
        </p:grpSpPr>
        <p:sp>
          <p:nvSpPr>
            <p:cNvPr id="31" name="文本框 30"/>
            <p:cNvSpPr txBox="1"/>
            <p:nvPr>
              <p:custDataLst>
                <p:tags r:id="rId2"/>
              </p:custDataLst>
            </p:nvPr>
          </p:nvSpPr>
          <p:spPr>
            <a:xfrm>
              <a:off x="655" y="926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细胞器的分离方法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3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4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0" name="图片 9" descr="32303137373532353b32303137393931383bc9faceefcfd4cea2beb5cfb8b0fb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>
            <p:custDataLst>
              <p:tags r:id="rId10"/>
            </p:custDataLst>
          </p:nvPr>
        </p:nvSpPr>
        <p:spPr>
          <a:xfrm>
            <a:off x="149225" y="1329690"/>
            <a:ext cx="553720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buFont typeface="Wingdings" panose="05000000000000000000" charset="0"/>
              <a:buNone/>
            </a:pPr>
            <a:r>
              <a:rPr lang="en-US" altLang="zh-CN" sz="2400" b="1" i="0">
                <a:solidFill>
                  <a:srgbClr val="FF0000"/>
                </a:solidFill>
                <a:latin typeface="+mn-ea"/>
              </a:rPr>
              <a:t>1.</a:t>
            </a:r>
            <a:r>
              <a:rPr lang="zh-CN" altLang="en-US" sz="2400" b="1" i="0">
                <a:solidFill>
                  <a:srgbClr val="333333"/>
                </a:solidFill>
                <a:latin typeface="+mn-ea"/>
              </a:rPr>
              <a:t>日啖荔枝三百颗，不辞长作岭南人。</a:t>
            </a:r>
            <a:endParaRPr lang="zh-CN" altLang="en-US" sz="2400" b="1" i="0">
              <a:solidFill>
                <a:srgbClr val="333333"/>
              </a:solidFill>
              <a:latin typeface="+mn-ea"/>
            </a:endParaRPr>
          </a:p>
        </p:txBody>
      </p:sp>
      <p:pic>
        <p:nvPicPr>
          <p:cNvPr id="3" name="图片 2"/>
          <p:cNvPicPr/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68325" y="2038985"/>
            <a:ext cx="4434840" cy="275971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13"/>
            </p:custDataLst>
          </p:nvPr>
        </p:nvSpPr>
        <p:spPr>
          <a:xfrm>
            <a:off x="5353685" y="1329690"/>
            <a:ext cx="663321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zh-CN" altLang="en-US" sz="2400" b="1" i="0">
                <a:solidFill>
                  <a:srgbClr val="0000FF"/>
                </a:solidFill>
                <a:latin typeface="+mn-ea"/>
              </a:rPr>
              <a:t>荔枝果肉细胞和人唾液腺细胞在结构上有何异同。</a:t>
            </a:r>
            <a:endParaRPr lang="zh-CN" altLang="en-US" sz="2400" b="1" i="0">
              <a:solidFill>
                <a:srgbClr val="0000FF"/>
              </a:solidFill>
              <a:latin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rcRect l="-133" t="-2126"/>
          <a:stretch>
            <a:fillRect/>
          </a:stretch>
        </p:blipFill>
        <p:spPr>
          <a:xfrm>
            <a:off x="447675" y="1722120"/>
            <a:ext cx="11047730" cy="4237355"/>
          </a:xfrm>
          <a:prstGeom prst="rect">
            <a:avLst/>
          </a:prstGeom>
        </p:spPr>
      </p:pic>
      <p:grpSp>
        <p:nvGrpSpPr>
          <p:cNvPr id="16" name="组合 15"/>
          <p:cNvGrpSpPr/>
          <p:nvPr>
            <p:custDataLst>
              <p:tags r:id="rId16"/>
            </p:custDataLst>
          </p:nvPr>
        </p:nvGrpSpPr>
        <p:grpSpPr>
          <a:xfrm>
            <a:off x="262890" y="5303520"/>
            <a:ext cx="3360420" cy="1076966"/>
            <a:chOff x="414" y="7128"/>
            <a:chExt cx="5292" cy="2896"/>
          </a:xfrm>
        </p:grpSpPr>
        <p:sp>
          <p:nvSpPr>
            <p:cNvPr id="14" name="圆角矩形 13"/>
            <p:cNvSpPr/>
            <p:nvPr>
              <p:custDataLst>
                <p:tags r:id="rId17"/>
              </p:custDataLst>
            </p:nvPr>
          </p:nvSpPr>
          <p:spPr>
            <a:xfrm>
              <a:off x="705" y="7128"/>
              <a:ext cx="1403" cy="1762"/>
            </a:xfrm>
            <a:prstGeom prst="roundRect">
              <a:avLst/>
            </a:prstGeom>
            <a:noFill/>
            <a:ln w="28575"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>
              <p:custDataLst>
                <p:tags r:id="rId18"/>
              </p:custDataLst>
            </p:nvPr>
          </p:nvSpPr>
          <p:spPr>
            <a:xfrm>
              <a:off x="414" y="9058"/>
              <a:ext cx="5292" cy="966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动物、低等植物细胞特有。</a:t>
              </a:r>
              <a:endPara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19"/>
            </p:custDataLst>
          </p:nvPr>
        </p:nvGrpSpPr>
        <p:grpSpPr>
          <a:xfrm>
            <a:off x="10323830" y="3029585"/>
            <a:ext cx="1868170" cy="2273300"/>
            <a:chOff x="90" y="7128"/>
            <a:chExt cx="2942" cy="3580"/>
          </a:xfrm>
        </p:grpSpPr>
        <p:sp>
          <p:nvSpPr>
            <p:cNvPr id="18" name="圆角矩形 17"/>
            <p:cNvSpPr/>
            <p:nvPr>
              <p:custDataLst>
                <p:tags r:id="rId20"/>
              </p:custDataLst>
            </p:nvPr>
          </p:nvSpPr>
          <p:spPr>
            <a:xfrm>
              <a:off x="705" y="7128"/>
              <a:ext cx="1403" cy="2516"/>
            </a:xfrm>
            <a:prstGeom prst="roundRect">
              <a:avLst/>
            </a:prstGeom>
            <a:noFill/>
            <a:ln w="28575"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/>
            <p:cNvSpPr txBox="1"/>
            <p:nvPr>
              <p:custDataLst>
                <p:tags r:id="rId21"/>
              </p:custDataLst>
            </p:nvPr>
          </p:nvSpPr>
          <p:spPr>
            <a:xfrm>
              <a:off x="90" y="9741"/>
              <a:ext cx="2942" cy="967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植物细胞特有。</a:t>
              </a:r>
              <a:endParaRPr lang="zh-CN" altLang="en-US" sz="20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22"/>
            </p:custDataLst>
          </p:nvPr>
        </p:nvGrpSpPr>
        <p:grpSpPr>
          <a:xfrm>
            <a:off x="4421505" y="5866579"/>
            <a:ext cx="7468870" cy="991421"/>
            <a:chOff x="-2757" y="270"/>
            <a:chExt cx="10167" cy="2130"/>
          </a:xfrm>
        </p:grpSpPr>
        <p:sp>
          <p:nvSpPr>
            <p:cNvPr id="21" name="云形标注 20"/>
            <p:cNvSpPr/>
            <p:nvPr>
              <p:custDataLst>
                <p:tags r:id="rId23"/>
              </p:custDataLst>
            </p:nvPr>
          </p:nvSpPr>
          <p:spPr>
            <a:xfrm>
              <a:off x="-2757" y="270"/>
              <a:ext cx="10167" cy="2130"/>
            </a:xfrm>
            <a:prstGeom prst="cloudCallout">
              <a:avLst>
                <a:gd name="adj1" fmla="val -31865"/>
                <a:gd name="adj2" fmla="val -60869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22" name="Text Box 3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-1966" y="468"/>
              <a:ext cx="9292" cy="1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436" tIns="45718" rIns="91436" bIns="45718"/>
            <a:lstStyle>
              <a:lvl1pPr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sz="240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0"/>
                </a:rPr>
                <a:t>表现出细胞器的结构，细胞器是指</a:t>
              </a:r>
              <a:r>
                <a:rPr lang="zh-CN" altLang="en-US" sz="2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细胞质</a:t>
              </a:r>
              <a:r>
                <a:rPr lang="zh-CN" altLang="en-US" sz="240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中具有特定形态结构和功能的微器官，也称</a:t>
              </a:r>
              <a:r>
                <a:rPr lang="zh-CN" altLang="en-US" sz="240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亚结构</a:t>
              </a:r>
              <a:r>
                <a:rPr lang="zh-CN" altLang="en-US" sz="240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。</a:t>
              </a:r>
              <a:endParaRPr lang="zh-CN" altLang="en-US" sz="240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endParaRPr>
            </a:p>
            <a:p>
              <a:pPr eaLnBrk="1" hangingPunct="1">
                <a:spcBef>
                  <a:spcPct val="50000"/>
                </a:spcBef>
              </a:pPr>
              <a:endParaRPr lang="zh-CN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9398" y="1412487"/>
          <a:ext cx="11758816" cy="5855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9346"/>
                <a:gridCol w="5149735"/>
                <a:gridCol w="5149735"/>
              </a:tblGrid>
              <a:tr h="1863016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显微镜的种类</a:t>
                      </a:r>
                      <a:endParaRPr lang="zh-CN" altLang="en-US" sz="2800" b="1" smtClean="0">
                        <a:solidFill>
                          <a:schemeClr val="tx1"/>
                        </a:solidFill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endParaRPr lang="zh-CN" altLang="en-US" sz="2800" b="1">
                        <a:solidFill>
                          <a:schemeClr val="tx1"/>
                        </a:solidFill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endParaRPr lang="zh-CN" altLang="en-US" sz="2800" b="1">
                        <a:solidFill>
                          <a:schemeClr val="tx1"/>
                        </a:solidFill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7680">
                <a:tc rowSpan="2"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观察</a:t>
                      </a:r>
                      <a:endParaRPr lang="en-US" altLang="zh-CN" sz="2800" b="1" smtClean="0">
                        <a:solidFill>
                          <a:schemeClr val="tx1"/>
                        </a:solidFill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结构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显微结构</a:t>
                      </a:r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（≥</a:t>
                      </a:r>
                      <a:r>
                        <a:rPr lang="en-US" altLang="zh-CN" sz="2800" b="1" smtClean="0">
                          <a:solidFill>
                            <a:schemeClr val="tx1"/>
                          </a:solidFill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0.2μm</a:t>
                      </a:r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）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kern="120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亚显微结构</a:t>
                      </a:r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（＜</a:t>
                      </a:r>
                      <a:r>
                        <a:rPr lang="en-US" altLang="zh-CN" sz="2800" b="1" smtClean="0">
                          <a:solidFill>
                            <a:schemeClr val="tx1"/>
                          </a:solidFill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0.2μm</a:t>
                      </a:r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仿宋" panose="02010609060101010101" pitchFamily="49" charset="-122"/>
                          <a:ea typeface="仿宋" panose="02010609060101010101" pitchFamily="49" charset="-122"/>
                        </a:rPr>
                        <a:t>）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6560">
                <a:tc v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endParaRPr lang="zh-CN" altLang="en-US" sz="2800" b="1">
                        <a:solidFill>
                          <a:schemeClr val="tx1"/>
                        </a:solidFill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endParaRPr lang="zh-CN" altLang="en-US" sz="2800" b="1">
                        <a:solidFill>
                          <a:schemeClr val="tx1"/>
                        </a:solidFill>
                        <a:latin typeface="仿宋" panose="02010609060101010101" pitchFamily="49" charset="-122"/>
                        <a:ea typeface="仿宋" panose="02010609060101010101" pitchFamily="49" charset="-122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9" name="组合 8"/>
          <p:cNvGrpSpPr/>
          <p:nvPr>
            <p:custDataLst>
              <p:tags r:id="rId2"/>
            </p:custDataLst>
          </p:nvPr>
        </p:nvGrpSpPr>
        <p:grpSpPr>
          <a:xfrm>
            <a:off x="2705100" y="3963670"/>
            <a:ext cx="3936365" cy="1581150"/>
            <a:chOff x="2705164" y="3868439"/>
            <a:chExt cx="4081031" cy="1581217"/>
          </a:xfrm>
        </p:grpSpPr>
        <p:grpSp>
          <p:nvGrpSpPr>
            <p:cNvPr id="7" name="组合 6"/>
            <p:cNvGrpSpPr/>
            <p:nvPr>
              <p:custDataLst>
                <p:tags r:id="rId3"/>
              </p:custDataLst>
            </p:nvPr>
          </p:nvGrpSpPr>
          <p:grpSpPr>
            <a:xfrm>
              <a:off x="2705164" y="3868439"/>
              <a:ext cx="4081031" cy="1581217"/>
              <a:chOff x="2705164" y="3868439"/>
              <a:chExt cx="4081031" cy="1581217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 flipH="1">
                <a:off x="5149007" y="3868439"/>
                <a:ext cx="1637188" cy="1581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73" descr="t011fd5eeb1dd784dc2"/>
              <p:cNvPicPr>
                <a:picLocks noChangeAspect="1" noChangeArrowheads="1"/>
              </p:cNvPicPr>
              <p:nvPr>
                <p:custDataLst>
                  <p:tags r:id="rId6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96" t="3301" r="5392" b="5136"/>
              <a:stretch>
                <a:fillRect/>
              </a:stretch>
            </p:blipFill>
            <p:spPr bwMode="auto">
              <a:xfrm>
                <a:off x="2961118" y="3885373"/>
                <a:ext cx="1427121" cy="15556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5" name="Group 49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2734898" y="5061350"/>
                <a:ext cx="736914" cy="320541"/>
                <a:chOff x="4033" y="2446"/>
                <a:chExt cx="1302" cy="513"/>
              </a:xfrm>
            </p:grpSpPr>
            <p:sp>
              <p:nvSpPr>
                <p:cNvPr id="36" name="Line 38"/>
                <p:cNvSpPr>
                  <a:spLocks noChangeShapeType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4033" y="2446"/>
                  <a:ext cx="89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latin typeface="仿宋" panose="02010609060101010101" pitchFamily="49" charset="-122"/>
                    <a:ea typeface="仿宋" panose="02010609060101010101" pitchFamily="49" charset="-122"/>
                  </a:endParaRPr>
                </a:p>
              </p:txBody>
            </p:sp>
            <p:sp>
              <p:nvSpPr>
                <p:cNvPr id="32" name="Line 43"/>
                <p:cNvSpPr>
                  <a:spLocks noChangeShapeType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 flipV="1">
                  <a:off x="4048" y="2708"/>
                  <a:ext cx="1287" cy="25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latin typeface="仿宋" panose="02010609060101010101" pitchFamily="49" charset="-122"/>
                    <a:ea typeface="仿宋" panose="02010609060101010101" pitchFamily="49" charset="-122"/>
                  </a:endParaRPr>
                </a:p>
              </p:txBody>
            </p:sp>
          </p:grpSp>
          <p:sp>
            <p:nvSpPr>
              <p:cNvPr id="37" name="Line 38"/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705164" y="4036519"/>
                <a:ext cx="42335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9" name="Line 43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2734735" y="4759013"/>
                <a:ext cx="102446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grpSp>
            <p:nvGrpSpPr>
              <p:cNvPr id="6" name="组合 5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5212323" y="4774014"/>
                <a:ext cx="722810" cy="480465"/>
                <a:chOff x="5212323" y="4774014"/>
                <a:chExt cx="722810" cy="480465"/>
              </a:xfrm>
            </p:grpSpPr>
            <p:sp>
              <p:nvSpPr>
                <p:cNvPr id="41" name="Line 46"/>
                <p:cNvSpPr>
                  <a:spLocks noChangeShapeType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 flipV="1">
                  <a:off x="5218589" y="4774014"/>
                  <a:ext cx="407893" cy="470938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latin typeface="仿宋" panose="02010609060101010101" pitchFamily="49" charset="-122"/>
                    <a:ea typeface="仿宋" panose="02010609060101010101" pitchFamily="49" charset="-122"/>
                  </a:endParaRPr>
                </a:p>
              </p:txBody>
            </p:sp>
            <p:sp>
              <p:nvSpPr>
                <p:cNvPr id="42" name="Line 46"/>
                <p:cNvSpPr>
                  <a:spLocks noChangeShapeType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5212323" y="5244410"/>
                  <a:ext cx="722810" cy="1006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400">
                    <a:latin typeface="仿宋" panose="02010609060101010101" pitchFamily="49" charset="-122"/>
                    <a:ea typeface="仿宋" panose="02010609060101010101" pitchFamily="49" charset="-122"/>
                  </a:endParaRPr>
                </a:p>
              </p:txBody>
            </p:sp>
          </p:grpSp>
        </p:grpSp>
        <p:sp>
          <p:nvSpPr>
            <p:cNvPr id="38" name="Line 46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>
              <a:off x="4246591" y="4388608"/>
              <a:ext cx="204942" cy="2624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/>
            </a:p>
          </p:txBody>
        </p:sp>
        <p:sp>
          <p:nvSpPr>
            <p:cNvPr id="48" name="Line 43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V="1">
              <a:off x="2726268" y="4383821"/>
              <a:ext cx="40225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400"/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 flipH="1">
            <a:off x="11239500" y="11734800"/>
            <a:ext cx="0" cy="0"/>
          </a:xfrm>
          <a:prstGeom prst="rect">
            <a:avLst/>
          </a:prstGeom>
          <a:ln>
            <a:noFill/>
          </a:ln>
        </p:spPr>
      </p:pic>
      <p:sp>
        <p:nvSpPr>
          <p:cNvPr id="22" name="矩形 21"/>
          <p:cNvSpPr/>
          <p:nvPr>
            <p:custDataLst>
              <p:tags r:id="rId20"/>
            </p:custDataLst>
          </p:nvPr>
        </p:nvSpPr>
        <p:spPr>
          <a:xfrm>
            <a:off x="6880931" y="5550918"/>
            <a:ext cx="5227884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细胞膜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核膜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核糖体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中心体内质网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高尔基体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细胞骨架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endParaRPr lang="en-US" altLang="zh-CN" sz="240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叶绿体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和线粒体的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内部结构</a:t>
            </a:r>
            <a:endParaRPr lang="zh-CN" altLang="en-US" sz="24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>
            <p:custDataLst>
              <p:tags r:id="rId21"/>
            </p:custDataLst>
          </p:nvPr>
        </p:nvSpPr>
        <p:spPr>
          <a:xfrm>
            <a:off x="1654070" y="5834206"/>
            <a:ext cx="5286379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细胞壁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,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细胞核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核仁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染色体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),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细胞质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(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液泡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叶绿体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、</a:t>
            </a:r>
            <a:r>
              <a:rPr lang="zh-CN" altLang="en-US" sz="2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线粒体</a:t>
            </a:r>
            <a:r>
              <a:rPr lang="zh-CN" altLang="en-US" sz="2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的形态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)</a:t>
            </a:r>
            <a:endParaRPr lang="en-US" altLang="zh-CN" sz="240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26" name="矩形 7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672117" y="5227180"/>
            <a:ext cx="110109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charset="0"/>
              </a:rPr>
              <a:t>线粒体</a:t>
            </a:r>
            <a:endParaRPr lang="zh-CN" altLang="en-US" sz="240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27" name="矩形 7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760074" y="4583163"/>
            <a:ext cx="94869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charset="0"/>
              </a:rPr>
              <a:t>液 泡</a:t>
            </a:r>
            <a:endParaRPr lang="zh-CN" altLang="en-US" sz="240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28" name="矩形 7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704328" y="3880261"/>
            <a:ext cx="10972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smtClean="0">
                <a:latin typeface="+mj-ea"/>
                <a:ea typeface="+mj-ea"/>
                <a:cs typeface="Times New Roman" panose="02020603050405020304" charset="0"/>
              </a:rPr>
              <a:t>细胞壁</a:t>
            </a:r>
            <a:endParaRPr lang="zh-CN" altLang="en-US" sz="2400">
              <a:latin typeface="+mj-ea"/>
              <a:ea typeface="+mj-ea"/>
            </a:endParaRPr>
          </a:p>
        </p:txBody>
      </p:sp>
      <p:sp>
        <p:nvSpPr>
          <p:cNvPr id="29" name="矩形 7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229342" y="4081423"/>
            <a:ext cx="109728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>
                <a:latin typeface="+mj-ea"/>
                <a:ea typeface="+mj-ea"/>
                <a:cs typeface="Times New Roman" panose="02020603050405020304" charset="0"/>
              </a:rPr>
              <a:t>细胞核</a:t>
            </a:r>
            <a:endParaRPr lang="zh-CN" altLang="en-US" sz="2400" b="1">
              <a:latin typeface="+mj-ea"/>
              <a:ea typeface="+mj-ea"/>
              <a:cs typeface="Times New Roman" panose="02020603050405020304" charset="0"/>
            </a:endParaRPr>
          </a:p>
        </p:txBody>
      </p:sp>
      <p:sp>
        <p:nvSpPr>
          <p:cNvPr id="30" name="矩形 7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1691176" y="4896758"/>
            <a:ext cx="110109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charset="0"/>
              </a:rPr>
              <a:t>叶绿体</a:t>
            </a:r>
            <a:endParaRPr lang="zh-CN" altLang="en-US" sz="2400" b="1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5" name="矩形 7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229342" y="5087412"/>
            <a:ext cx="110109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smtClean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charset="0"/>
              </a:rPr>
              <a:t>染色体</a:t>
            </a:r>
            <a:endParaRPr lang="zh-CN" altLang="en-US" sz="240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47" name="矩形 7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1700805" y="4227562"/>
            <a:ext cx="10972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smtClean="0">
                <a:latin typeface="+mj-ea"/>
                <a:ea typeface="+mj-ea"/>
                <a:cs typeface="Times New Roman" panose="02020603050405020304" charset="0"/>
              </a:rPr>
              <a:t>细胞质</a:t>
            </a:r>
            <a:endParaRPr lang="zh-CN" altLang="en-US" sz="2400">
              <a:latin typeface="+mj-ea"/>
              <a:ea typeface="+mj-ea"/>
            </a:endParaRPr>
          </a:p>
        </p:txBody>
      </p:sp>
      <p:pic>
        <p:nvPicPr>
          <p:cNvPr id="53" name="图片 10247"/>
          <p:cNvPicPr>
            <a:picLocks noChangeAspect="1" noChangeArrowheads="1"/>
          </p:cNvPicPr>
          <p:nvPr>
            <p:custDataLst>
              <p:tags r:id="rId29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77" t="4855" r="1172" b="21304"/>
          <a:stretch>
            <a:fillRect/>
          </a:stretch>
        </p:blipFill>
        <p:spPr bwMode="auto">
          <a:xfrm>
            <a:off x="6940436" y="3922810"/>
            <a:ext cx="953872" cy="848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组合 10"/>
          <p:cNvGrpSpPr/>
          <p:nvPr>
            <p:custDataLst>
              <p:tags r:id="rId31"/>
            </p:custDataLst>
          </p:nvPr>
        </p:nvGrpSpPr>
        <p:grpSpPr>
          <a:xfrm>
            <a:off x="2263140" y="1468120"/>
            <a:ext cx="4022725" cy="1692275"/>
            <a:chOff x="2343896" y="1412368"/>
            <a:chExt cx="4022672" cy="1748448"/>
          </a:xfrm>
        </p:grpSpPr>
        <p:pic>
          <p:nvPicPr>
            <p:cNvPr id="15" name="图片 4"/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3"/>
            <a:stretch>
              <a:fillRect/>
            </a:stretch>
          </p:blipFill>
          <p:spPr>
            <a:xfrm>
              <a:off x="5088568" y="1449495"/>
              <a:ext cx="1278000" cy="1684403"/>
            </a:xfrm>
            <a:prstGeom prst="rect">
              <a:avLst/>
            </a:prstGeom>
          </p:spPr>
        </p:pic>
        <p:pic>
          <p:nvPicPr>
            <p:cNvPr id="18" name="Picture 22"/>
            <p:cNvPicPr>
              <a:picLocks noChangeAspect="1" noChangeArrowheads="1"/>
            </p:cNvPicPr>
            <p:nvPr>
              <p:custDataLst>
                <p:tags r:id="rId34"/>
              </p:custDataLst>
            </p:nvPr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78" t="1656" r="41957" b="7306"/>
            <a:stretch>
              <a:fillRect/>
            </a:stretch>
          </p:blipFill>
          <p:spPr bwMode="auto">
            <a:xfrm>
              <a:off x="3590068" y="1418093"/>
              <a:ext cx="1285808" cy="1742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图片 60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7"/>
            <a:srcRect l="13268" t="5056" r="42920" b="12766"/>
            <a:stretch>
              <a:fillRect/>
            </a:stretch>
          </p:blipFill>
          <p:spPr>
            <a:xfrm>
              <a:off x="2343896" y="1412368"/>
              <a:ext cx="899597" cy="1747494"/>
            </a:xfrm>
            <a:prstGeom prst="rect">
              <a:avLst/>
            </a:prstGeom>
          </p:spPr>
        </p:pic>
      </p:grpSp>
      <p:grpSp>
        <p:nvGrpSpPr>
          <p:cNvPr id="44" name="组合 43"/>
          <p:cNvGrpSpPr/>
          <p:nvPr>
            <p:custDataLst>
              <p:tags r:id="rId38"/>
            </p:custDataLst>
          </p:nvPr>
        </p:nvGrpSpPr>
        <p:grpSpPr>
          <a:xfrm>
            <a:off x="6946265" y="1467485"/>
            <a:ext cx="4951730" cy="1719580"/>
            <a:chOff x="6946261" y="1412369"/>
            <a:chExt cx="4951676" cy="1775120"/>
          </a:xfrm>
        </p:grpSpPr>
        <p:pic>
          <p:nvPicPr>
            <p:cNvPr id="13" name="图片 1"/>
            <p:cNvPicPr>
              <a:picLocks noChangeAspect="1"/>
            </p:cNvPicPr>
            <p:nvPr>
              <p:custDataLst>
                <p:tags r:id="rId39"/>
              </p:custDataLst>
            </p:nvPr>
          </p:nvPicPr>
          <p:blipFill>
            <a:blip r:embed="rId40"/>
            <a:srcRect l="704" t="1041" r="21603"/>
            <a:stretch>
              <a:fillRect/>
            </a:stretch>
          </p:blipFill>
          <p:spPr>
            <a:xfrm>
              <a:off x="8696271" y="1432077"/>
              <a:ext cx="1693245" cy="1755412"/>
            </a:xfrm>
            <a:prstGeom prst="rect">
              <a:avLst/>
            </a:prstGeom>
          </p:spPr>
        </p:pic>
        <p:pic>
          <p:nvPicPr>
            <p:cNvPr id="17" name="Picture 5" descr="3-4a"/>
            <p:cNvPicPr>
              <a:picLocks noChangeAspect="1" noChangeArrowheads="1"/>
            </p:cNvPicPr>
            <p:nvPr>
              <p:custDataLst>
                <p:tags r:id="rId41"/>
              </p:custDataLst>
            </p:nvPr>
          </p:nvPicPr>
          <p:blipFill>
            <a:blip r:embed="rId4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946261" y="1423274"/>
              <a:ext cx="1651248" cy="1719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" name="图片 61"/>
            <p:cNvPicPr>
              <a:picLocks noChangeAspect="1"/>
            </p:cNvPicPr>
            <p:nvPr>
              <p:custDataLst>
                <p:tags r:id="rId43"/>
              </p:custDataLst>
            </p:nvPr>
          </p:nvPicPr>
          <p:blipFill>
            <a:blip r:embed="rId4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65724" y="1412369"/>
              <a:ext cx="1432213" cy="1716664"/>
            </a:xfrm>
            <a:prstGeom prst="rect">
              <a:avLst/>
            </a:prstGeom>
          </p:spPr>
        </p:pic>
      </p:grpSp>
      <p:pic>
        <p:nvPicPr>
          <p:cNvPr id="64" name="图片 63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46"/>
          <a:srcRect l="5049" t="15946" r="18800" b="8174"/>
          <a:stretch>
            <a:fillRect/>
          </a:stretch>
        </p:blipFill>
        <p:spPr>
          <a:xfrm>
            <a:off x="9997030" y="3822278"/>
            <a:ext cx="1833952" cy="1654588"/>
          </a:xfrm>
          <a:prstGeom prst="rect">
            <a:avLst/>
          </a:prstGeom>
        </p:spPr>
      </p:pic>
      <p:pic>
        <p:nvPicPr>
          <p:cNvPr id="65" name="Picture 1"/>
          <p:cNvPicPr/>
          <p:nvPr>
            <p:custDataLst>
              <p:tags r:id="rId47"/>
            </p:custDataLst>
          </p:nvPr>
        </p:nvPicPr>
        <p:blipFill>
          <a:blip r:embed="rId4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0860" y="4853940"/>
            <a:ext cx="1071880" cy="822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49"/>
            </p:custDataLst>
          </p:nvPr>
        </p:nvPicPr>
        <p:blipFill>
          <a:blip r:embed="rId50"/>
          <a:stretch>
            <a:fillRect/>
          </a:stretch>
        </p:blipFill>
        <p:spPr>
          <a:xfrm>
            <a:off x="8192515" y="4053790"/>
            <a:ext cx="1670698" cy="892739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51"/>
            </p:custDataLst>
          </p:nvPr>
        </p:nvGrpSpPr>
        <p:grpSpPr>
          <a:xfrm>
            <a:off x="149225" y="81280"/>
            <a:ext cx="5861050" cy="1151890"/>
            <a:chOff x="235" y="128"/>
            <a:chExt cx="8256" cy="1814"/>
          </a:xfrm>
        </p:grpSpPr>
        <p:sp>
          <p:nvSpPr>
            <p:cNvPr id="4" name="文本框 3"/>
            <p:cNvSpPr txBox="1"/>
            <p:nvPr>
              <p:custDataLst>
                <p:tags r:id="rId52"/>
              </p:custDataLst>
            </p:nvPr>
          </p:nvSpPr>
          <p:spPr>
            <a:xfrm>
              <a:off x="655" y="926"/>
              <a:ext cx="7503" cy="1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266700" fontAlgn="ctr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知识点</a:t>
              </a:r>
              <a:r>
                <a:rPr lang="en-US" altLang="zh-CN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Times New Roman" panose="02020603050405020304"/>
                  <a:ea typeface="微软雅黑" panose="020B0503020204020204" pitchFamily="34" charset="-122"/>
                </a:rPr>
                <a:t>1 </a:t>
              </a:r>
              <a:r>
                <a:rPr lang="zh-CN" altLang="en-US" sz="2400" b="1">
                  <a:solidFill>
                    <a:schemeClr val="accent1"/>
                  </a:solidFill>
                  <a:highlight>
                    <a:srgbClr val="C0C0C0"/>
                  </a:highlight>
                  <a:latin typeface="微软雅黑" panose="020B0503020204020204" pitchFamily="34" charset="-122"/>
                  <a:ea typeface="微软雅黑" panose="020B0503020204020204" pitchFamily="34" charset="-122"/>
                </a:rPr>
                <a:t>细胞器的分离方法</a:t>
              </a:r>
              <a:endParaRPr lang="zh-CN" altLang="en-US" sz="2400" b="1">
                <a:solidFill>
                  <a:schemeClr val="accent1"/>
                </a:solidFill>
                <a:highlight>
                  <a:srgbClr val="C0C0C0"/>
                </a:highligh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4" name="组合 13"/>
            <p:cNvGrpSpPr/>
            <p:nvPr>
              <p:custDataLst>
                <p:tags r:id="rId53"/>
              </p:custDataLst>
            </p:nvPr>
          </p:nvGrpSpPr>
          <p:grpSpPr>
            <a:xfrm>
              <a:off x="235" y="128"/>
              <a:ext cx="8256" cy="899"/>
              <a:chOff x="587375" y="977268"/>
              <a:chExt cx="5242560" cy="570900"/>
            </a:xfrm>
          </p:grpSpPr>
          <p:sp>
            <p:nvSpPr>
              <p:cNvPr id="215" name="任意多边形: 形状 17"/>
              <p:cNvSpPr/>
              <p:nvPr>
                <p:custDataLst>
                  <p:tags r:id="rId54"/>
                </p:custDataLst>
              </p:nvPr>
            </p:nvSpPr>
            <p:spPr>
              <a:xfrm rot="5400000">
                <a:off x="3441686" y="-903584"/>
                <a:ext cx="441987" cy="4333875"/>
              </a:xfrm>
              <a:custGeom>
                <a:avLst/>
                <a:gdLst>
                  <a:gd name="connsiteX0" fmla="*/ 0 w 442121"/>
                  <a:gd name="connsiteY0" fmla="*/ 3730563 h 3741682"/>
                  <a:gd name="connsiteX1" fmla="*/ 0 w 442121"/>
                  <a:gd name="connsiteY1" fmla="*/ 0 h 3741682"/>
                  <a:gd name="connsiteX2" fmla="*/ 442121 w 442121"/>
                  <a:gd name="connsiteY2" fmla="*/ 0 h 3741682"/>
                  <a:gd name="connsiteX3" fmla="*/ 442121 w 442121"/>
                  <a:gd name="connsiteY3" fmla="*/ 3741682 h 3741682"/>
                  <a:gd name="connsiteX4" fmla="*/ 429991 w 442121"/>
                  <a:gd name="connsiteY4" fmla="*/ 3719334 h 3741682"/>
                  <a:gd name="connsiteX5" fmla="*/ 218043 w 442121"/>
                  <a:gd name="connsiteY5" fmla="*/ 3606642 h 3741682"/>
                  <a:gd name="connsiteX6" fmla="*/ 6095 w 442121"/>
                  <a:gd name="connsiteY6" fmla="*/ 3719334 h 3741682"/>
                  <a:gd name="connsiteX7" fmla="*/ 0 w 442121"/>
                  <a:gd name="connsiteY7" fmla="*/ 3730563 h 3741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2121" h="3741681">
                    <a:moveTo>
                      <a:pt x="0" y="3730563"/>
                    </a:moveTo>
                    <a:lnTo>
                      <a:pt x="0" y="0"/>
                    </a:lnTo>
                    <a:lnTo>
                      <a:pt x="442121" y="0"/>
                    </a:lnTo>
                    <a:lnTo>
                      <a:pt x="442121" y="3741682"/>
                    </a:lnTo>
                    <a:lnTo>
                      <a:pt x="429991" y="3719334"/>
                    </a:lnTo>
                    <a:cubicBezTo>
                      <a:pt x="384057" y="3651344"/>
                      <a:pt x="306271" y="3606642"/>
                      <a:pt x="218043" y="3606642"/>
                    </a:cubicBezTo>
                    <a:cubicBezTo>
                      <a:pt x="129816" y="3606642"/>
                      <a:pt x="52029" y="3651344"/>
                      <a:pt x="6095" y="3719334"/>
                    </a:cubicBezTo>
                    <a:lnTo>
                      <a:pt x="0" y="3730563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文本框 215"/>
              <p:cNvSpPr txBox="1"/>
              <p:nvPr>
                <p:custDataLst>
                  <p:tags r:id="rId55"/>
                </p:custDataLst>
              </p:nvPr>
            </p:nvSpPr>
            <p:spPr>
              <a:xfrm>
                <a:off x="2478218" y="977268"/>
                <a:ext cx="3351717" cy="506761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kumimoji="0" lang="en-US" altLang="zh-CN" sz="2600" b="1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cs typeface="微软雅黑" panose="020B0503020204020204" pitchFamily="34" charset="-120"/>
                    <a:sym typeface="Arial" panose="020B0604020202020204" pitchFamily="34" charset="0"/>
                  </a:rPr>
                  <a:t>    </a:t>
                </a:r>
                <a:r>
                  <a:rPr lang="zh-CN" sz="2400" b="1">
                    <a:sym typeface="+mn-ea"/>
                  </a:rPr>
                  <a:t>细胞器之间的分工合作</a:t>
                </a:r>
                <a:endParaRPr kumimoji="0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任意多边形: 形状 18"/>
              <p:cNvSpPr/>
              <p:nvPr>
                <p:custDataLst>
                  <p:tags r:id="rId56"/>
                </p:custDataLst>
              </p:nvPr>
            </p:nvSpPr>
            <p:spPr>
              <a:xfrm rot="5400000">
                <a:off x="622413" y="1006758"/>
                <a:ext cx="442121" cy="512198"/>
              </a:xfrm>
              <a:custGeom>
                <a:avLst/>
                <a:gdLst>
                  <a:gd name="connsiteX0" fmla="*/ 0 w 442121"/>
                  <a:gd name="connsiteY0" fmla="*/ 512198 h 512198"/>
                  <a:gd name="connsiteX1" fmla="*/ 0 w 442121"/>
                  <a:gd name="connsiteY1" fmla="*/ 0 h 512198"/>
                  <a:gd name="connsiteX2" fmla="*/ 555 w 442121"/>
                  <a:gd name="connsiteY2" fmla="*/ 0 h 512198"/>
                  <a:gd name="connsiteX3" fmla="*/ 6096 w 442121"/>
                  <a:gd name="connsiteY3" fmla="*/ 10208 h 512198"/>
                  <a:gd name="connsiteX4" fmla="*/ 218044 w 442121"/>
                  <a:gd name="connsiteY4" fmla="*/ 122900 h 512198"/>
                  <a:gd name="connsiteX5" fmla="*/ 429992 w 442121"/>
                  <a:gd name="connsiteY5" fmla="*/ 10208 h 512198"/>
                  <a:gd name="connsiteX6" fmla="*/ 435533 w 442121"/>
                  <a:gd name="connsiteY6" fmla="*/ 0 h 512198"/>
                  <a:gd name="connsiteX7" fmla="*/ 442121 w 442121"/>
                  <a:gd name="connsiteY7" fmla="*/ 0 h 512198"/>
                  <a:gd name="connsiteX8" fmla="*/ 442121 w 442121"/>
                  <a:gd name="connsiteY8" fmla="*/ 512198 h 512198"/>
                  <a:gd name="connsiteX9" fmla="*/ 0 w 442121"/>
                  <a:gd name="connsiteY9" fmla="*/ 512198 h 512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2121" h="512198">
                    <a:moveTo>
                      <a:pt x="0" y="512198"/>
                    </a:moveTo>
                    <a:lnTo>
                      <a:pt x="0" y="0"/>
                    </a:lnTo>
                    <a:lnTo>
                      <a:pt x="555" y="0"/>
                    </a:lnTo>
                    <a:lnTo>
                      <a:pt x="6096" y="10208"/>
                    </a:lnTo>
                    <a:cubicBezTo>
                      <a:pt x="52030" y="78199"/>
                      <a:pt x="129817" y="122900"/>
                      <a:pt x="218044" y="122900"/>
                    </a:cubicBezTo>
                    <a:cubicBezTo>
                      <a:pt x="306272" y="122900"/>
                      <a:pt x="384058" y="78199"/>
                      <a:pt x="429992" y="10208"/>
                    </a:cubicBezTo>
                    <a:lnTo>
                      <a:pt x="435533" y="0"/>
                    </a:lnTo>
                    <a:lnTo>
                      <a:pt x="442121" y="0"/>
                    </a:lnTo>
                    <a:lnTo>
                      <a:pt x="442121" y="512198"/>
                    </a:lnTo>
                    <a:lnTo>
                      <a:pt x="0" y="512198"/>
                    </a:lnTo>
                    <a:close/>
                  </a:path>
                </a:pathLst>
              </a:custGeom>
              <a:solidFill>
                <a:srgbClr val="0070C0"/>
              </a:solidFill>
              <a:ln w="12700" cap="flat" cmpd="sng" algn="ctr">
                <a:solidFill>
                  <a:srgbClr val="0070C0"/>
                </a:soli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endParaRPr lang="zh-CN" altLang="en-US"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本框 223"/>
              <p:cNvSpPr txBox="1"/>
              <p:nvPr>
                <p:custDataLst>
                  <p:tags r:id="rId57"/>
                </p:custDataLst>
              </p:nvPr>
            </p:nvSpPr>
            <p:spPr>
              <a:xfrm>
                <a:off x="1706457" y="977268"/>
                <a:ext cx="1179830" cy="5709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rgbClr val="0070C0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考点一</a:t>
                </a:r>
                <a:r>
                  <a:rPr lang="zh-CN" altLang="en-US" sz="2600" b="1">
                    <a:solidFill>
                      <a:srgbClr val="0C988C"/>
                    </a:solidFill>
                    <a:cs typeface="微软雅黑" panose="020B0503020204020204" pitchFamily="34" charset="-120"/>
                    <a:sym typeface="Arial" panose="020B0604020202020204" pitchFamily="34" charset="0"/>
                  </a:rPr>
                  <a:t> </a:t>
                </a:r>
                <a:endParaRPr lang="zh-CN" altLang="en-US" sz="2600" b="1">
                  <a:solidFill>
                    <a:srgbClr val="0C988C"/>
                  </a:solidFill>
                  <a:cs typeface="微软雅黑" panose="020B0503020204020204" pitchFamily="34" charset="-120"/>
                  <a:sym typeface="Arial" panose="020B0604020202020204" pitchFamily="34" charset="0"/>
                </a:endParaRPr>
              </a:p>
            </p:txBody>
          </p:sp>
        </p:grpSp>
        <p:pic>
          <p:nvPicPr>
            <p:cNvPr id="16" name="图片 15" descr="32303137373532353b32303137393931383bc9faceefcfd4cea2beb5cfb8b0fb"/>
            <p:cNvPicPr>
              <a:picLocks noChangeAspect="1"/>
            </p:cNvPicPr>
            <p:nvPr>
              <p:custDataLst>
                <p:tags r:id="rId58"/>
              </p:custDataLst>
            </p:nvPr>
          </p:nvPicPr>
          <p:blipFill>
            <a:blip r:embed="rId59"/>
            <a:stretch>
              <a:fillRect/>
            </a:stretch>
          </p:blipFill>
          <p:spPr>
            <a:xfrm>
              <a:off x="1119" y="207"/>
              <a:ext cx="719" cy="719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6" grpId="0"/>
      <p:bldP spid="27" grpId="0"/>
      <p:bldP spid="28" grpId="0"/>
      <p:bldP spid="29" grpId="0" animBg="1"/>
      <p:bldP spid="30" grpId="0" animBg="1"/>
      <p:bldP spid="45" grpId="0"/>
      <p:bldP spid="47" grpId="0"/>
    </p:bldLst>
  </p:timing>
</p:sld>
</file>

<file path=ppt/tags/tag1.xml><?xml version="1.0" encoding="utf-8"?>
<p:tagLst xmlns:p="http://schemas.openxmlformats.org/presentationml/2006/main">
  <p:tag name="AS_UNIQUEID" val="1498"/>
</p:tagLst>
</file>

<file path=ppt/tags/tag10.xml><?xml version="1.0" encoding="utf-8"?>
<p:tagLst xmlns:p="http://schemas.openxmlformats.org/presentationml/2006/main">
  <p:tag name="AS_UNIQUEID" val="1508"/>
</p:tagLst>
</file>

<file path=ppt/tags/tag100.xml><?xml version="1.0" encoding="utf-8"?>
<p:tagLst xmlns:p="http://schemas.openxmlformats.org/presentationml/2006/main">
  <p:tag name="AS_UNIQUEID" val="1603"/>
</p:tagLst>
</file>

<file path=ppt/tags/tag1000.xml><?xml version="1.0" encoding="utf-8"?>
<p:tagLst xmlns:p="http://schemas.openxmlformats.org/presentationml/2006/main">
  <p:tag name="AS_UNIQUEID" val="14911"/>
</p:tagLst>
</file>

<file path=ppt/tags/tag1001.xml><?xml version="1.0" encoding="utf-8"?>
<p:tagLst xmlns:p="http://schemas.openxmlformats.org/presentationml/2006/main">
  <p:tag name="AS_UNIQUEID" val="435"/>
  <p:tag name="KSO_WM_BEAUTIFY_FLAG" val=""/>
</p:tagLst>
</file>

<file path=ppt/tags/tag1002.xml><?xml version="1.0" encoding="utf-8"?>
<p:tagLst xmlns:p="http://schemas.openxmlformats.org/presentationml/2006/main">
  <p:tag name="AS_UNIQUEID" val="436"/>
  <p:tag name="KSO_WM_BEAUTIFY_FLAG" val=""/>
</p:tagLst>
</file>

<file path=ppt/tags/tag1003.xml><?xml version="1.0" encoding="utf-8"?>
<p:tagLst xmlns:p="http://schemas.openxmlformats.org/presentationml/2006/main">
  <p:tag name="AS_UNIQUEID" val="437"/>
  <p:tag name="KSO_WM_BEAUTIFY_FLAG" val=""/>
</p:tagLst>
</file>

<file path=ppt/tags/tag1004.xml><?xml version="1.0" encoding="utf-8"?>
<p:tagLst xmlns:p="http://schemas.openxmlformats.org/presentationml/2006/main">
  <p:tag name="AS_UNIQUEID" val="438"/>
  <p:tag name="KSO_WM_BEAUTIFY_FLAG" val=""/>
</p:tagLst>
</file>

<file path=ppt/tags/tag1005.xml><?xml version="1.0" encoding="utf-8"?>
<p:tagLst xmlns:p="http://schemas.openxmlformats.org/presentationml/2006/main">
  <p:tag name="AS_UNIQUEID" val="5189"/>
</p:tagLst>
</file>

<file path=ppt/tags/tag1006.xml><?xml version="1.0" encoding="utf-8"?>
<p:tagLst xmlns:p="http://schemas.openxmlformats.org/presentationml/2006/main">
  <p:tag name="AS_UNIQUEID" val="5190"/>
  <p:tag name="KSO_WM_BEAUTIFY_FLAG" val=""/>
</p:tagLst>
</file>

<file path=ppt/tags/tag1007.xml><?xml version="1.0" encoding="utf-8"?>
<p:tagLst xmlns:p="http://schemas.openxmlformats.org/presentationml/2006/main">
  <p:tag name="AS_UNIQUEID" val="5191"/>
  <p:tag name="KSO_WM_BEAUTIFY_FLAG" val=""/>
</p:tagLst>
</file>

<file path=ppt/tags/tag1008.xml><?xml version="1.0" encoding="utf-8"?>
<p:tagLst xmlns:p="http://schemas.openxmlformats.org/presentationml/2006/main">
  <p:tag name="AS_UNIQUEID" val="5193"/>
  <p:tag name="KSO_WM_BEAUTIFY_FLAG" val=""/>
</p:tagLst>
</file>

<file path=ppt/tags/tag1009.xml><?xml version="1.0" encoding="utf-8"?>
<p:tagLst xmlns:p="http://schemas.openxmlformats.org/presentationml/2006/main">
  <p:tag name="AS_UNIQUEID" val="5194"/>
</p:tagLst>
</file>

<file path=ppt/tags/tag101.xml><?xml version="1.0" encoding="utf-8"?>
<p:tagLst xmlns:p="http://schemas.openxmlformats.org/presentationml/2006/main">
  <p:tag name="AS_UNIQUEID" val="1604"/>
</p:tagLst>
</file>

<file path=ppt/tags/tag1010.xml><?xml version="1.0" encoding="utf-8"?>
<p:tagLst xmlns:p="http://schemas.openxmlformats.org/presentationml/2006/main">
  <p:tag name="AS_UNIQUEID" val="5195"/>
</p:tagLst>
</file>

<file path=ppt/tags/tag1011.xml><?xml version="1.0" encoding="utf-8"?>
<p:tagLst xmlns:p="http://schemas.openxmlformats.org/presentationml/2006/main">
  <p:tag name="AS_UNIQUEID" val="5196"/>
</p:tagLst>
</file>

<file path=ppt/tags/tag1012.xml><?xml version="1.0" encoding="utf-8"?>
<p:tagLst xmlns:p="http://schemas.openxmlformats.org/presentationml/2006/main">
  <p:tag name="AS_UNIQUEID" val="5197"/>
</p:tagLst>
</file>

<file path=ppt/tags/tag1013.xml><?xml version="1.0" encoding="utf-8"?>
<p:tagLst xmlns:p="http://schemas.openxmlformats.org/presentationml/2006/main">
  <p:tag name="AS_UNIQUEID" val="5198"/>
  <p:tag name="KSO_WM_BEAUTIFY_FLAG" val=""/>
</p:tagLst>
</file>

<file path=ppt/tags/tag1014.xml><?xml version="1.0" encoding="utf-8"?>
<p:tagLst xmlns:p="http://schemas.openxmlformats.org/presentationml/2006/main">
  <p:tag name="AS_UNIQUEID" val="5199"/>
  <p:tag name="KSO_WM_BEAUTIFY_FLAG" val=""/>
</p:tagLst>
</file>

<file path=ppt/tags/tag1015.xml><?xml version="1.0" encoding="utf-8"?>
<p:tagLst xmlns:p="http://schemas.openxmlformats.org/presentationml/2006/main">
  <p:tag name="AS_UNIQUEID" val="5200"/>
  <p:tag name="KSO_WM_BEAUTIFY_FLAG" val=""/>
</p:tagLst>
</file>

<file path=ppt/tags/tag1016.xml><?xml version="1.0" encoding="utf-8"?>
<p:tagLst xmlns:p="http://schemas.openxmlformats.org/presentationml/2006/main">
  <p:tag name="AS_UNIQUEID" val="5201"/>
  <p:tag name="KSO_WM_BEAUTIFY_FLAG" val=""/>
</p:tagLst>
</file>

<file path=ppt/tags/tag1017.xml><?xml version="1.0" encoding="utf-8"?>
<p:tagLst xmlns:p="http://schemas.openxmlformats.org/presentationml/2006/main">
  <p:tag name="AS_UNIQUEID" val="5202"/>
  <p:tag name="KSO_WM_BEAUTIFY_FLAG" val=""/>
</p:tagLst>
</file>

<file path=ppt/tags/tag1018.xml><?xml version="1.0" encoding="utf-8"?>
<p:tagLst xmlns:p="http://schemas.openxmlformats.org/presentationml/2006/main">
  <p:tag name="AS_UNIQUEID" val="5203"/>
</p:tagLst>
</file>

<file path=ppt/tags/tag1019.xml><?xml version="1.0" encoding="utf-8"?>
<p:tagLst xmlns:p="http://schemas.openxmlformats.org/presentationml/2006/main">
  <p:tag name="AS_UNIQUEID" val="5204"/>
</p:tagLst>
</file>

<file path=ppt/tags/tag102.xml><?xml version="1.0" encoding="utf-8"?>
<p:tagLst xmlns:p="http://schemas.openxmlformats.org/presentationml/2006/main">
  <p:tag name="AS_UNIQUEID" val="1605"/>
</p:tagLst>
</file>

<file path=ppt/tags/tag1020.xml><?xml version="1.0" encoding="utf-8"?>
<p:tagLst xmlns:p="http://schemas.openxmlformats.org/presentationml/2006/main">
  <p:tag name="AS_UNIQUEID" val="5205"/>
  <p:tag name="KSO_WM_BEAUTIFY_FLAG" val=""/>
</p:tagLst>
</file>

<file path=ppt/tags/tag1021.xml><?xml version="1.0" encoding="utf-8"?>
<p:tagLst xmlns:p="http://schemas.openxmlformats.org/presentationml/2006/main">
  <p:tag name="AS_UNIQUEID" val="5206"/>
  <p:tag name="KSO_WM_BEAUTIFY_FLAG" val=""/>
</p:tagLst>
</file>

<file path=ppt/tags/tag1022.xml><?xml version="1.0" encoding="utf-8"?>
<p:tagLst xmlns:p="http://schemas.openxmlformats.org/presentationml/2006/main">
  <p:tag name="AS_UNIQUEID" val="5207"/>
</p:tagLst>
</file>

<file path=ppt/tags/tag1023.xml><?xml version="1.0" encoding="utf-8"?>
<p:tagLst xmlns:p="http://schemas.openxmlformats.org/presentationml/2006/main">
  <p:tag name="AS_UNIQUEID" val="5208"/>
  <p:tag name="KSO_WM_BEAUTIFY_FLAG" val=""/>
</p:tagLst>
</file>

<file path=ppt/tags/tag1024.xml><?xml version="1.0" encoding="utf-8"?>
<p:tagLst xmlns:p="http://schemas.openxmlformats.org/presentationml/2006/main">
  <p:tag name="AS_UNIQUEID" val="5209"/>
  <p:tag name="KSO_WM_BEAUTIFY_FLAG" val=""/>
</p:tagLst>
</file>

<file path=ppt/tags/tag1025.xml><?xml version="1.0" encoding="utf-8"?>
<p:tagLst xmlns:p="http://schemas.openxmlformats.org/presentationml/2006/main">
  <p:tag name="AS_UNIQUEID" val="5210"/>
  <p:tag name="KSO_WM_BEAUTIFY_FLAG" val=""/>
</p:tagLst>
</file>

<file path=ppt/tags/tag1026.xml><?xml version="1.0" encoding="utf-8"?>
<p:tagLst xmlns:p="http://schemas.openxmlformats.org/presentationml/2006/main">
  <p:tag name="AS_UNIQUEID" val="5211"/>
</p:tagLst>
</file>

<file path=ppt/tags/tag1027.xml><?xml version="1.0" encoding="utf-8"?>
<p:tagLst xmlns:p="http://schemas.openxmlformats.org/presentationml/2006/main">
  <p:tag name="AS_UNIQUEID" val="5212"/>
</p:tagLst>
</file>

<file path=ppt/tags/tag1028.xml><?xml version="1.0" encoding="utf-8"?>
<p:tagLst xmlns:p="http://schemas.openxmlformats.org/presentationml/2006/main">
  <p:tag name="AS_UNIQUEID" val="5213"/>
</p:tagLst>
</file>

<file path=ppt/tags/tag1029.xml><?xml version="1.0" encoding="utf-8"?>
<p:tagLst xmlns:p="http://schemas.openxmlformats.org/presentationml/2006/main">
  <p:tag name="AS_UNIQUEID" val="5214"/>
</p:tagLst>
</file>

<file path=ppt/tags/tag103.xml><?xml version="1.0" encoding="utf-8"?>
<p:tagLst xmlns:p="http://schemas.openxmlformats.org/presentationml/2006/main">
  <p:tag name="AS_UNIQUEID" val="1606"/>
</p:tagLst>
</file>

<file path=ppt/tags/tag1030.xml><?xml version="1.0" encoding="utf-8"?>
<p:tagLst xmlns:p="http://schemas.openxmlformats.org/presentationml/2006/main">
  <p:tag name="AS_UNIQUEID" val="5216"/>
  <p:tag name="KSO_WM_BEAUTIFY_FLAG" val=""/>
</p:tagLst>
</file>

<file path=ppt/tags/tag1031.xml><?xml version="1.0" encoding="utf-8"?>
<p:tagLst xmlns:p="http://schemas.openxmlformats.org/presentationml/2006/main">
  <p:tag name="AS_UNIQUEID" val="8802"/>
  <p:tag name="KSO_WM_BEAUTIFY_FLAG" val=""/>
</p:tagLst>
</file>

<file path=ppt/tags/tag1032.xml><?xml version="1.0" encoding="utf-8"?>
<p:tagLst xmlns:p="http://schemas.openxmlformats.org/presentationml/2006/main">
  <p:tag name="AS_UNIQUEID" val="5215"/>
</p:tagLst>
</file>

<file path=ppt/tags/tag1033.xml><?xml version="1.0" encoding="utf-8"?>
<p:tagLst xmlns:p="http://schemas.openxmlformats.org/presentationml/2006/main">
  <p:tag name="AS_UNIQUEID" val="5217"/>
</p:tagLst>
</file>

<file path=ppt/tags/tag1034.xml><?xml version="1.0" encoding="utf-8"?>
<p:tagLst xmlns:p="http://schemas.openxmlformats.org/presentationml/2006/main">
  <p:tag name="AS_UNIQUEID" val="5218"/>
</p:tagLst>
</file>

<file path=ppt/tags/tag1035.xml><?xml version="1.0" encoding="utf-8"?>
<p:tagLst xmlns:p="http://schemas.openxmlformats.org/presentationml/2006/main">
  <p:tag name="AS_UNIQUEID" val="5219"/>
</p:tagLst>
</file>

<file path=ppt/tags/tag1036.xml><?xml version="1.0" encoding="utf-8"?>
<p:tagLst xmlns:p="http://schemas.openxmlformats.org/presentationml/2006/main">
  <p:tag name="AS_UNIQUEID" val="5220"/>
</p:tagLst>
</file>

<file path=ppt/tags/tag1037.xml><?xml version="1.0" encoding="utf-8"?>
<p:tagLst xmlns:p="http://schemas.openxmlformats.org/presentationml/2006/main">
  <p:tag name="AS_UNIQUEID" val="22000"/>
</p:tagLst>
</file>

<file path=ppt/tags/tag1038.xml><?xml version="1.0" encoding="utf-8"?>
<p:tagLst xmlns:p="http://schemas.openxmlformats.org/presentationml/2006/main">
  <p:tag name="AS_UNIQUEID" val="22001"/>
</p:tagLst>
</file>

<file path=ppt/tags/tag1039.xml><?xml version="1.0" encoding="utf-8"?>
<p:tagLst xmlns:p="http://schemas.openxmlformats.org/presentationml/2006/main">
  <p:tag name="AS_UNIQUEID" val="1695"/>
</p:tagLst>
</file>

<file path=ppt/tags/tag104.xml><?xml version="1.0" encoding="utf-8"?>
<p:tagLst xmlns:p="http://schemas.openxmlformats.org/presentationml/2006/main">
  <p:tag name="AS_UNIQUEID" val="1607"/>
</p:tagLst>
</file>

<file path=ppt/tags/tag1040.xml><?xml version="1.0" encoding="utf-8"?>
<p:tagLst xmlns:p="http://schemas.openxmlformats.org/presentationml/2006/main">
  <p:tag name="AS_UNIQUEID" val="1697"/>
</p:tagLst>
</file>

<file path=ppt/tags/tag1041.xml><?xml version="1.0" encoding="utf-8"?>
<p:tagLst xmlns:p="http://schemas.openxmlformats.org/presentationml/2006/main">
  <p:tag name="AS_UNIQUEID" val="1699"/>
</p:tagLst>
</file>

<file path=ppt/tags/tag1042.xml><?xml version="1.0" encoding="utf-8"?>
<p:tagLst xmlns:p="http://schemas.openxmlformats.org/presentationml/2006/main">
  <p:tag name="AS_UNIQUEID" val="1696"/>
</p:tagLst>
</file>

<file path=ppt/tags/tag1043.xml><?xml version="1.0" encoding="utf-8"?>
<p:tagLst xmlns:p="http://schemas.openxmlformats.org/presentationml/2006/main">
  <p:tag name="AS_UNIQUEID" val="1698"/>
</p:tagLst>
</file>

<file path=ppt/tags/tag1044.xml><?xml version="1.0" encoding="utf-8"?>
<p:tagLst xmlns:p="http://schemas.openxmlformats.org/presentationml/2006/main">
  <p:tag name="AS_UNIQUEID" val="22002"/>
</p:tagLst>
</file>

<file path=ppt/tags/tag1045.xml><?xml version="1.0" encoding="utf-8"?>
<p:tagLst xmlns:p="http://schemas.openxmlformats.org/presentationml/2006/main">
  <p:tag name="AS_UNIQUEID" val="19194"/>
</p:tagLst>
</file>

<file path=ppt/tags/tag1046.xml><?xml version="1.0" encoding="utf-8"?>
<p:tagLst xmlns:p="http://schemas.openxmlformats.org/presentationml/2006/main">
  <p:tag name="AS_UNIQUEID" val="15974"/>
  <p:tag name="KSO_WM_BEAUTIFY_FLAG" val=""/>
</p:tagLst>
</file>

<file path=ppt/tags/tag1047.xml><?xml version="1.0" encoding="utf-8"?>
<p:tagLst xmlns:p="http://schemas.openxmlformats.org/presentationml/2006/main">
  <p:tag name="AS_UNIQUEID" val="15965"/>
</p:tagLst>
</file>

<file path=ppt/tags/tag1048.xml><?xml version="1.0" encoding="utf-8"?>
<p:tagLst xmlns:p="http://schemas.openxmlformats.org/presentationml/2006/main">
  <p:tag name="AS_UNIQUEID" val="15966"/>
</p:tagLst>
</file>

<file path=ppt/tags/tag1049.xml><?xml version="1.0" encoding="utf-8"?>
<p:tagLst xmlns:p="http://schemas.openxmlformats.org/presentationml/2006/main">
  <p:tag name="AS_UNIQUEID" val="15967"/>
</p:tagLst>
</file>

<file path=ppt/tags/tag105.xml><?xml version="1.0" encoding="utf-8"?>
<p:tagLst xmlns:p="http://schemas.openxmlformats.org/presentationml/2006/main">
  <p:tag name="AS_UNIQUEID" val="1608"/>
</p:tagLst>
</file>

<file path=ppt/tags/tag1050.xml><?xml version="1.0" encoding="utf-8"?>
<p:tagLst xmlns:p="http://schemas.openxmlformats.org/presentationml/2006/main">
  <p:tag name="AS_UNIQUEID" val="22005"/>
</p:tagLst>
</file>

<file path=ppt/tags/tag1051.xml><?xml version="1.0" encoding="utf-8"?>
<p:tagLst xmlns:p="http://schemas.openxmlformats.org/presentationml/2006/main">
  <p:tag name="AS_UNIQUEID" val="22006"/>
</p:tagLst>
</file>

<file path=ppt/tags/tag1052.xml><?xml version="1.0" encoding="utf-8"?>
<p:tagLst xmlns:p="http://schemas.openxmlformats.org/presentationml/2006/main">
  <p:tag name="AS_UNIQUEID" val="1695"/>
</p:tagLst>
</file>

<file path=ppt/tags/tag1053.xml><?xml version="1.0" encoding="utf-8"?>
<p:tagLst xmlns:p="http://schemas.openxmlformats.org/presentationml/2006/main">
  <p:tag name="AS_UNIQUEID" val="1697"/>
</p:tagLst>
</file>

<file path=ppt/tags/tag1054.xml><?xml version="1.0" encoding="utf-8"?>
<p:tagLst xmlns:p="http://schemas.openxmlformats.org/presentationml/2006/main">
  <p:tag name="AS_UNIQUEID" val="1699"/>
</p:tagLst>
</file>

<file path=ppt/tags/tag1055.xml><?xml version="1.0" encoding="utf-8"?>
<p:tagLst xmlns:p="http://schemas.openxmlformats.org/presentationml/2006/main">
  <p:tag name="AS_UNIQUEID" val="1696"/>
</p:tagLst>
</file>

<file path=ppt/tags/tag1056.xml><?xml version="1.0" encoding="utf-8"?>
<p:tagLst xmlns:p="http://schemas.openxmlformats.org/presentationml/2006/main">
  <p:tag name="AS_UNIQUEID" val="1698"/>
</p:tagLst>
</file>

<file path=ppt/tags/tag1057.xml><?xml version="1.0" encoding="utf-8"?>
<p:tagLst xmlns:p="http://schemas.openxmlformats.org/presentationml/2006/main">
  <p:tag name="AS_UNIQUEID" val="22007"/>
</p:tagLst>
</file>

<file path=ppt/tags/tag1058.xml><?xml version="1.0" encoding="utf-8"?>
<p:tagLst xmlns:p="http://schemas.openxmlformats.org/presentationml/2006/main">
  <p:tag name="AS_UNIQUEID" val="19194"/>
</p:tagLst>
</file>

<file path=ppt/tags/tag1059.xml><?xml version="1.0" encoding="utf-8"?>
<p:tagLst xmlns:p="http://schemas.openxmlformats.org/presentationml/2006/main">
  <p:tag name="AS_UNIQUEID" val="6260"/>
  <p:tag name="KSO_WM_BEAUTIFY_FLAG" val=""/>
</p:tagLst>
</file>

<file path=ppt/tags/tag106.xml><?xml version="1.0" encoding="utf-8"?>
<p:tagLst xmlns:p="http://schemas.openxmlformats.org/presentationml/2006/main">
  <p:tag name="AS_UNIQUEID" val="1609"/>
</p:tagLst>
</file>

<file path=ppt/tags/tag1060.xml><?xml version="1.0" encoding="utf-8"?>
<p:tagLst xmlns:p="http://schemas.openxmlformats.org/presentationml/2006/main">
  <p:tag name="AS_UNIQUEID" val="6261"/>
  <p:tag name="KSO_WM_BEAUTIFY_FLAG" val=""/>
</p:tagLst>
</file>

<file path=ppt/tags/tag1061.xml><?xml version="1.0" encoding="utf-8"?>
<p:tagLst xmlns:p="http://schemas.openxmlformats.org/presentationml/2006/main">
  <p:tag name="AS_UNIQUEID" val="6264"/>
  <p:tag name="KSO_WM_BEAUTIFY_FLAG" val=""/>
</p:tagLst>
</file>

<file path=ppt/tags/tag1062.xml><?xml version="1.0" encoding="utf-8"?>
<p:tagLst xmlns:p="http://schemas.openxmlformats.org/presentationml/2006/main">
  <p:tag name="AS_UNIQUEID" val="9276"/>
</p:tagLst>
</file>

<file path=ppt/tags/tag1063.xml><?xml version="1.0" encoding="utf-8"?>
<p:tagLst xmlns:p="http://schemas.openxmlformats.org/presentationml/2006/main">
  <p:tag name="AS_UNIQUEID" val="6262"/>
  <p:tag name="KSO_WM_BEAUTIFY_FLAG" val=""/>
</p:tagLst>
</file>

<file path=ppt/tags/tag1064.xml><?xml version="1.0" encoding="utf-8"?>
<p:tagLst xmlns:p="http://schemas.openxmlformats.org/presentationml/2006/main">
  <p:tag name="AS_UNIQUEID" val="6268"/>
  <p:tag name="KSO_WM_BEAUTIFY_FLAG" val=""/>
</p:tagLst>
</file>

<file path=ppt/tags/tag1065.xml><?xml version="1.0" encoding="utf-8"?>
<p:tagLst xmlns:p="http://schemas.openxmlformats.org/presentationml/2006/main">
  <p:tag name="AS_UNIQUEID" val="6268"/>
  <p:tag name="KSO_WM_BEAUTIFY_FLAG" val=""/>
</p:tagLst>
</file>

<file path=ppt/tags/tag1066.xml><?xml version="1.0" encoding="utf-8"?>
<p:tagLst xmlns:p="http://schemas.openxmlformats.org/presentationml/2006/main">
  <p:tag name="AS_UNIQUEID" val="1421"/>
  <p:tag name="KSO_WM_BEAUTIFY_FLAG" val=""/>
</p:tagLst>
</file>

<file path=ppt/tags/tag1067.xml><?xml version="1.0" encoding="utf-8"?>
<p:tagLst xmlns:p="http://schemas.openxmlformats.org/presentationml/2006/main">
  <p:tag name="AS_UNIQUEID" val="6449"/>
</p:tagLst>
</file>

<file path=ppt/tags/tag1068.xml><?xml version="1.0" encoding="utf-8"?>
<p:tagLst xmlns:p="http://schemas.openxmlformats.org/presentationml/2006/main">
  <p:tag name="AS_UNIQUEID" val="6450"/>
</p:tagLst>
</file>

<file path=ppt/tags/tag1069.xml><?xml version="1.0" encoding="utf-8"?>
<p:tagLst xmlns:p="http://schemas.openxmlformats.org/presentationml/2006/main">
  <p:tag name="AS_UNIQUEID" val="6451"/>
</p:tagLst>
</file>

<file path=ppt/tags/tag107.xml><?xml version="1.0" encoding="utf-8"?>
<p:tagLst xmlns:p="http://schemas.openxmlformats.org/presentationml/2006/main">
  <p:tag name="AS_UNIQUEID" val="1610"/>
</p:tagLst>
</file>

<file path=ppt/tags/tag1070.xml><?xml version="1.0" encoding="utf-8"?>
<p:tagLst xmlns:p="http://schemas.openxmlformats.org/presentationml/2006/main">
  <p:tag name="AS_UNIQUEID" val="1938"/>
  <p:tag name="KSO_WM_BEAUTIFY_FLAG" val=""/>
</p:tagLst>
</file>

<file path=ppt/tags/tag1071.xml><?xml version="1.0" encoding="utf-8"?>
<p:tagLst xmlns:p="http://schemas.openxmlformats.org/presentationml/2006/main">
  <p:tag name="AS_UNIQUEID" val="14585"/>
</p:tagLst>
</file>

<file path=ppt/tags/tag1072.xml><?xml version="1.0" encoding="utf-8"?>
<p:tagLst xmlns:p="http://schemas.openxmlformats.org/presentationml/2006/main">
  <p:tag name="AS_UNIQUEID" val="485"/>
</p:tagLst>
</file>

<file path=ppt/tags/tag1073.xml><?xml version="1.0" encoding="utf-8"?>
<p:tagLst xmlns:p="http://schemas.openxmlformats.org/presentationml/2006/main">
  <p:tag name="AS_UNIQUEID" val="15981"/>
</p:tagLst>
</file>

<file path=ppt/tags/tag1074.xml><?xml version="1.0" encoding="utf-8"?>
<p:tagLst xmlns:p="http://schemas.openxmlformats.org/presentationml/2006/main">
  <p:tag name="AS_UNIQUEID" val="14577"/>
</p:tagLst>
</file>

<file path=ppt/tags/tag1075.xml><?xml version="1.0" encoding="utf-8"?>
<p:tagLst xmlns:p="http://schemas.openxmlformats.org/presentationml/2006/main">
  <p:tag name="AS_UNIQUEID" val="14578"/>
</p:tagLst>
</file>

<file path=ppt/tags/tag1076.xml><?xml version="1.0" encoding="utf-8"?>
<p:tagLst xmlns:p="http://schemas.openxmlformats.org/presentationml/2006/main">
  <p:tag name="AS_UNIQUEID" val="1244"/>
</p:tagLst>
</file>

<file path=ppt/tags/tag1077.xml><?xml version="1.0" encoding="utf-8"?>
<p:tagLst xmlns:p="http://schemas.openxmlformats.org/presentationml/2006/main">
  <p:tag name="AS_UNIQUEID" val="14579"/>
</p:tagLst>
</file>

<file path=ppt/tags/tag1078.xml><?xml version="1.0" encoding="utf-8"?>
<p:tagLst xmlns:p="http://schemas.openxmlformats.org/presentationml/2006/main">
  <p:tag name="AS_UNIQUEID" val="14593"/>
</p:tagLst>
</file>

<file path=ppt/tags/tag1079.xml><?xml version="1.0" encoding="utf-8"?>
<p:tagLst xmlns:p="http://schemas.openxmlformats.org/presentationml/2006/main">
  <p:tag name="AS_UNIQUEID" val="14594"/>
</p:tagLst>
</file>

<file path=ppt/tags/tag108.xml><?xml version="1.0" encoding="utf-8"?>
<p:tagLst xmlns:p="http://schemas.openxmlformats.org/presentationml/2006/main">
  <p:tag name="AS_UNIQUEID" val="1611"/>
</p:tagLst>
</file>

<file path=ppt/tags/tag1080.xml><?xml version="1.0" encoding="utf-8"?>
<p:tagLst xmlns:p="http://schemas.openxmlformats.org/presentationml/2006/main">
  <p:tag name="AS_UNIQUEID" val="14595"/>
</p:tagLst>
</file>

<file path=ppt/tags/tag1081.xml><?xml version="1.0" encoding="utf-8"?>
<p:tagLst xmlns:p="http://schemas.openxmlformats.org/presentationml/2006/main">
  <p:tag name="AS_UNIQUEID" val="15977"/>
</p:tagLst>
</file>

<file path=ppt/tags/tag1082.xml><?xml version="1.0" encoding="utf-8"?>
<p:tagLst xmlns:p="http://schemas.openxmlformats.org/presentationml/2006/main">
  <p:tag name="AS_UNIQUEID" val="15978"/>
</p:tagLst>
</file>

<file path=ppt/tags/tag1083.xml><?xml version="1.0" encoding="utf-8"?>
<p:tagLst xmlns:p="http://schemas.openxmlformats.org/presentationml/2006/main">
  <p:tag name="AS_UNIQUEID" val="15979"/>
</p:tagLst>
</file>

<file path=ppt/tags/tag1084.xml><?xml version="1.0" encoding="utf-8"?>
<p:tagLst xmlns:p="http://schemas.openxmlformats.org/presentationml/2006/main">
  <p:tag name="AS_UNIQUEID" val="22010"/>
</p:tagLst>
</file>

<file path=ppt/tags/tag1085.xml><?xml version="1.0" encoding="utf-8"?>
<p:tagLst xmlns:p="http://schemas.openxmlformats.org/presentationml/2006/main">
  <p:tag name="AS_UNIQUEID" val="22011"/>
</p:tagLst>
</file>

<file path=ppt/tags/tag1086.xml><?xml version="1.0" encoding="utf-8"?>
<p:tagLst xmlns:p="http://schemas.openxmlformats.org/presentationml/2006/main">
  <p:tag name="AS_UNIQUEID" val="1695"/>
</p:tagLst>
</file>

<file path=ppt/tags/tag1087.xml><?xml version="1.0" encoding="utf-8"?>
<p:tagLst xmlns:p="http://schemas.openxmlformats.org/presentationml/2006/main">
  <p:tag name="AS_UNIQUEID" val="1697"/>
</p:tagLst>
</file>

<file path=ppt/tags/tag1088.xml><?xml version="1.0" encoding="utf-8"?>
<p:tagLst xmlns:p="http://schemas.openxmlformats.org/presentationml/2006/main">
  <p:tag name="AS_UNIQUEID" val="1699"/>
</p:tagLst>
</file>

<file path=ppt/tags/tag1089.xml><?xml version="1.0" encoding="utf-8"?>
<p:tagLst xmlns:p="http://schemas.openxmlformats.org/presentationml/2006/main">
  <p:tag name="AS_UNIQUEID" val="1696"/>
</p:tagLst>
</file>

<file path=ppt/tags/tag109.xml><?xml version="1.0" encoding="utf-8"?>
<p:tagLst xmlns:p="http://schemas.openxmlformats.org/presentationml/2006/main">
  <p:tag name="AS_UNIQUEID" val="1612"/>
</p:tagLst>
</file>

<file path=ppt/tags/tag1090.xml><?xml version="1.0" encoding="utf-8"?>
<p:tagLst xmlns:p="http://schemas.openxmlformats.org/presentationml/2006/main">
  <p:tag name="AS_UNIQUEID" val="1698"/>
</p:tagLst>
</file>

<file path=ppt/tags/tag1091.xml><?xml version="1.0" encoding="utf-8"?>
<p:tagLst xmlns:p="http://schemas.openxmlformats.org/presentationml/2006/main">
  <p:tag name="AS_UNIQUEID" val="22012"/>
</p:tagLst>
</file>

<file path=ppt/tags/tag1092.xml><?xml version="1.0" encoding="utf-8"?>
<p:tagLst xmlns:p="http://schemas.openxmlformats.org/presentationml/2006/main">
  <p:tag name="AS_UNIQUEID" val="19194"/>
</p:tagLst>
</file>

<file path=ppt/tags/tag1093.xml><?xml version="1.0" encoding="utf-8"?>
<p:tagLst xmlns:p="http://schemas.openxmlformats.org/presentationml/2006/main">
  <p:tag name="AS_UNIQUEID" val="22013"/>
</p:tagLst>
</file>

<file path=ppt/tags/tag1094.xml><?xml version="1.0" encoding="utf-8"?>
<p:tagLst xmlns:p="http://schemas.openxmlformats.org/presentationml/2006/main">
  <p:tag name="AS_UNIQUEID" val="8426"/>
</p:tagLst>
</file>

<file path=ppt/tags/tag1095.xml><?xml version="1.0" encoding="utf-8"?>
<p:tagLst xmlns:p="http://schemas.openxmlformats.org/presentationml/2006/main">
  <p:tag name="AS_UNIQUEID" val="5283"/>
</p:tagLst>
</file>

<file path=ppt/tags/tag1096.xml><?xml version="1.0" encoding="utf-8"?>
<p:tagLst xmlns:p="http://schemas.openxmlformats.org/presentationml/2006/main">
  <p:tag name="AS_UNIQUEID" val="5284"/>
</p:tagLst>
</file>

<file path=ppt/tags/tag1097.xml><?xml version="1.0" encoding="utf-8"?>
<p:tagLst xmlns:p="http://schemas.openxmlformats.org/presentationml/2006/main">
  <p:tag name="AS_UNIQUEID" val="5285"/>
</p:tagLst>
</file>

<file path=ppt/tags/tag1098.xml><?xml version="1.0" encoding="utf-8"?>
<p:tagLst xmlns:p="http://schemas.openxmlformats.org/presentationml/2006/main">
  <p:tag name="AS_UNIQUEID" val="5286"/>
</p:tagLst>
</file>

<file path=ppt/tags/tag1099.xml><?xml version="1.0" encoding="utf-8"?>
<p:tagLst xmlns:p="http://schemas.openxmlformats.org/presentationml/2006/main">
  <p:tag name="AS_UNIQUEID" val="5287"/>
</p:tagLst>
</file>

<file path=ppt/tags/tag11.xml><?xml version="1.0" encoding="utf-8"?>
<p:tagLst xmlns:p="http://schemas.openxmlformats.org/presentationml/2006/main">
  <p:tag name="AS_UNIQUEID" val="1509"/>
</p:tagLst>
</file>

<file path=ppt/tags/tag110.xml><?xml version="1.0" encoding="utf-8"?>
<p:tagLst xmlns:p="http://schemas.openxmlformats.org/presentationml/2006/main">
  <p:tag name="AS_UNIQUEID" val="1613"/>
</p:tagLst>
</file>

<file path=ppt/tags/tag1100.xml><?xml version="1.0" encoding="utf-8"?>
<p:tagLst xmlns:p="http://schemas.openxmlformats.org/presentationml/2006/main">
  <p:tag name="AS_UNIQUEID" val="5288"/>
</p:tagLst>
</file>

<file path=ppt/tags/tag1101.xml><?xml version="1.0" encoding="utf-8"?>
<p:tagLst xmlns:p="http://schemas.openxmlformats.org/presentationml/2006/main">
  <p:tag name="AS_UNIQUEID" val="5289"/>
</p:tagLst>
</file>

<file path=ppt/tags/tag1102.xml><?xml version="1.0" encoding="utf-8"?>
<p:tagLst xmlns:p="http://schemas.openxmlformats.org/presentationml/2006/main">
  <p:tag name="AS_UNIQUEID" val="5290"/>
</p:tagLst>
</file>

<file path=ppt/tags/tag1103.xml><?xml version="1.0" encoding="utf-8"?>
<p:tagLst xmlns:p="http://schemas.openxmlformats.org/presentationml/2006/main">
  <p:tag name="AS_UNIQUEID" val="5291"/>
</p:tagLst>
</file>

<file path=ppt/tags/tag1104.xml><?xml version="1.0" encoding="utf-8"?>
<p:tagLst xmlns:p="http://schemas.openxmlformats.org/presentationml/2006/main">
  <p:tag name="AS_UNIQUEID" val="5292"/>
</p:tagLst>
</file>

<file path=ppt/tags/tag1105.xml><?xml version="1.0" encoding="utf-8"?>
<p:tagLst xmlns:p="http://schemas.openxmlformats.org/presentationml/2006/main">
  <p:tag name="AS_UNIQUEID" val="5293"/>
</p:tagLst>
</file>

<file path=ppt/tags/tag1106.xml><?xml version="1.0" encoding="utf-8"?>
<p:tagLst xmlns:p="http://schemas.openxmlformats.org/presentationml/2006/main">
  <p:tag name="AS_UNIQUEID" val="5294"/>
</p:tagLst>
</file>

<file path=ppt/tags/tag1107.xml><?xml version="1.0" encoding="utf-8"?>
<p:tagLst xmlns:p="http://schemas.openxmlformats.org/presentationml/2006/main">
  <p:tag name="AS_UNIQUEID" val="5295"/>
</p:tagLst>
</file>

<file path=ppt/tags/tag1108.xml><?xml version="1.0" encoding="utf-8"?>
<p:tagLst xmlns:p="http://schemas.openxmlformats.org/presentationml/2006/main">
  <p:tag name="AS_UNIQUEID" val="5305"/>
</p:tagLst>
</file>

<file path=ppt/tags/tag1109.xml><?xml version="1.0" encoding="utf-8"?>
<p:tagLst xmlns:p="http://schemas.openxmlformats.org/presentationml/2006/main">
  <p:tag name="AS_UNIQUEID" val="5307"/>
</p:tagLst>
</file>

<file path=ppt/tags/tag111.xml><?xml version="1.0" encoding="utf-8"?>
<p:tagLst xmlns:p="http://schemas.openxmlformats.org/presentationml/2006/main">
  <p:tag name="AS_UNIQUEID" val="1614"/>
</p:tagLst>
</file>

<file path=ppt/tags/tag1110.xml><?xml version="1.0" encoding="utf-8"?>
<p:tagLst xmlns:p="http://schemas.openxmlformats.org/presentationml/2006/main">
  <p:tag name="AS_UNIQUEID" val="5309"/>
</p:tagLst>
</file>

<file path=ppt/tags/tag1111.xml><?xml version="1.0" encoding="utf-8"?>
<p:tagLst xmlns:p="http://schemas.openxmlformats.org/presentationml/2006/main">
  <p:tag name="AS_UNIQUEID" val="5310"/>
</p:tagLst>
</file>

<file path=ppt/tags/tag1112.xml><?xml version="1.0" encoding="utf-8"?>
<p:tagLst xmlns:p="http://schemas.openxmlformats.org/presentationml/2006/main">
  <p:tag name="AS_UNIQUEID" val="6057"/>
</p:tagLst>
</file>

<file path=ppt/tags/tag1113.xml><?xml version="1.0" encoding="utf-8"?>
<p:tagLst xmlns:p="http://schemas.openxmlformats.org/presentationml/2006/main">
  <p:tag name="AS_UNIQUEID" val="6058"/>
</p:tagLst>
</file>

<file path=ppt/tags/tag1114.xml><?xml version="1.0" encoding="utf-8"?>
<p:tagLst xmlns:p="http://schemas.openxmlformats.org/presentationml/2006/main">
  <p:tag name="AS_UNIQUEID" val="6059"/>
</p:tagLst>
</file>

<file path=ppt/tags/tag1115.xml><?xml version="1.0" encoding="utf-8"?>
<p:tagLst xmlns:p="http://schemas.openxmlformats.org/presentationml/2006/main">
  <p:tag name="AS_UNIQUEID" val="5289"/>
</p:tagLst>
</file>

<file path=ppt/tags/tag1116.xml><?xml version="1.0" encoding="utf-8"?>
<p:tagLst xmlns:p="http://schemas.openxmlformats.org/presentationml/2006/main">
  <p:tag name="AS_UNIQUEID" val="6060"/>
</p:tagLst>
</file>

<file path=ppt/tags/tag1117.xml><?xml version="1.0" encoding="utf-8"?>
<p:tagLst xmlns:p="http://schemas.openxmlformats.org/presentationml/2006/main">
  <p:tag name="AS_UNIQUEID" val="5289"/>
</p:tagLst>
</file>

<file path=ppt/tags/tag1118.xml><?xml version="1.0" encoding="utf-8"?>
<p:tagLst xmlns:p="http://schemas.openxmlformats.org/presentationml/2006/main">
  <p:tag name="AS_UNIQUEID" val="6061"/>
</p:tagLst>
</file>

<file path=ppt/tags/tag1119.xml><?xml version="1.0" encoding="utf-8"?>
<p:tagLst xmlns:p="http://schemas.openxmlformats.org/presentationml/2006/main">
  <p:tag name="AS_UNIQUEID" val="5289"/>
</p:tagLst>
</file>

<file path=ppt/tags/tag112.xml><?xml version="1.0" encoding="utf-8"?>
<p:tagLst xmlns:p="http://schemas.openxmlformats.org/presentationml/2006/main">
  <p:tag name="AS_UNIQUEID" val="1615"/>
</p:tagLst>
</file>

<file path=ppt/tags/tag1120.xml><?xml version="1.0" encoding="utf-8"?>
<p:tagLst xmlns:p="http://schemas.openxmlformats.org/presentationml/2006/main">
  <p:tag name="AS_UNIQUEID" val="6062"/>
</p:tagLst>
</file>

<file path=ppt/tags/tag1121.xml><?xml version="1.0" encoding="utf-8"?>
<p:tagLst xmlns:p="http://schemas.openxmlformats.org/presentationml/2006/main">
  <p:tag name="AS_UNIQUEID" val="6063"/>
</p:tagLst>
</file>

<file path=ppt/tags/tag1122.xml><?xml version="1.0" encoding="utf-8"?>
<p:tagLst xmlns:p="http://schemas.openxmlformats.org/presentationml/2006/main">
  <p:tag name="AS_UNIQUEID" val="6064"/>
</p:tagLst>
</file>

<file path=ppt/tags/tag1123.xml><?xml version="1.0" encoding="utf-8"?>
<p:tagLst xmlns:p="http://schemas.openxmlformats.org/presentationml/2006/main">
  <p:tag name="AS_UNIQUEID" val="6065"/>
</p:tagLst>
</file>

<file path=ppt/tags/tag1124.xml><?xml version="1.0" encoding="utf-8"?>
<p:tagLst xmlns:p="http://schemas.openxmlformats.org/presentationml/2006/main">
  <p:tag name="AS_UNIQUEID" val="6066"/>
</p:tagLst>
</file>

<file path=ppt/tags/tag1125.xml><?xml version="1.0" encoding="utf-8"?>
<p:tagLst xmlns:p="http://schemas.openxmlformats.org/presentationml/2006/main">
  <p:tag name="AS_UNIQUEID" val="8428"/>
</p:tagLst>
</file>

<file path=ppt/tags/tag1126.xml><?xml version="1.0" encoding="utf-8"?>
<p:tagLst xmlns:p="http://schemas.openxmlformats.org/presentationml/2006/main">
  <p:tag name="AS_UNIQUEID" val="7495"/>
</p:tagLst>
</file>

<file path=ppt/tags/tag1127.xml><?xml version="1.0" encoding="utf-8"?>
<p:tagLst xmlns:p="http://schemas.openxmlformats.org/presentationml/2006/main">
  <p:tag name="AS_UNIQUEID" val="8429"/>
</p:tagLst>
</file>

<file path=ppt/tags/tag1128.xml><?xml version="1.0" encoding="utf-8"?>
<p:tagLst xmlns:p="http://schemas.openxmlformats.org/presentationml/2006/main">
  <p:tag name="AS_UNIQUEID" val="8430"/>
</p:tagLst>
</file>

<file path=ppt/tags/tag1129.xml><?xml version="1.0" encoding="utf-8"?>
<p:tagLst xmlns:p="http://schemas.openxmlformats.org/presentationml/2006/main">
  <p:tag name="AS_UNIQUEID" val="8431"/>
</p:tagLst>
</file>

<file path=ppt/tags/tag113.xml><?xml version="1.0" encoding="utf-8"?>
<p:tagLst xmlns:p="http://schemas.openxmlformats.org/presentationml/2006/main">
  <p:tag name="AS_UNIQUEID" val="1616"/>
</p:tagLst>
</file>

<file path=ppt/tags/tag1130.xml><?xml version="1.0" encoding="utf-8"?>
<p:tagLst xmlns:p="http://schemas.openxmlformats.org/presentationml/2006/main">
  <p:tag name="AS_UNIQUEID" val="8432"/>
</p:tagLst>
</file>

<file path=ppt/tags/tag1131.xml><?xml version="1.0" encoding="utf-8"?>
<p:tagLst xmlns:p="http://schemas.openxmlformats.org/presentationml/2006/main">
  <p:tag name="AS_UNIQUEID" val="8433"/>
</p:tagLst>
</file>

<file path=ppt/tags/tag1132.xml><?xml version="1.0" encoding="utf-8"?>
<p:tagLst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SPECIAL_SOURCE" val="bdnull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133.xml><?xml version="1.0" encoding="utf-8"?>
<p:tagLst xmlns:p="http://schemas.openxmlformats.org/presentationml/2006/main">
  <p:tag name="AS_UNIQUEID" val="8415"/>
</p:tagLst>
</file>

<file path=ppt/tags/tag1134.xml><?xml version="1.0" encoding="utf-8"?>
<p:tagLst xmlns:p="http://schemas.openxmlformats.org/presentationml/2006/main">
  <p:tag name="AS_UNIQUEID" val="8416"/>
</p:tagLst>
</file>

<file path=ppt/tags/tag1135.xml><?xml version="1.0" encoding="utf-8"?>
<p:tagLst xmlns:p="http://schemas.openxmlformats.org/presentationml/2006/main">
  <p:tag name="AS_UNIQUEID" val="22015"/>
</p:tagLst>
</file>

<file path=ppt/tags/tag1136.xml><?xml version="1.0" encoding="utf-8"?>
<p:tagLst xmlns:p="http://schemas.openxmlformats.org/presentationml/2006/main">
  <p:tag name="AS_UNIQUEID" val="22016"/>
</p:tagLst>
</file>

<file path=ppt/tags/tag1137.xml><?xml version="1.0" encoding="utf-8"?>
<p:tagLst xmlns:p="http://schemas.openxmlformats.org/presentationml/2006/main">
  <p:tag name="AS_UNIQUEID" val="1695"/>
</p:tagLst>
</file>

<file path=ppt/tags/tag1138.xml><?xml version="1.0" encoding="utf-8"?>
<p:tagLst xmlns:p="http://schemas.openxmlformats.org/presentationml/2006/main">
  <p:tag name="AS_UNIQUEID" val="1697"/>
</p:tagLst>
</file>

<file path=ppt/tags/tag1139.xml><?xml version="1.0" encoding="utf-8"?>
<p:tagLst xmlns:p="http://schemas.openxmlformats.org/presentationml/2006/main">
  <p:tag name="AS_UNIQUEID" val="1699"/>
</p:tagLst>
</file>

<file path=ppt/tags/tag114.xml><?xml version="1.0" encoding="utf-8"?>
<p:tagLst xmlns:p="http://schemas.openxmlformats.org/presentationml/2006/main">
  <p:tag name="AS_UNIQUEID" val="1617"/>
</p:tagLst>
</file>

<file path=ppt/tags/tag1140.xml><?xml version="1.0" encoding="utf-8"?>
<p:tagLst xmlns:p="http://schemas.openxmlformats.org/presentationml/2006/main">
  <p:tag name="AS_UNIQUEID" val="1696"/>
</p:tagLst>
</file>

<file path=ppt/tags/tag1141.xml><?xml version="1.0" encoding="utf-8"?>
<p:tagLst xmlns:p="http://schemas.openxmlformats.org/presentationml/2006/main">
  <p:tag name="AS_UNIQUEID" val="1698"/>
</p:tagLst>
</file>

<file path=ppt/tags/tag1142.xml><?xml version="1.0" encoding="utf-8"?>
<p:tagLst xmlns:p="http://schemas.openxmlformats.org/presentationml/2006/main">
  <p:tag name="AS_UNIQUEID" val="22017"/>
</p:tagLst>
</file>

<file path=ppt/tags/tag1143.xml><?xml version="1.0" encoding="utf-8"?>
<p:tagLst xmlns:p="http://schemas.openxmlformats.org/presentationml/2006/main">
  <p:tag name="AS_UNIQUEID" val="19194"/>
</p:tagLst>
</file>

<file path=ppt/tags/tag1144.xml><?xml version="1.0" encoding="utf-8"?>
<p:tagLst xmlns:p="http://schemas.openxmlformats.org/presentationml/2006/main">
  <p:tag name="AS_UNIQUEID" val="8442"/>
</p:tagLst>
</file>

<file path=ppt/tags/tag1145.xml><?xml version="1.0" encoding="utf-8"?>
<p:tagLst xmlns:p="http://schemas.openxmlformats.org/presentationml/2006/main">
  <p:tag name="AS_UNIQUEID" val="8443"/>
</p:tagLst>
</file>

<file path=ppt/tags/tag1146.xml><?xml version="1.0" encoding="utf-8"?>
<p:tagLst xmlns:p="http://schemas.openxmlformats.org/presentationml/2006/main">
  <p:tag name="AS_UNIQUEID" val="8444"/>
</p:tagLst>
</file>

<file path=ppt/tags/tag1147.xml><?xml version="1.0" encoding="utf-8"?>
<p:tagLst xmlns:p="http://schemas.openxmlformats.org/presentationml/2006/main">
  <p:tag name="AS_UNIQUEID" val="8445"/>
</p:tagLst>
</file>

<file path=ppt/tags/tag1148.xml><?xml version="1.0" encoding="utf-8"?>
<p:tagLst xmlns:p="http://schemas.openxmlformats.org/presentationml/2006/main">
  <p:tag name="AS_UNIQUEID" val="8446"/>
</p:tagLst>
</file>

<file path=ppt/tags/tag1149.xml><?xml version="1.0" encoding="utf-8"?>
<p:tagLst xmlns:p="http://schemas.openxmlformats.org/presentationml/2006/main">
  <p:tag name="AS_UNIQUEID" val="8447"/>
</p:tagLst>
</file>

<file path=ppt/tags/tag115.xml><?xml version="1.0" encoding="utf-8"?>
<p:tagLst xmlns:p="http://schemas.openxmlformats.org/presentationml/2006/main">
  <p:tag name="AS_UNIQUEID" val="1618"/>
</p:tagLst>
</file>

<file path=ppt/tags/tag1150.xml><?xml version="1.0" encoding="utf-8"?>
<p:tagLst xmlns:p="http://schemas.openxmlformats.org/presentationml/2006/main">
  <p:tag name="AS_UNIQUEID" val="8448"/>
</p:tagLst>
</file>

<file path=ppt/tags/tag1151.xml><?xml version="1.0" encoding="utf-8"?>
<p:tagLst xmlns:p="http://schemas.openxmlformats.org/presentationml/2006/main">
  <p:tag name="AS_UNIQUEID" val="953"/>
</p:tagLst>
</file>

<file path=ppt/tags/tag1152.xml><?xml version="1.0" encoding="utf-8"?>
<p:tagLst xmlns:p="http://schemas.openxmlformats.org/presentationml/2006/main">
  <p:tag name="AS_UNIQUEID" val="953"/>
</p:tagLst>
</file>

<file path=ppt/tags/tag1153.xml><?xml version="1.0" encoding="utf-8"?>
<p:tagLst xmlns:p="http://schemas.openxmlformats.org/presentationml/2006/main">
  <p:tag name="AS_UNIQUEID" val="1139"/>
</p:tagLst>
</file>

<file path=ppt/tags/tag1154.xml><?xml version="1.0" encoding="utf-8"?>
<p:tagLst xmlns:p="http://schemas.openxmlformats.org/presentationml/2006/main">
  <p:tag name="AS_UNIQUEID" val="1139"/>
</p:tagLst>
</file>

<file path=ppt/tags/tag1155.xml><?xml version="1.0" encoding="utf-8"?>
<p:tagLst xmlns:p="http://schemas.openxmlformats.org/presentationml/2006/main">
  <p:tag name="AS_UNIQUEID" val="8449"/>
</p:tagLst>
</file>

<file path=ppt/tags/tag1156.xml><?xml version="1.0" encoding="utf-8"?>
<p:tagLst xmlns:p="http://schemas.openxmlformats.org/presentationml/2006/main">
  <p:tag name="KSO_WM_SPECIAL_SOURCE" val="bdnull"/>
</p:tagLst>
</file>

<file path=ppt/tags/tag1157.xml><?xml version="1.0" encoding="utf-8"?>
<p:tagLst xmlns:p="http://schemas.openxmlformats.org/presentationml/2006/main">
  <p:tag name="AS_UNIQUEID" val="22019"/>
</p:tagLst>
</file>

<file path=ppt/tags/tag1158.xml><?xml version="1.0" encoding="utf-8"?>
<p:tagLst xmlns:p="http://schemas.openxmlformats.org/presentationml/2006/main">
  <p:tag name="AS_UNIQUEID" val="22020"/>
</p:tagLst>
</file>

<file path=ppt/tags/tag1159.xml><?xml version="1.0" encoding="utf-8"?>
<p:tagLst xmlns:p="http://schemas.openxmlformats.org/presentationml/2006/main">
  <p:tag name="AS_UNIQUEID" val="1695"/>
</p:tagLst>
</file>

<file path=ppt/tags/tag116.xml><?xml version="1.0" encoding="utf-8"?>
<p:tagLst xmlns:p="http://schemas.openxmlformats.org/presentationml/2006/main">
  <p:tag name="AS_UNIQUEID" val="1619"/>
</p:tagLst>
</file>

<file path=ppt/tags/tag1160.xml><?xml version="1.0" encoding="utf-8"?>
<p:tagLst xmlns:p="http://schemas.openxmlformats.org/presentationml/2006/main">
  <p:tag name="AS_UNIQUEID" val="1697"/>
</p:tagLst>
</file>

<file path=ppt/tags/tag1161.xml><?xml version="1.0" encoding="utf-8"?>
<p:tagLst xmlns:p="http://schemas.openxmlformats.org/presentationml/2006/main">
  <p:tag name="AS_UNIQUEID" val="1699"/>
</p:tagLst>
</file>

<file path=ppt/tags/tag1162.xml><?xml version="1.0" encoding="utf-8"?>
<p:tagLst xmlns:p="http://schemas.openxmlformats.org/presentationml/2006/main">
  <p:tag name="AS_UNIQUEID" val="1696"/>
</p:tagLst>
</file>

<file path=ppt/tags/tag1163.xml><?xml version="1.0" encoding="utf-8"?>
<p:tagLst xmlns:p="http://schemas.openxmlformats.org/presentationml/2006/main">
  <p:tag name="AS_UNIQUEID" val="1698"/>
</p:tagLst>
</file>

<file path=ppt/tags/tag1164.xml><?xml version="1.0" encoding="utf-8"?>
<p:tagLst xmlns:p="http://schemas.openxmlformats.org/presentationml/2006/main">
  <p:tag name="AS_UNIQUEID" val="22021"/>
</p:tagLst>
</file>

<file path=ppt/tags/tag1165.xml><?xml version="1.0" encoding="utf-8"?>
<p:tagLst xmlns:p="http://schemas.openxmlformats.org/presentationml/2006/main">
  <p:tag name="AS_UNIQUEID" val="19194"/>
</p:tagLst>
</file>

<file path=ppt/tags/tag1166.xml><?xml version="1.0" encoding="utf-8"?>
<p:tagLst xmlns:p="http://schemas.openxmlformats.org/presentationml/2006/main">
  <p:tag name="AS_UNIQUEID" val="14960"/>
</p:tagLst>
</file>

<file path=ppt/tags/tag1167.xml><?xml version="1.0" encoding="utf-8"?>
<p:tagLst xmlns:p="http://schemas.openxmlformats.org/presentationml/2006/main">
  <p:tag name="AS_UNIQUEID" val="14961"/>
</p:tagLst>
</file>

<file path=ppt/tags/tag1168.xml><?xml version="1.0" encoding="utf-8"?>
<p:tagLst xmlns:p="http://schemas.openxmlformats.org/presentationml/2006/main">
  <p:tag name="AS_UNIQUEID" val="14962"/>
</p:tagLst>
</file>

<file path=ppt/tags/tag1169.xml><?xml version="1.0" encoding="utf-8"?>
<p:tagLst xmlns:p="http://schemas.openxmlformats.org/presentationml/2006/main">
  <p:tag name="AS_UNIQUEID" val="14963"/>
</p:tagLst>
</file>

<file path=ppt/tags/tag117.xml><?xml version="1.0" encoding="utf-8"?>
<p:tagLst xmlns:p="http://schemas.openxmlformats.org/presentationml/2006/main">
  <p:tag name="AS_UNIQUEID" val="1621"/>
</p:tagLst>
</file>

<file path=ppt/tags/tag1170.xml><?xml version="1.0" encoding="utf-8"?>
<p:tagLst xmlns:p="http://schemas.openxmlformats.org/presentationml/2006/main">
  <p:tag name="AS_UNIQUEID" val="14964"/>
</p:tagLst>
</file>

<file path=ppt/tags/tag1171.xml><?xml version="1.0" encoding="utf-8"?>
<p:tagLst xmlns:p="http://schemas.openxmlformats.org/presentationml/2006/main">
  <p:tag name="AS_UNIQUEID" val="14965"/>
</p:tagLst>
</file>

<file path=ppt/tags/tag1172.xml><?xml version="1.0" encoding="utf-8"?>
<p:tagLst xmlns:p="http://schemas.openxmlformats.org/presentationml/2006/main">
  <p:tag name="AS_UNIQUEID" val="14966"/>
</p:tagLst>
</file>

<file path=ppt/tags/tag1173.xml><?xml version="1.0" encoding="utf-8"?>
<p:tagLst xmlns:p="http://schemas.openxmlformats.org/presentationml/2006/main">
  <p:tag name="AS_UNIQUEID" val="14967"/>
</p:tagLst>
</file>

<file path=ppt/tags/tag1174.xml><?xml version="1.0" encoding="utf-8"?>
<p:tagLst xmlns:p="http://schemas.openxmlformats.org/presentationml/2006/main">
  <p:tag name="AS_UNIQUEID" val="14968"/>
</p:tagLst>
</file>

<file path=ppt/tags/tag1175.xml><?xml version="1.0" encoding="utf-8"?>
<p:tagLst xmlns:p="http://schemas.openxmlformats.org/presentationml/2006/main">
  <p:tag name="AS_UNIQUEID" val="14969"/>
</p:tagLst>
</file>

<file path=ppt/tags/tag1176.xml><?xml version="1.0" encoding="utf-8"?>
<p:tagLst xmlns:p="http://schemas.openxmlformats.org/presentationml/2006/main">
  <p:tag name="AS_UNIQUEID" val="14970"/>
</p:tagLst>
</file>

<file path=ppt/tags/tag1177.xml><?xml version="1.0" encoding="utf-8"?>
<p:tagLst xmlns:p="http://schemas.openxmlformats.org/presentationml/2006/main">
  <p:tag name="AS_UNIQUEID" val="14971"/>
</p:tagLst>
</file>

<file path=ppt/tags/tag1178.xml><?xml version="1.0" encoding="utf-8"?>
<p:tagLst xmlns:p="http://schemas.openxmlformats.org/presentationml/2006/main">
  <p:tag name="AS_UNIQUEID" val="14972"/>
</p:tagLst>
</file>

<file path=ppt/tags/tag1179.xml><?xml version="1.0" encoding="utf-8"?>
<p:tagLst xmlns:p="http://schemas.openxmlformats.org/presentationml/2006/main">
  <p:tag name="AS_UNIQUEID" val="14973"/>
</p:tagLst>
</file>

<file path=ppt/tags/tag118.xml><?xml version="1.0" encoding="utf-8"?>
<p:tagLst xmlns:p="http://schemas.openxmlformats.org/presentationml/2006/main">
  <p:tag name="AS_UNIQUEID" val="1622"/>
</p:tagLst>
</file>

<file path=ppt/tags/tag1180.xml><?xml version="1.0" encoding="utf-8"?>
<p:tagLst xmlns:p="http://schemas.openxmlformats.org/presentationml/2006/main">
  <p:tag name="AS_UNIQUEID" val="22022"/>
</p:tagLst>
</file>

<file path=ppt/tags/tag1181.xml><?xml version="1.0" encoding="utf-8"?>
<p:tagLst xmlns:p="http://schemas.openxmlformats.org/presentationml/2006/main">
  <p:tag name="AS_UNIQUEID" val="14974"/>
</p:tagLst>
</file>

<file path=ppt/tags/tag1182.xml><?xml version="1.0" encoding="utf-8"?>
<p:tagLst xmlns:p="http://schemas.openxmlformats.org/presentationml/2006/main">
  <p:tag name="AS_UNIQUEID" val="1072"/>
  <p:tag name="KSO_WM_BEAUTIFY_FLAG" val=""/>
</p:tagLst>
</file>

<file path=ppt/tags/tag1183.xml><?xml version="1.0" encoding="utf-8"?>
<p:tagLst xmlns:p="http://schemas.openxmlformats.org/presentationml/2006/main">
  <p:tag name="KSO_WM_SPECIAL_SOURCE" val="bdnull"/>
</p:tagLst>
</file>

<file path=ppt/tags/tag1184.xml><?xml version="1.0" encoding="utf-8"?>
<p:tagLst xmlns:p="http://schemas.openxmlformats.org/presentationml/2006/main">
  <p:tag name="AS_UNIQUEID" val="16045"/>
  <p:tag name="KSO_WM_BEAUTIFY_FLAG" val=""/>
</p:tagLst>
</file>

<file path=ppt/tags/tag1185.xml><?xml version="1.0" encoding="utf-8"?>
<p:tagLst xmlns:p="http://schemas.openxmlformats.org/presentationml/2006/main">
  <p:tag name="AS_UNIQUEID" val="7615"/>
</p:tagLst>
</file>

<file path=ppt/tags/tag1186.xml><?xml version="1.0" encoding="utf-8"?>
<p:tagLst xmlns:p="http://schemas.openxmlformats.org/presentationml/2006/main">
  <p:tag name="AS_UNIQUEID" val="7616"/>
</p:tagLst>
</file>

<file path=ppt/tags/tag1187.xml><?xml version="1.0" encoding="utf-8"?>
<p:tagLst xmlns:p="http://schemas.openxmlformats.org/presentationml/2006/main">
  <p:tag name="AS_UNIQUEID" val="7617"/>
</p:tagLst>
</file>

<file path=ppt/tags/tag1188.xml><?xml version="1.0" encoding="utf-8"?>
<p:tagLst xmlns:p="http://schemas.openxmlformats.org/presentationml/2006/main">
  <p:tag name="AS_UNIQUEID" val="7618"/>
</p:tagLst>
</file>

<file path=ppt/tags/tag1189.xml><?xml version="1.0" encoding="utf-8"?>
<p:tagLst xmlns:p="http://schemas.openxmlformats.org/presentationml/2006/main">
  <p:tag name="AS_UNIQUEID" val="7257"/>
</p:tagLst>
</file>

<file path=ppt/tags/tag119.xml><?xml version="1.0" encoding="utf-8"?>
<p:tagLst xmlns:p="http://schemas.openxmlformats.org/presentationml/2006/main">
  <p:tag name="AS_UNIQUEID" val="1623"/>
</p:tagLst>
</file>

<file path=ppt/tags/tag1190.xml><?xml version="1.0" encoding="utf-8"?>
<p:tagLst xmlns:p="http://schemas.openxmlformats.org/presentationml/2006/main">
  <p:tag name="AS_UNIQUEID" val="7257"/>
</p:tagLst>
</file>

<file path=ppt/tags/tag1191.xml><?xml version="1.0" encoding="utf-8"?>
<p:tagLst xmlns:p="http://schemas.openxmlformats.org/presentationml/2006/main">
  <p:tag name="AS_UNIQUEID" val="9411"/>
  <p:tag name="KSO_WM_BEAUTIFY_FLAG" val=""/>
</p:tagLst>
</file>

<file path=ppt/tags/tag1192.xml><?xml version="1.0" encoding="utf-8"?>
<p:tagLst xmlns:p="http://schemas.openxmlformats.org/presentationml/2006/main">
  <p:tag name="AS_UNIQUEID" val="9412"/>
  <p:tag name="KSO_WM_BEAUTIFY_FLAG" val=""/>
</p:tagLst>
</file>

<file path=ppt/tags/tag1193.xml><?xml version="1.0" encoding="utf-8"?>
<p:tagLst xmlns:p="http://schemas.openxmlformats.org/presentationml/2006/main">
  <p:tag name="AS_UNIQUEID" val="9413"/>
  <p:tag name="KSO_WM_BEAUTIFY_FLAG" val=""/>
</p:tagLst>
</file>

<file path=ppt/tags/tag1194.xml><?xml version="1.0" encoding="utf-8"?>
<p:tagLst xmlns:p="http://schemas.openxmlformats.org/presentationml/2006/main">
  <p:tag name="AS_UNIQUEID" val="9414"/>
  <p:tag name="KSO_WM_BEAUTIFY_FLAG" val=""/>
</p:tagLst>
</file>

<file path=ppt/tags/tag1195.xml><?xml version="1.0" encoding="utf-8"?>
<p:tagLst xmlns:p="http://schemas.openxmlformats.org/presentationml/2006/main">
  <p:tag name="AS_UNIQUEID" val="9415"/>
  <p:tag name="KSO_WM_BEAUTIFY_FLAG" val=""/>
</p:tagLst>
</file>

<file path=ppt/tags/tag1196.xml><?xml version="1.0" encoding="utf-8"?>
<p:tagLst xmlns:p="http://schemas.openxmlformats.org/presentationml/2006/main">
  <p:tag name="AS_UNIQUEID" val="9416"/>
  <p:tag name="KSO_WM_BEAUTIFY_FLAG" val=""/>
</p:tagLst>
</file>

<file path=ppt/tags/tag1197.xml><?xml version="1.0" encoding="utf-8"?>
<p:tagLst xmlns:p="http://schemas.openxmlformats.org/presentationml/2006/main">
  <p:tag name="AS_UNIQUEID" val="9417"/>
  <p:tag name="KSO_WM_BEAUTIFY_FLAG" val=""/>
</p:tagLst>
</file>

<file path=ppt/tags/tag1198.xml><?xml version="1.0" encoding="utf-8"?>
<p:tagLst xmlns:p="http://schemas.openxmlformats.org/presentationml/2006/main">
  <p:tag name="AS_UNIQUEID" val="7257"/>
</p:tagLst>
</file>

<file path=ppt/tags/tag1199.xml><?xml version="1.0" encoding="utf-8"?>
<p:tagLst xmlns:p="http://schemas.openxmlformats.org/presentationml/2006/main">
  <p:tag name="AS_UNIQUEID" val="7696"/>
</p:tagLst>
</file>

<file path=ppt/tags/tag12.xml><?xml version="1.0" encoding="utf-8"?>
<p:tagLst xmlns:p="http://schemas.openxmlformats.org/presentationml/2006/main">
  <p:tag name="AS_UNIQUEID" val="1510"/>
</p:tagLst>
</file>

<file path=ppt/tags/tag120.xml><?xml version="1.0" encoding="utf-8"?>
<p:tagLst xmlns:p="http://schemas.openxmlformats.org/presentationml/2006/main">
  <p:tag name="AS_UNIQUEID" val="1624"/>
</p:tagLst>
</file>

<file path=ppt/tags/tag1200.xml><?xml version="1.0" encoding="utf-8"?>
<p:tagLst xmlns:p="http://schemas.openxmlformats.org/presentationml/2006/main">
  <p:tag name="AS_UNIQUEID" val="22025"/>
</p:tagLst>
</file>

<file path=ppt/tags/tag1201.xml><?xml version="1.0" encoding="utf-8"?>
<p:tagLst xmlns:p="http://schemas.openxmlformats.org/presentationml/2006/main">
  <p:tag name="AS_UNIQUEID" val="22026"/>
</p:tagLst>
</file>

<file path=ppt/tags/tag1202.xml><?xml version="1.0" encoding="utf-8"?>
<p:tagLst xmlns:p="http://schemas.openxmlformats.org/presentationml/2006/main">
  <p:tag name="AS_UNIQUEID" val="1695"/>
</p:tagLst>
</file>

<file path=ppt/tags/tag1203.xml><?xml version="1.0" encoding="utf-8"?>
<p:tagLst xmlns:p="http://schemas.openxmlformats.org/presentationml/2006/main">
  <p:tag name="AS_UNIQUEID" val="1697"/>
</p:tagLst>
</file>

<file path=ppt/tags/tag1204.xml><?xml version="1.0" encoding="utf-8"?>
<p:tagLst xmlns:p="http://schemas.openxmlformats.org/presentationml/2006/main">
  <p:tag name="AS_UNIQUEID" val="1699"/>
</p:tagLst>
</file>

<file path=ppt/tags/tag1205.xml><?xml version="1.0" encoding="utf-8"?>
<p:tagLst xmlns:p="http://schemas.openxmlformats.org/presentationml/2006/main">
  <p:tag name="AS_UNIQUEID" val="1696"/>
</p:tagLst>
</file>

<file path=ppt/tags/tag1206.xml><?xml version="1.0" encoding="utf-8"?>
<p:tagLst xmlns:p="http://schemas.openxmlformats.org/presentationml/2006/main">
  <p:tag name="AS_UNIQUEID" val="1698"/>
</p:tagLst>
</file>

<file path=ppt/tags/tag1207.xml><?xml version="1.0" encoding="utf-8"?>
<p:tagLst xmlns:p="http://schemas.openxmlformats.org/presentationml/2006/main">
  <p:tag name="AS_UNIQUEID" val="22027"/>
</p:tagLst>
</file>

<file path=ppt/tags/tag1208.xml><?xml version="1.0" encoding="utf-8"?>
<p:tagLst xmlns:p="http://schemas.openxmlformats.org/presentationml/2006/main">
  <p:tag name="AS_UNIQUEID" val="19194"/>
</p:tagLst>
</file>

<file path=ppt/tags/tag1209.xml><?xml version="1.0" encoding="utf-8"?>
<p:tagLst xmlns:p="http://schemas.openxmlformats.org/presentationml/2006/main">
  <p:tag name="AS_UNIQUEID" val="16041"/>
</p:tagLst>
</file>

<file path=ppt/tags/tag121.xml><?xml version="1.0" encoding="utf-8"?>
<p:tagLst xmlns:p="http://schemas.openxmlformats.org/presentationml/2006/main">
  <p:tag name="AS_UNIQUEID" val="1625"/>
</p:tagLst>
</file>

<file path=ppt/tags/tag1210.xml><?xml version="1.0" encoding="utf-8"?>
<p:tagLst xmlns:p="http://schemas.openxmlformats.org/presentationml/2006/main">
  <p:tag name="AS_UNIQUEID" val="16042"/>
</p:tagLst>
</file>

<file path=ppt/tags/tag1211.xml><?xml version="1.0" encoding="utf-8"?>
<p:tagLst xmlns:p="http://schemas.openxmlformats.org/presentationml/2006/main">
  <p:tag name="AS_UNIQUEID" val="16043"/>
</p:tagLst>
</file>

<file path=ppt/tags/tag1212.xml><?xml version="1.0" encoding="utf-8"?>
<p:tagLst xmlns:p="http://schemas.openxmlformats.org/presentationml/2006/main">
  <p:tag name="AS_UNIQUEID" val="7696"/>
</p:tagLst>
</file>

<file path=ppt/tags/tag1213.xml><?xml version="1.0" encoding="utf-8"?>
<p:tagLst xmlns:p="http://schemas.openxmlformats.org/presentationml/2006/main">
  <p:tag name="AS_UNIQUEID" val="9430"/>
  <p:tag name="KSO_WM_BEAUTIFY_FLAG" val=""/>
</p:tagLst>
</file>

<file path=ppt/tags/tag1214.xml><?xml version="1.0" encoding="utf-8"?>
<p:tagLst xmlns:p="http://schemas.openxmlformats.org/presentationml/2006/main">
  <p:tag name="AS_UNIQUEID" val="9431"/>
  <p:tag name="KSO_WM_BEAUTIFY_FLAG" val=""/>
</p:tagLst>
</file>

<file path=ppt/tags/tag1215.xml><?xml version="1.0" encoding="utf-8"?>
<p:tagLst xmlns:p="http://schemas.openxmlformats.org/presentationml/2006/main">
  <p:tag name="AS_UNIQUEID" val="9432"/>
  <p:tag name="KSO_WM_BEAUTIFY_FLAG" val=""/>
</p:tagLst>
</file>

<file path=ppt/tags/tag1216.xml><?xml version="1.0" encoding="utf-8"?>
<p:tagLst xmlns:p="http://schemas.openxmlformats.org/presentationml/2006/main">
  <p:tag name="AS_UNIQUEID" val="9433"/>
  <p:tag name="KSO_WM_BEAUTIFY_FLAG" val=""/>
</p:tagLst>
</file>

<file path=ppt/tags/tag1217.xml><?xml version="1.0" encoding="utf-8"?>
<p:tagLst xmlns:p="http://schemas.openxmlformats.org/presentationml/2006/main">
  <p:tag name="AS_UNIQUEID" val="9434"/>
  <p:tag name="KSO_WM_BEAUTIFY_FLAG" val=""/>
</p:tagLst>
</file>

<file path=ppt/tags/tag1218.xml><?xml version="1.0" encoding="utf-8"?>
<p:tagLst xmlns:p="http://schemas.openxmlformats.org/presentationml/2006/main">
  <p:tag name="AS_UNIQUEID" val="9435"/>
  <p:tag name="KSO_WM_BEAUTIFY_FLAG" val=""/>
</p:tagLst>
</file>

<file path=ppt/tags/tag1219.xml><?xml version="1.0" encoding="utf-8"?>
<p:tagLst xmlns:p="http://schemas.openxmlformats.org/presentationml/2006/main">
  <p:tag name="AS_UNIQUEID" val="9436"/>
</p:tagLst>
</file>

<file path=ppt/tags/tag122.xml><?xml version="1.0" encoding="utf-8"?>
<p:tagLst xmlns:p="http://schemas.openxmlformats.org/presentationml/2006/main">
  <p:tag name="AS_UNIQUEID" val="1626"/>
</p:tagLst>
</file>

<file path=ppt/tags/tag1220.xml><?xml version="1.0" encoding="utf-8"?>
<p:tagLst xmlns:p="http://schemas.openxmlformats.org/presentationml/2006/main">
  <p:tag name="AS_UNIQUEID" val="7696"/>
</p:tagLst>
</file>

<file path=ppt/tags/tag1221.xml><?xml version="1.0" encoding="utf-8"?>
<p:tagLst xmlns:p="http://schemas.openxmlformats.org/presentationml/2006/main">
  <p:tag name="AS_UNIQUEID" val="9460"/>
  <p:tag name="KSO_WM_BEAUTIFY_FLAG" val=""/>
</p:tagLst>
</file>

<file path=ppt/tags/tag1222.xml><?xml version="1.0" encoding="utf-8"?>
<p:tagLst xmlns:p="http://schemas.openxmlformats.org/presentationml/2006/main">
  <p:tag name="AS_UNIQUEID" val="9461"/>
  <p:tag name="KSO_WM_BEAUTIFY_FLAG" val=""/>
</p:tagLst>
</file>

<file path=ppt/tags/tag1223.xml><?xml version="1.0" encoding="utf-8"?>
<p:tagLst xmlns:p="http://schemas.openxmlformats.org/presentationml/2006/main">
  <p:tag name="AS_UNIQUEID" val="9462"/>
  <p:tag name="KSO_WM_BEAUTIFY_FLAG" val=""/>
</p:tagLst>
</file>

<file path=ppt/tags/tag1224.xml><?xml version="1.0" encoding="utf-8"?>
<p:tagLst xmlns:p="http://schemas.openxmlformats.org/presentationml/2006/main">
  <p:tag name="AS_UNIQUEID" val="22030"/>
</p:tagLst>
</file>

<file path=ppt/tags/tag1225.xml><?xml version="1.0" encoding="utf-8"?>
<p:tagLst xmlns:p="http://schemas.openxmlformats.org/presentationml/2006/main">
  <p:tag name="AS_UNIQUEID" val="22031"/>
</p:tagLst>
</file>

<file path=ppt/tags/tag1226.xml><?xml version="1.0" encoding="utf-8"?>
<p:tagLst xmlns:p="http://schemas.openxmlformats.org/presentationml/2006/main">
  <p:tag name="AS_UNIQUEID" val="1695"/>
</p:tagLst>
</file>

<file path=ppt/tags/tag1227.xml><?xml version="1.0" encoding="utf-8"?>
<p:tagLst xmlns:p="http://schemas.openxmlformats.org/presentationml/2006/main">
  <p:tag name="AS_UNIQUEID" val="1697"/>
</p:tagLst>
</file>

<file path=ppt/tags/tag1228.xml><?xml version="1.0" encoding="utf-8"?>
<p:tagLst xmlns:p="http://schemas.openxmlformats.org/presentationml/2006/main">
  <p:tag name="AS_UNIQUEID" val="1699"/>
</p:tagLst>
</file>

<file path=ppt/tags/tag1229.xml><?xml version="1.0" encoding="utf-8"?>
<p:tagLst xmlns:p="http://schemas.openxmlformats.org/presentationml/2006/main">
  <p:tag name="AS_UNIQUEID" val="1696"/>
</p:tagLst>
</file>

<file path=ppt/tags/tag123.xml><?xml version="1.0" encoding="utf-8"?>
<p:tagLst xmlns:p="http://schemas.openxmlformats.org/presentationml/2006/main">
  <p:tag name="AS_UNIQUEID" val="1627"/>
</p:tagLst>
</file>

<file path=ppt/tags/tag1230.xml><?xml version="1.0" encoding="utf-8"?>
<p:tagLst xmlns:p="http://schemas.openxmlformats.org/presentationml/2006/main">
  <p:tag name="AS_UNIQUEID" val="1698"/>
</p:tagLst>
</file>

<file path=ppt/tags/tag1231.xml><?xml version="1.0" encoding="utf-8"?>
<p:tagLst xmlns:p="http://schemas.openxmlformats.org/presentationml/2006/main">
  <p:tag name="AS_UNIQUEID" val="22032"/>
</p:tagLst>
</file>

<file path=ppt/tags/tag1232.xml><?xml version="1.0" encoding="utf-8"?>
<p:tagLst xmlns:p="http://schemas.openxmlformats.org/presentationml/2006/main">
  <p:tag name="AS_UNIQUEID" val="19194"/>
</p:tagLst>
</file>

<file path=ppt/tags/tag1233.xml><?xml version="1.0" encoding="utf-8"?>
<p:tagLst xmlns:p="http://schemas.openxmlformats.org/presentationml/2006/main">
  <p:tag name="AS_UNIQUEID" val="16054"/>
</p:tagLst>
</file>

<file path=ppt/tags/tag1234.xml><?xml version="1.0" encoding="utf-8"?>
<p:tagLst xmlns:p="http://schemas.openxmlformats.org/presentationml/2006/main">
  <p:tag name="AS_UNIQUEID" val="16055"/>
</p:tagLst>
</file>

<file path=ppt/tags/tag1235.xml><?xml version="1.0" encoding="utf-8"?>
<p:tagLst xmlns:p="http://schemas.openxmlformats.org/presentationml/2006/main">
  <p:tag name="AS_UNIQUEID" val="16056"/>
</p:tagLst>
</file>

<file path=ppt/tags/tag1236.xml><?xml version="1.0" encoding="utf-8"?>
<p:tagLst xmlns:p="http://schemas.openxmlformats.org/presentationml/2006/main">
  <p:tag name="AS_UNIQUEID" val="22036"/>
</p:tagLst>
</file>

<file path=ppt/tags/tag1237.xml><?xml version="1.0" encoding="utf-8"?>
<p:tagLst xmlns:p="http://schemas.openxmlformats.org/presentationml/2006/main">
  <p:tag name="AS_UNIQUEID" val="22037"/>
</p:tagLst>
</file>

<file path=ppt/tags/tag1238.xml><?xml version="1.0" encoding="utf-8"?>
<p:tagLst xmlns:p="http://schemas.openxmlformats.org/presentationml/2006/main">
  <p:tag name="AS_UNIQUEID" val="22038"/>
</p:tagLst>
</file>

<file path=ppt/tags/tag1239.xml><?xml version="1.0" encoding="utf-8"?>
<p:tagLst xmlns:p="http://schemas.openxmlformats.org/presentationml/2006/main">
  <p:tag name="AS_UNIQUEID" val="22039"/>
</p:tagLst>
</file>

<file path=ppt/tags/tag124.xml><?xml version="1.0" encoding="utf-8"?>
<p:tagLst xmlns:p="http://schemas.openxmlformats.org/presentationml/2006/main">
  <p:tag name="AS_UNIQUEID" val="1628"/>
</p:tagLst>
</file>

<file path=ppt/tags/tag1240.xml><?xml version="1.0" encoding="utf-8"?>
<p:tagLst xmlns:p="http://schemas.openxmlformats.org/presentationml/2006/main">
  <p:tag name="AS_UNIQUEID" val="22040"/>
</p:tagLst>
</file>

<file path=ppt/tags/tag1241.xml><?xml version="1.0" encoding="utf-8"?>
<p:tagLst xmlns:p="http://schemas.openxmlformats.org/presentationml/2006/main">
  <p:tag name="AS_UNIQUEID" val="1889"/>
</p:tagLst>
</file>

<file path=ppt/tags/tag1242.xml><?xml version="1.0" encoding="utf-8"?>
<p:tagLst xmlns:p="http://schemas.openxmlformats.org/presentationml/2006/main">
  <p:tag name="AS_UNIQUEID" val="1897"/>
</p:tagLst>
</file>

<file path=ppt/tags/tag1243.xml><?xml version="1.0" encoding="utf-8"?>
<p:tagLst xmlns:p="http://schemas.openxmlformats.org/presentationml/2006/main">
  <p:tag name="AS_UNIQUEID" val="22041"/>
</p:tagLst>
</file>

<file path=ppt/tags/tag1244.xml><?xml version="1.0" encoding="utf-8"?>
<p:tagLst xmlns:p="http://schemas.openxmlformats.org/presentationml/2006/main">
  <p:tag name="AS_UNIQUEID" val="1890"/>
</p:tagLst>
</file>

<file path=ppt/tags/tag1245.xml><?xml version="1.0" encoding="utf-8"?>
<p:tagLst xmlns:p="http://schemas.openxmlformats.org/presentationml/2006/main">
  <p:tag name="AS_UNIQUEID" val="13945"/>
</p:tagLst>
</file>

<file path=ppt/tags/tag1246.xml><?xml version="1.0" encoding="utf-8"?>
<p:tagLst xmlns:p="http://schemas.openxmlformats.org/presentationml/2006/main">
  <p:tag name="AS_UNIQUEID" val="22042"/>
</p:tagLst>
</file>

<file path=ppt/tags/tag1247.xml><?xml version="1.0" encoding="utf-8"?>
<p:tagLst xmlns:p="http://schemas.openxmlformats.org/presentationml/2006/main">
  <p:tag name="AS_UNIQUEID" val="22043"/>
</p:tagLst>
</file>

<file path=ppt/tags/tag1248.xml><?xml version="1.0" encoding="utf-8"?>
<p:tagLst xmlns:p="http://schemas.openxmlformats.org/presentationml/2006/main">
  <p:tag name="AS_UNIQUEID" val="1890"/>
</p:tagLst>
</file>

<file path=ppt/tags/tag1249.xml><?xml version="1.0" encoding="utf-8"?>
<p:tagLst xmlns:p="http://schemas.openxmlformats.org/presentationml/2006/main">
  <p:tag name="AS_UNIQUEID" val="22044"/>
</p:tagLst>
</file>

<file path=ppt/tags/tag125.xml><?xml version="1.0" encoding="utf-8"?>
<p:tagLst xmlns:p="http://schemas.openxmlformats.org/presentationml/2006/main">
  <p:tag name="AS_UNIQUEID" val="1629"/>
</p:tagLst>
</file>

<file path=ppt/tags/tag1250.xml><?xml version="1.0" encoding="utf-8"?>
<p:tagLst xmlns:p="http://schemas.openxmlformats.org/presentationml/2006/main">
  <p:tag name="AS_UNIQUEID" val="1897"/>
</p:tagLst>
</file>

<file path=ppt/tags/tag1251.xml><?xml version="1.0" encoding="utf-8"?>
<p:tagLst xmlns:p="http://schemas.openxmlformats.org/presentationml/2006/main">
  <p:tag name="AS_UNIQUEID" val="22045"/>
</p:tagLst>
</file>

<file path=ppt/tags/tag1252.xml><?xml version="1.0" encoding="utf-8"?>
<p:tagLst xmlns:p="http://schemas.openxmlformats.org/presentationml/2006/main">
  <p:tag name="AS_UNIQUEID" val="22046"/>
</p:tagLst>
</file>

<file path=ppt/tags/tag1253.xml><?xml version="1.0" encoding="utf-8"?>
<p:tagLst xmlns:p="http://schemas.openxmlformats.org/presentationml/2006/main">
  <p:tag name="AS_UNIQUEID" val="1890"/>
</p:tagLst>
</file>

<file path=ppt/tags/tag1254.xml><?xml version="1.0" encoding="utf-8"?>
<p:tagLst xmlns:p="http://schemas.openxmlformats.org/presentationml/2006/main">
  <p:tag name="AS_UNIQUEID" val="22047"/>
</p:tagLst>
</file>

<file path=ppt/tags/tag1255.xml><?xml version="1.0" encoding="utf-8"?>
<p:tagLst xmlns:p="http://schemas.openxmlformats.org/presentationml/2006/main">
  <p:tag name="AS_UNIQUEID" val="1897"/>
</p:tagLst>
</file>

<file path=ppt/tags/tag1256.xml><?xml version="1.0" encoding="utf-8"?>
<p:tagLst xmlns:p="http://schemas.openxmlformats.org/presentationml/2006/main">
  <p:tag name="AS_UNIQUEID" val="22048"/>
</p:tagLst>
</file>

<file path=ppt/tags/tag1257.xml><?xml version="1.0" encoding="utf-8"?>
<p:tagLst xmlns:p="http://schemas.openxmlformats.org/presentationml/2006/main">
  <p:tag name="AS_UNIQUEID" val="1889"/>
</p:tagLst>
</file>

<file path=ppt/tags/tag1258.xml><?xml version="1.0" encoding="utf-8"?>
<p:tagLst xmlns:p="http://schemas.openxmlformats.org/presentationml/2006/main">
  <p:tag name="AS_UNIQUEID" val="1897"/>
</p:tagLst>
</file>

<file path=ppt/tags/tag1259.xml><?xml version="1.0" encoding="utf-8"?>
<p:tagLst xmlns:p="http://schemas.openxmlformats.org/presentationml/2006/main">
  <p:tag name="AS_UNIQUEID" val="22049"/>
</p:tagLst>
</file>

<file path=ppt/tags/tag126.xml><?xml version="1.0" encoding="utf-8"?>
<p:tagLst xmlns:p="http://schemas.openxmlformats.org/presentationml/2006/main">
  <p:tag name="AS_UNIQUEID" val="1630"/>
</p:tagLst>
</file>

<file path=ppt/tags/tag1260.xml><?xml version="1.0" encoding="utf-8"?>
<p:tagLst xmlns:p="http://schemas.openxmlformats.org/presentationml/2006/main">
  <p:tag name="AS_UNIQUEID" val="22050"/>
</p:tagLst>
</file>

<file path=ppt/tags/tag1261.xml><?xml version="1.0" encoding="utf-8"?>
<p:tagLst xmlns:p="http://schemas.openxmlformats.org/presentationml/2006/main">
  <p:tag name="AS_UNIQUEID" val="1889"/>
</p:tagLst>
</file>

<file path=ppt/tags/tag1262.xml><?xml version="1.0" encoding="utf-8"?>
<p:tagLst xmlns:p="http://schemas.openxmlformats.org/presentationml/2006/main">
  <p:tag name="AS_UNIQUEID" val="1897"/>
</p:tagLst>
</file>

<file path=ppt/tags/tag1263.xml><?xml version="1.0" encoding="utf-8"?>
<p:tagLst xmlns:p="http://schemas.openxmlformats.org/presentationml/2006/main">
  <p:tag name="AS_UNIQUEID" val="22051"/>
</p:tagLst>
</file>

<file path=ppt/tags/tag1264.xml><?xml version="1.0" encoding="utf-8"?>
<p:tagLst xmlns:p="http://schemas.openxmlformats.org/presentationml/2006/main">
  <p:tag name="AS_UNIQUEID" val="22052"/>
</p:tagLst>
</file>

<file path=ppt/tags/tag1265.xml><?xml version="1.0" encoding="utf-8"?>
<p:tagLst xmlns:p="http://schemas.openxmlformats.org/presentationml/2006/main">
  <p:tag name="AS_UNIQUEID" val="22053"/>
</p:tagLst>
</file>

<file path=ppt/tags/tag1266.xml><?xml version="1.0" encoding="utf-8"?>
<p:tagLst xmlns:p="http://schemas.openxmlformats.org/presentationml/2006/main">
  <p:tag name="AS_UNIQUEID" val="1889"/>
</p:tagLst>
</file>

<file path=ppt/tags/tag1267.xml><?xml version="1.0" encoding="utf-8"?>
<p:tagLst xmlns:p="http://schemas.openxmlformats.org/presentationml/2006/main">
  <p:tag name="AS_UNIQUEID" val="1897"/>
</p:tagLst>
</file>

<file path=ppt/tags/tag1268.xml><?xml version="1.0" encoding="utf-8"?>
<p:tagLst xmlns:p="http://schemas.openxmlformats.org/presentationml/2006/main">
  <p:tag name="AS_UNIQUEID" val="22054"/>
</p:tagLst>
</file>

<file path=ppt/tags/tag1269.xml><?xml version="1.0" encoding="utf-8"?>
<p:tagLst xmlns:p="http://schemas.openxmlformats.org/presentationml/2006/main">
  <p:tag name="AS_UNIQUEID" val="1890"/>
</p:tagLst>
</file>

<file path=ppt/tags/tag127.xml><?xml version="1.0" encoding="utf-8"?>
<p:tagLst xmlns:p="http://schemas.openxmlformats.org/presentationml/2006/main">
  <p:tag name="AS_UNIQUEID" val="1631"/>
</p:tagLst>
</file>

<file path=ppt/tags/tag1270.xml><?xml version="1.0" encoding="utf-8"?>
<p:tagLst xmlns:p="http://schemas.openxmlformats.org/presentationml/2006/main">
  <p:tag name="AS_UNIQUEID" val="22055"/>
</p:tagLst>
</file>

<file path=ppt/tags/tag1271.xml><?xml version="1.0" encoding="utf-8"?>
<p:tagLst xmlns:p="http://schemas.openxmlformats.org/presentationml/2006/main">
  <p:tag name="AS_UNIQUEID" val="22056"/>
</p:tagLst>
</file>

<file path=ppt/tags/tag1272.xml><?xml version="1.0" encoding="utf-8"?>
<p:tagLst xmlns:p="http://schemas.openxmlformats.org/presentationml/2006/main">
  <p:tag name="AS_UNIQUEID" val="1695"/>
</p:tagLst>
</file>

<file path=ppt/tags/tag1273.xml><?xml version="1.0" encoding="utf-8"?>
<p:tagLst xmlns:p="http://schemas.openxmlformats.org/presentationml/2006/main">
  <p:tag name="AS_UNIQUEID" val="1697"/>
</p:tagLst>
</file>

<file path=ppt/tags/tag1274.xml><?xml version="1.0" encoding="utf-8"?>
<p:tagLst xmlns:p="http://schemas.openxmlformats.org/presentationml/2006/main">
  <p:tag name="AS_UNIQUEID" val="1699"/>
</p:tagLst>
</file>

<file path=ppt/tags/tag1275.xml><?xml version="1.0" encoding="utf-8"?>
<p:tagLst xmlns:p="http://schemas.openxmlformats.org/presentationml/2006/main">
  <p:tag name="AS_UNIQUEID" val="1696"/>
</p:tagLst>
</file>

<file path=ppt/tags/tag1276.xml><?xml version="1.0" encoding="utf-8"?>
<p:tagLst xmlns:p="http://schemas.openxmlformats.org/presentationml/2006/main">
  <p:tag name="AS_UNIQUEID" val="1698"/>
</p:tagLst>
</file>

<file path=ppt/tags/tag1277.xml><?xml version="1.0" encoding="utf-8"?>
<p:tagLst xmlns:p="http://schemas.openxmlformats.org/presentationml/2006/main">
  <p:tag name="AS_UNIQUEID" val="22057"/>
</p:tagLst>
</file>

<file path=ppt/tags/tag1278.xml><?xml version="1.0" encoding="utf-8"?>
<p:tagLst xmlns:p="http://schemas.openxmlformats.org/presentationml/2006/main">
  <p:tag name="AS_UNIQUEID" val="19194"/>
</p:tagLst>
</file>

<file path=ppt/tags/tag1279.xml><?xml version="1.0" encoding="utf-8"?>
<p:tagLst xmlns:p="http://schemas.openxmlformats.org/presentationml/2006/main">
  <p:tag name="KSO_WM_BEAUTIFY_FLAG" val="#wm#"/>
  <p:tag name="KSO_WM_TEMPLATE_CATEGORY" val="custom"/>
  <p:tag name="KSO_WM_TEMPLATE_INDEX" val="20204262"/>
</p:tagLst>
</file>

<file path=ppt/tags/tag128.xml><?xml version="1.0" encoding="utf-8"?>
<p:tagLst xmlns:p="http://schemas.openxmlformats.org/presentationml/2006/main">
  <p:tag name="AS_UNIQUEID" val="1632"/>
</p:tagLst>
</file>

<file path=ppt/tags/tag1280.xml><?xml version="1.0" encoding="utf-8"?>
<p:tagLst xmlns:p="http://schemas.openxmlformats.org/presentationml/2006/main">
  <p:tag name="AS_UNIQUEID" val="22034"/>
</p:tagLst>
</file>

<file path=ppt/tags/tag1281.xml><?xml version="1.0" encoding="utf-8"?>
<p:tagLst xmlns:p="http://schemas.openxmlformats.org/presentationml/2006/main">
  <p:tag name="AS_UNIQUEID" val="22086"/>
</p:tagLst>
</file>

<file path=ppt/tags/tag1282.xml><?xml version="1.0" encoding="utf-8"?>
<p:tagLst xmlns:p="http://schemas.openxmlformats.org/presentationml/2006/main">
  <p:tag name="AS_UNIQUEID" val="22087"/>
</p:tagLst>
</file>

<file path=ppt/tags/tag1283.xml><?xml version="1.0" encoding="utf-8"?>
<p:tagLst xmlns:p="http://schemas.openxmlformats.org/presentationml/2006/main">
  <p:tag name="AS_UNIQUEID" val="22088"/>
</p:tagLst>
</file>

<file path=ppt/tags/tag1284.xml><?xml version="1.0" encoding="utf-8"?>
<p:tagLst xmlns:p="http://schemas.openxmlformats.org/presentationml/2006/main">
  <p:tag name="AS_UNIQUEID" val="22089"/>
</p:tagLst>
</file>

<file path=ppt/tags/tag1285.xml><?xml version="1.0" encoding="utf-8"?>
<p:tagLst xmlns:p="http://schemas.openxmlformats.org/presentationml/2006/main">
  <p:tag name="AS_UNIQUEID" val="22090"/>
</p:tagLst>
</file>

<file path=ppt/tags/tag1286.xml><?xml version="1.0" encoding="utf-8"?>
<p:tagLst xmlns:p="http://schemas.openxmlformats.org/presentationml/2006/main">
  <p:tag name="AS_UNIQUEID" val="1889"/>
</p:tagLst>
</file>

<file path=ppt/tags/tag1287.xml><?xml version="1.0" encoding="utf-8"?>
<p:tagLst xmlns:p="http://schemas.openxmlformats.org/presentationml/2006/main">
  <p:tag name="AS_UNIQUEID" val="1897"/>
</p:tagLst>
</file>

<file path=ppt/tags/tag1288.xml><?xml version="1.0" encoding="utf-8"?>
<p:tagLst xmlns:p="http://schemas.openxmlformats.org/presentationml/2006/main">
  <p:tag name="AS_UNIQUEID" val="22091"/>
</p:tagLst>
</file>

<file path=ppt/tags/tag1289.xml><?xml version="1.0" encoding="utf-8"?>
<p:tagLst xmlns:p="http://schemas.openxmlformats.org/presentationml/2006/main">
  <p:tag name="AS_UNIQUEID" val="22092"/>
</p:tagLst>
</file>

<file path=ppt/tags/tag129.xml><?xml version="1.0" encoding="utf-8"?>
<p:tagLst xmlns:p="http://schemas.openxmlformats.org/presentationml/2006/main">
  <p:tag name="AS_UNIQUEID" val="1633"/>
</p:tagLst>
</file>

<file path=ppt/tags/tag1290.xml><?xml version="1.0" encoding="utf-8"?>
<p:tagLst xmlns:p="http://schemas.openxmlformats.org/presentationml/2006/main">
  <p:tag name="AS_UNIQUEID" val="1889"/>
</p:tagLst>
</file>

<file path=ppt/tags/tag1291.xml><?xml version="1.0" encoding="utf-8"?>
<p:tagLst xmlns:p="http://schemas.openxmlformats.org/presentationml/2006/main">
  <p:tag name="AS_UNIQUEID" val="1897"/>
</p:tagLst>
</file>

<file path=ppt/tags/tag1292.xml><?xml version="1.0" encoding="utf-8"?>
<p:tagLst xmlns:p="http://schemas.openxmlformats.org/presentationml/2006/main">
  <p:tag name="AS_UNIQUEID" val="1890"/>
</p:tagLst>
</file>

<file path=ppt/tags/tag1293.xml><?xml version="1.0" encoding="utf-8"?>
<p:tagLst xmlns:p="http://schemas.openxmlformats.org/presentationml/2006/main">
  <p:tag name="AS_UNIQUEID" val="13945"/>
</p:tagLst>
</file>

<file path=ppt/tags/tag1294.xml><?xml version="1.0" encoding="utf-8"?>
<p:tagLst xmlns:p="http://schemas.openxmlformats.org/presentationml/2006/main">
  <p:tag name="AS_UNIQUEID" val="22093"/>
</p:tagLst>
</file>

<file path=ppt/tags/tag1295.xml><?xml version="1.0" encoding="utf-8"?>
<p:tagLst xmlns:p="http://schemas.openxmlformats.org/presentationml/2006/main">
  <p:tag name="AS_UNIQUEID" val="22094"/>
</p:tagLst>
</file>

<file path=ppt/tags/tag1296.xml><?xml version="1.0" encoding="utf-8"?>
<p:tagLst xmlns:p="http://schemas.openxmlformats.org/presentationml/2006/main">
  <p:tag name="AS_UNIQUEID" val="1890"/>
</p:tagLst>
</file>

<file path=ppt/tags/tag1297.xml><?xml version="1.0" encoding="utf-8"?>
<p:tagLst xmlns:p="http://schemas.openxmlformats.org/presentationml/2006/main">
  <p:tag name="AS_UNIQUEID" val="22095"/>
</p:tagLst>
</file>

<file path=ppt/tags/tag1298.xml><?xml version="1.0" encoding="utf-8"?>
<p:tagLst xmlns:p="http://schemas.openxmlformats.org/presentationml/2006/main">
  <p:tag name="AS_UNIQUEID" val="1897"/>
</p:tagLst>
</file>

<file path=ppt/tags/tag1299.xml><?xml version="1.0" encoding="utf-8"?>
<p:tagLst xmlns:p="http://schemas.openxmlformats.org/presentationml/2006/main">
  <p:tag name="AS_UNIQUEID" val="22096"/>
</p:tagLst>
</file>

<file path=ppt/tags/tag13.xml><?xml version="1.0" encoding="utf-8"?>
<p:tagLst xmlns:p="http://schemas.openxmlformats.org/presentationml/2006/main">
  <p:tag name="AS_UNIQUEID" val="1511"/>
</p:tagLst>
</file>

<file path=ppt/tags/tag130.xml><?xml version="1.0" encoding="utf-8"?>
<p:tagLst xmlns:p="http://schemas.openxmlformats.org/presentationml/2006/main">
  <p:tag name="AS_UNIQUEID" val="1634"/>
</p:tagLst>
</file>

<file path=ppt/tags/tag1300.xml><?xml version="1.0" encoding="utf-8"?>
<p:tagLst xmlns:p="http://schemas.openxmlformats.org/presentationml/2006/main">
  <p:tag name="AS_UNIQUEID" val="1890"/>
</p:tagLst>
</file>

<file path=ppt/tags/tag1301.xml><?xml version="1.0" encoding="utf-8"?>
<p:tagLst xmlns:p="http://schemas.openxmlformats.org/presentationml/2006/main">
  <p:tag name="AS_UNIQUEID" val="22097"/>
</p:tagLst>
</file>

<file path=ppt/tags/tag1302.xml><?xml version="1.0" encoding="utf-8"?>
<p:tagLst xmlns:p="http://schemas.openxmlformats.org/presentationml/2006/main">
  <p:tag name="AS_UNIQUEID" val="1890"/>
</p:tagLst>
</file>

<file path=ppt/tags/tag1303.xml><?xml version="1.0" encoding="utf-8"?>
<p:tagLst xmlns:p="http://schemas.openxmlformats.org/presentationml/2006/main">
  <p:tag name="AS_UNIQUEID" val="1890"/>
</p:tagLst>
</file>

<file path=ppt/tags/tag1304.xml><?xml version="1.0" encoding="utf-8"?>
<p:tagLst xmlns:p="http://schemas.openxmlformats.org/presentationml/2006/main">
  <p:tag name="AS_UNIQUEID" val="22098"/>
</p:tagLst>
</file>

<file path=ppt/tags/tag1305.xml><?xml version="1.0" encoding="utf-8"?>
<p:tagLst xmlns:p="http://schemas.openxmlformats.org/presentationml/2006/main">
  <p:tag name="AS_UNIQUEID" val="22099"/>
</p:tagLst>
</file>

<file path=ppt/tags/tag1306.xml><?xml version="1.0" encoding="utf-8"?>
<p:tagLst xmlns:p="http://schemas.openxmlformats.org/presentationml/2006/main">
  <p:tag name="AS_UNIQUEID" val="1695"/>
</p:tagLst>
</file>

<file path=ppt/tags/tag1307.xml><?xml version="1.0" encoding="utf-8"?>
<p:tagLst xmlns:p="http://schemas.openxmlformats.org/presentationml/2006/main">
  <p:tag name="AS_UNIQUEID" val="1697"/>
</p:tagLst>
</file>

<file path=ppt/tags/tag1308.xml><?xml version="1.0" encoding="utf-8"?>
<p:tagLst xmlns:p="http://schemas.openxmlformats.org/presentationml/2006/main">
  <p:tag name="AS_UNIQUEID" val="1699"/>
</p:tagLst>
</file>

<file path=ppt/tags/tag1309.xml><?xml version="1.0" encoding="utf-8"?>
<p:tagLst xmlns:p="http://schemas.openxmlformats.org/presentationml/2006/main">
  <p:tag name="AS_UNIQUEID" val="1696"/>
</p:tagLst>
</file>

<file path=ppt/tags/tag131.xml><?xml version="1.0" encoding="utf-8"?>
<p:tagLst xmlns:p="http://schemas.openxmlformats.org/presentationml/2006/main">
  <p:tag name="AS_UNIQUEID" val="1635"/>
</p:tagLst>
</file>

<file path=ppt/tags/tag1310.xml><?xml version="1.0" encoding="utf-8"?>
<p:tagLst xmlns:p="http://schemas.openxmlformats.org/presentationml/2006/main">
  <p:tag name="AS_UNIQUEID" val="1698"/>
</p:tagLst>
</file>

<file path=ppt/tags/tag1311.xml><?xml version="1.0" encoding="utf-8"?>
<p:tagLst xmlns:p="http://schemas.openxmlformats.org/presentationml/2006/main">
  <p:tag name="AS_UNIQUEID" val="22100"/>
</p:tagLst>
</file>

<file path=ppt/tags/tag1312.xml><?xml version="1.0" encoding="utf-8"?>
<p:tagLst xmlns:p="http://schemas.openxmlformats.org/presentationml/2006/main">
  <p:tag name="AS_UNIQUEID" val="19194"/>
</p:tagLst>
</file>

<file path=ppt/tags/tag1313.xml><?xml version="1.0" encoding="utf-8"?>
<p:tagLst xmlns:p="http://schemas.openxmlformats.org/presentationml/2006/main">
  <p:tag name="AS_UNIQUEID" val="22101"/>
</p:tagLst>
</file>

<file path=ppt/tags/tag1314.xml><?xml version="1.0" encoding="utf-8"?>
<p:tagLst xmlns:p="http://schemas.openxmlformats.org/presentationml/2006/main">
  <p:tag name="AS_UNIQUEID" val="22102"/>
</p:tagLst>
</file>

<file path=ppt/tags/tag1315.xml><?xml version="1.0" encoding="utf-8"?>
<p:tagLst xmlns:p="http://schemas.openxmlformats.org/presentationml/2006/main">
  <p:tag name="AS_UNIQUEID" val="1889"/>
</p:tagLst>
</file>

<file path=ppt/tags/tag1316.xml><?xml version="1.0" encoding="utf-8"?>
<p:tagLst xmlns:p="http://schemas.openxmlformats.org/presentationml/2006/main">
  <p:tag name="AS_UNIQUEID" val="1897"/>
</p:tagLst>
</file>

<file path=ppt/tags/tag1317.xml><?xml version="1.0" encoding="utf-8"?>
<p:tagLst xmlns:p="http://schemas.openxmlformats.org/presentationml/2006/main">
  <p:tag name="AS_UNIQUEID" val="22103"/>
</p:tagLst>
</file>

<file path=ppt/tags/tag1318.xml><?xml version="1.0" encoding="utf-8"?>
<p:tagLst xmlns:p="http://schemas.openxmlformats.org/presentationml/2006/main">
  <p:tag name="AS_UNIQUEID" val="22104"/>
</p:tagLst>
</file>

<file path=ppt/tags/tag1319.xml><?xml version="1.0" encoding="utf-8"?>
<p:tagLst xmlns:p="http://schemas.openxmlformats.org/presentationml/2006/main">
  <p:tag name="AS_UNIQUEID" val="22105"/>
</p:tagLst>
</file>

<file path=ppt/tags/tag132.xml><?xml version="1.0" encoding="utf-8"?>
<p:tagLst xmlns:p="http://schemas.openxmlformats.org/presentationml/2006/main">
  <p:tag name="AS_UNIQUEID" val="1636"/>
</p:tagLst>
</file>

<file path=ppt/tags/tag1320.xml><?xml version="1.0" encoding="utf-8"?>
<p:tagLst xmlns:p="http://schemas.openxmlformats.org/presentationml/2006/main">
  <p:tag name="AS_UNIQUEID" val="1889"/>
</p:tagLst>
</file>

<file path=ppt/tags/tag1321.xml><?xml version="1.0" encoding="utf-8"?>
<p:tagLst xmlns:p="http://schemas.openxmlformats.org/presentationml/2006/main">
  <p:tag name="AS_UNIQUEID" val="1897"/>
</p:tagLst>
</file>

<file path=ppt/tags/tag1322.xml><?xml version="1.0" encoding="utf-8"?>
<p:tagLst xmlns:p="http://schemas.openxmlformats.org/presentationml/2006/main">
  <p:tag name="AS_UNIQUEID" val="22106"/>
</p:tagLst>
</file>

<file path=ppt/tags/tag1323.xml><?xml version="1.0" encoding="utf-8"?>
<p:tagLst xmlns:p="http://schemas.openxmlformats.org/presentationml/2006/main">
  <p:tag name="KSO_WM_BEAUTIFY_FLAG" val="#wm#"/>
  <p:tag name="KSO_WM_TEMPLATE_CATEGORY" val="custom"/>
  <p:tag name="KSO_WM_TEMPLATE_INDEX" val="20204262"/>
</p:tagLst>
</file>

<file path=ppt/tags/tag1324.xml><?xml version="1.0" encoding="utf-8"?>
<p:tagLst xmlns:p="http://schemas.openxmlformats.org/presentationml/2006/main">
  <p:tag name="AS_UNIQUEID" val="22084"/>
</p:tagLst>
</file>

<file path=ppt/tags/tag1325.xml><?xml version="1.0" encoding="utf-8"?>
<p:tagLst xmlns:p="http://schemas.openxmlformats.org/presentationml/2006/main">
  <p:tag name="AS_UNIQUEID" val="22129"/>
</p:tagLst>
</file>

<file path=ppt/tags/tag1326.xml><?xml version="1.0" encoding="utf-8"?>
<p:tagLst xmlns:p="http://schemas.openxmlformats.org/presentationml/2006/main">
  <p:tag name="AS_UNIQUEID" val="22130"/>
</p:tagLst>
</file>

<file path=ppt/tags/tag1327.xml><?xml version="1.0" encoding="utf-8"?>
<p:tagLst xmlns:p="http://schemas.openxmlformats.org/presentationml/2006/main">
  <p:tag name="AS_UNIQUEID" val="22131"/>
  <p:tag name="KSO_WM_BEAUTIFY_FLAG" val=""/>
</p:tagLst>
</file>

<file path=ppt/tags/tag1328.xml><?xml version="1.0" encoding="utf-8"?>
<p:tagLst xmlns:p="http://schemas.openxmlformats.org/presentationml/2006/main">
  <p:tag name="AS_UNIQUEID" val="22132"/>
</p:tagLst>
</file>

<file path=ppt/tags/tag1329.xml><?xml version="1.0" encoding="utf-8"?>
<p:tagLst xmlns:p="http://schemas.openxmlformats.org/presentationml/2006/main">
  <p:tag name="AS_UNIQUEID" val="22133"/>
</p:tagLst>
</file>

<file path=ppt/tags/tag133.xml><?xml version="1.0" encoding="utf-8"?>
<p:tagLst xmlns:p="http://schemas.openxmlformats.org/presentationml/2006/main">
  <p:tag name="AS_UNIQUEID" val="1637"/>
</p:tagLst>
</file>

<file path=ppt/tags/tag1330.xml><?xml version="1.0" encoding="utf-8"?>
<p:tagLst xmlns:p="http://schemas.openxmlformats.org/presentationml/2006/main">
  <p:tag name="AS_UNIQUEID" val="22134"/>
  <p:tag name="KSO_WM_BEAUTIFY_FLAG" val=""/>
</p:tagLst>
</file>

<file path=ppt/tags/tag1331.xml><?xml version="1.0" encoding="utf-8"?>
<p:tagLst xmlns:p="http://schemas.openxmlformats.org/presentationml/2006/main">
  <p:tag name="AS_UNIQUEID" val="22135"/>
</p:tagLst>
</file>

<file path=ppt/tags/tag1332.xml><?xml version="1.0" encoding="utf-8"?>
<p:tagLst xmlns:p="http://schemas.openxmlformats.org/presentationml/2006/main">
  <p:tag name="AS_UNIQUEID" val="22136"/>
</p:tagLst>
</file>

<file path=ppt/tags/tag1333.xml><?xml version="1.0" encoding="utf-8"?>
<p:tagLst xmlns:p="http://schemas.openxmlformats.org/presentationml/2006/main">
  <p:tag name="AS_UNIQUEID" val="22137"/>
</p:tagLst>
</file>

<file path=ppt/tags/tag1334.xml><?xml version="1.0" encoding="utf-8"?>
<p:tagLst xmlns:p="http://schemas.openxmlformats.org/presentationml/2006/main">
  <p:tag name="AS_UNIQUEID" val="22143"/>
</p:tagLst>
</file>

<file path=ppt/tags/tag1335.xml><?xml version="1.0" encoding="utf-8"?>
<p:tagLst xmlns:p="http://schemas.openxmlformats.org/presentationml/2006/main">
  <p:tag name="AS_UNIQUEID" val="22144"/>
</p:tagLst>
</file>

<file path=ppt/tags/tag1336.xml><?xml version="1.0" encoding="utf-8"?>
<p:tagLst xmlns:p="http://schemas.openxmlformats.org/presentationml/2006/main">
  <p:tag name="AS_UNIQUEID" val="22145"/>
</p:tagLst>
</file>

<file path=ppt/tags/tag1337.xml><?xml version="1.0" encoding="utf-8"?>
<p:tagLst xmlns:p="http://schemas.openxmlformats.org/presentationml/2006/main">
  <p:tag name="AS_UNIQUEID" val="22146"/>
</p:tagLst>
</file>

<file path=ppt/tags/tag1338.xml><?xml version="1.0" encoding="utf-8"?>
<p:tagLst xmlns:p="http://schemas.openxmlformats.org/presentationml/2006/main">
  <p:tag name="AS_UNIQUEID" val="22147"/>
</p:tagLst>
</file>

<file path=ppt/tags/tag1339.xml><?xml version="1.0" encoding="utf-8"?>
<p:tagLst xmlns:p="http://schemas.openxmlformats.org/presentationml/2006/main">
  <p:tag name="AS_UNIQUEID" val="22148"/>
</p:tagLst>
</file>

<file path=ppt/tags/tag134.xml><?xml version="1.0" encoding="utf-8"?>
<p:tagLst xmlns:p="http://schemas.openxmlformats.org/presentationml/2006/main">
  <p:tag name="AS_UNIQUEID" val="1639"/>
</p:tagLst>
</file>

<file path=ppt/tags/tag1340.xml><?xml version="1.0" encoding="utf-8"?>
<p:tagLst xmlns:p="http://schemas.openxmlformats.org/presentationml/2006/main">
  <p:tag name="AS_UNIQUEID" val="22149"/>
</p:tagLst>
</file>

<file path=ppt/tags/tag1341.xml><?xml version="1.0" encoding="utf-8"?>
<p:tagLst xmlns:p="http://schemas.openxmlformats.org/presentationml/2006/main">
  <p:tag name="AS_UNIQUEID" val="9841"/>
</p:tagLst>
</file>

<file path=ppt/tags/tag1342.xml><?xml version="1.0" encoding="utf-8"?>
<p:tagLst xmlns:p="http://schemas.openxmlformats.org/presentationml/2006/main">
  <p:tag name="AS_UNIQUEID" val="9842"/>
  <p:tag name="KSO_WM_BEAUTIFY_FLAG" val=""/>
</p:tagLst>
</file>

<file path=ppt/tags/tag1343.xml><?xml version="1.0" encoding="utf-8"?>
<p:tagLst xmlns:p="http://schemas.openxmlformats.org/presentationml/2006/main">
  <p:tag name="AS_UNIQUEID" val="9845"/>
</p:tagLst>
</file>

<file path=ppt/tags/tag1344.xml><?xml version="1.0" encoding="utf-8"?>
<p:tagLst xmlns:p="http://schemas.openxmlformats.org/presentationml/2006/main">
  <p:tag name="AS_UNIQUEID" val="22150"/>
</p:tagLst>
</file>

<file path=ppt/tags/tag1345.xml><?xml version="1.0" encoding="utf-8"?>
<p:tagLst xmlns:p="http://schemas.openxmlformats.org/presentationml/2006/main">
  <p:tag name="AS_UNIQUEID" val="22139"/>
</p:tagLst>
</file>

<file path=ppt/tags/tag1346.xml><?xml version="1.0" encoding="utf-8"?>
<p:tagLst xmlns:p="http://schemas.openxmlformats.org/presentationml/2006/main">
  <p:tag name="AS_UNIQUEID" val="22140"/>
</p:tagLst>
</file>

<file path=ppt/tags/tag1347.xml><?xml version="1.0" encoding="utf-8"?>
<p:tagLst xmlns:p="http://schemas.openxmlformats.org/presentationml/2006/main">
  <p:tag name="AS_UNIQUEID" val="22141"/>
</p:tagLst>
</file>

<file path=ppt/tags/tag1348.xml><?xml version="1.0" encoding="utf-8"?>
<p:tagLst xmlns:p="http://schemas.openxmlformats.org/presentationml/2006/main">
  <p:tag name="AS_UNIQUEID" val="22156"/>
</p:tagLst>
</file>

<file path=ppt/tags/tag1349.xml><?xml version="1.0" encoding="utf-8"?>
<p:tagLst xmlns:p="http://schemas.openxmlformats.org/presentationml/2006/main">
  <p:tag name="AS_UNIQUEID" val="22157"/>
</p:tagLst>
</file>

<file path=ppt/tags/tag135.xml><?xml version="1.0" encoding="utf-8"?>
<p:tagLst xmlns:p="http://schemas.openxmlformats.org/presentationml/2006/main">
  <p:tag name="AS_UNIQUEID" val="1641"/>
</p:tagLst>
</file>

<file path=ppt/tags/tag1350.xml><?xml version="1.0" encoding="utf-8"?>
<p:tagLst xmlns:p="http://schemas.openxmlformats.org/presentationml/2006/main">
  <p:tag name="AS_UNIQUEID" val="22158"/>
</p:tagLst>
</file>

<file path=ppt/tags/tag1351.xml><?xml version="1.0" encoding="utf-8"?>
<p:tagLst xmlns:p="http://schemas.openxmlformats.org/presentationml/2006/main">
  <p:tag name="AS_UNIQUEID" val="22159"/>
</p:tagLst>
</file>

<file path=ppt/tags/tag1352.xml><?xml version="1.0" encoding="utf-8"?>
<p:tagLst xmlns:p="http://schemas.openxmlformats.org/presentationml/2006/main">
  <p:tag name="AS_UNIQUEID" val="22160"/>
</p:tagLst>
</file>

<file path=ppt/tags/tag1353.xml><?xml version="1.0" encoding="utf-8"?>
<p:tagLst xmlns:p="http://schemas.openxmlformats.org/presentationml/2006/main">
  <p:tag name="AS_UNIQUEID" val="22161"/>
</p:tagLst>
</file>

<file path=ppt/tags/tag1354.xml><?xml version="1.0" encoding="utf-8"?>
<p:tagLst xmlns:p="http://schemas.openxmlformats.org/presentationml/2006/main">
  <p:tag name="AS_UNIQUEID" val="22162"/>
</p:tagLst>
</file>

<file path=ppt/tags/tag1355.xml><?xml version="1.0" encoding="utf-8"?>
<p:tagLst xmlns:p="http://schemas.openxmlformats.org/presentationml/2006/main">
  <p:tag name="AS_UNIQUEID" val="9842"/>
  <p:tag name="KSO_WM_BEAUTIFY_FLAG" val=""/>
</p:tagLst>
</file>

<file path=ppt/tags/tag1356.xml><?xml version="1.0" encoding="utf-8"?>
<p:tagLst xmlns:p="http://schemas.openxmlformats.org/presentationml/2006/main">
  <p:tag name="AS_UNIQUEID" val="9841"/>
</p:tagLst>
</file>

<file path=ppt/tags/tag1357.xml><?xml version="1.0" encoding="utf-8"?>
<p:tagLst xmlns:p="http://schemas.openxmlformats.org/presentationml/2006/main">
  <p:tag name="AS_UNIQUEID" val="9845"/>
</p:tagLst>
</file>

<file path=ppt/tags/tag1358.xml><?xml version="1.0" encoding="utf-8"?>
<p:tagLst xmlns:p="http://schemas.openxmlformats.org/presentationml/2006/main">
  <p:tag name="AS_UNIQUEID" val="22163"/>
</p:tagLst>
</file>

<file path=ppt/tags/tag1359.xml><?xml version="1.0" encoding="utf-8"?>
<p:tagLst xmlns:p="http://schemas.openxmlformats.org/presentationml/2006/main">
  <p:tag name="AS_UNIQUEID" val="9842"/>
  <p:tag name="KSO_WM_BEAUTIFY_FLAG" val=""/>
</p:tagLst>
</file>

<file path=ppt/tags/tag136.xml><?xml version="1.0" encoding="utf-8"?>
<p:tagLst xmlns:p="http://schemas.openxmlformats.org/presentationml/2006/main">
  <p:tag name="AS_UNIQUEID" val="1643"/>
</p:tagLst>
</file>

<file path=ppt/tags/tag1360.xml><?xml version="1.0" encoding="utf-8"?>
<p:tagLst xmlns:p="http://schemas.openxmlformats.org/presentationml/2006/main">
  <p:tag name="AS_UNIQUEID" val="9841"/>
</p:tagLst>
</file>

<file path=ppt/tags/tag1361.xml><?xml version="1.0" encoding="utf-8"?>
<p:tagLst xmlns:p="http://schemas.openxmlformats.org/presentationml/2006/main">
  <p:tag name="AS_UNIQUEID" val="9845"/>
</p:tagLst>
</file>

<file path=ppt/tags/tag1362.xml><?xml version="1.0" encoding="utf-8"?>
<p:tagLst xmlns:p="http://schemas.openxmlformats.org/presentationml/2006/main">
  <p:tag name="AS_UNIQUEID" val="22164"/>
</p:tagLst>
</file>

<file path=ppt/tags/tag1363.xml><?xml version="1.0" encoding="utf-8"?>
<p:tagLst xmlns:p="http://schemas.openxmlformats.org/presentationml/2006/main">
  <p:tag name="AS_UNIQUEID" val="9842"/>
  <p:tag name="KSO_WM_BEAUTIFY_FLAG" val=""/>
</p:tagLst>
</file>

<file path=ppt/tags/tag1364.xml><?xml version="1.0" encoding="utf-8"?>
<p:tagLst xmlns:p="http://schemas.openxmlformats.org/presentationml/2006/main">
  <p:tag name="AS_UNIQUEID" val="9841"/>
</p:tagLst>
</file>

<file path=ppt/tags/tag1365.xml><?xml version="1.0" encoding="utf-8"?>
<p:tagLst xmlns:p="http://schemas.openxmlformats.org/presentationml/2006/main">
  <p:tag name="AS_UNIQUEID" val="9845"/>
</p:tagLst>
</file>

<file path=ppt/tags/tag1366.xml><?xml version="1.0" encoding="utf-8"?>
<p:tagLst xmlns:p="http://schemas.openxmlformats.org/presentationml/2006/main">
  <p:tag name="AS_UNIQUEID" val="22152"/>
</p:tagLst>
</file>

<file path=ppt/tags/tag1367.xml><?xml version="1.0" encoding="utf-8"?>
<p:tagLst xmlns:p="http://schemas.openxmlformats.org/presentationml/2006/main">
  <p:tag name="AS_UNIQUEID" val="22153"/>
</p:tagLst>
</file>

<file path=ppt/tags/tag1368.xml><?xml version="1.0" encoding="utf-8"?>
<p:tagLst xmlns:p="http://schemas.openxmlformats.org/presentationml/2006/main">
  <p:tag name="AS_UNIQUEID" val="22154"/>
</p:tagLst>
</file>

<file path=ppt/tags/tag1369.xml><?xml version="1.0" encoding="utf-8"?>
<p:tagLst xmlns:p="http://schemas.openxmlformats.org/presentationml/2006/main">
  <p:tag name="AS_UNIQUEID" val="22170"/>
</p:tagLst>
</file>

<file path=ppt/tags/tag137.xml><?xml version="1.0" encoding="utf-8"?>
<p:tagLst xmlns:p="http://schemas.openxmlformats.org/presentationml/2006/main">
  <p:tag name="AS_UNIQUEID" val="21634"/>
</p:tagLst>
</file>

<file path=ppt/tags/tag1370.xml><?xml version="1.0" encoding="utf-8"?>
<p:tagLst xmlns:p="http://schemas.openxmlformats.org/presentationml/2006/main">
  <p:tag name="AS_UNIQUEID" val="22171"/>
</p:tagLst>
</file>

<file path=ppt/tags/tag1371.xml><?xml version="1.0" encoding="utf-8"?>
<p:tagLst xmlns:p="http://schemas.openxmlformats.org/presentationml/2006/main">
  <p:tag name="AS_UNIQUEID" val="22172"/>
</p:tagLst>
</file>

<file path=ppt/tags/tag1372.xml><?xml version="1.0" encoding="utf-8"?>
<p:tagLst xmlns:p="http://schemas.openxmlformats.org/presentationml/2006/main">
  <p:tag name="AS_UNIQUEID" val="22173"/>
</p:tagLst>
</file>

<file path=ppt/tags/tag1373.xml><?xml version="1.0" encoding="utf-8"?>
<p:tagLst xmlns:p="http://schemas.openxmlformats.org/presentationml/2006/main">
  <p:tag name="AS_UNIQUEID" val="22174"/>
</p:tagLst>
</file>

<file path=ppt/tags/tag1374.xml><?xml version="1.0" encoding="utf-8"?>
<p:tagLst xmlns:p="http://schemas.openxmlformats.org/presentationml/2006/main">
  <p:tag name="AS_UNIQUEID" val="22175"/>
</p:tagLst>
</file>

<file path=ppt/tags/tag1375.xml><?xml version="1.0" encoding="utf-8"?>
<p:tagLst xmlns:p="http://schemas.openxmlformats.org/presentationml/2006/main">
  <p:tag name="AS_UNIQUEID" val="22176"/>
</p:tagLst>
</file>

<file path=ppt/tags/tag1376.xml><?xml version="1.0" encoding="utf-8"?>
<p:tagLst xmlns:p="http://schemas.openxmlformats.org/presentationml/2006/main">
  <p:tag name="AS_UNIQUEID" val="9841"/>
</p:tagLst>
</file>

<file path=ppt/tags/tag1377.xml><?xml version="1.0" encoding="utf-8"?>
<p:tagLst xmlns:p="http://schemas.openxmlformats.org/presentationml/2006/main">
  <p:tag name="AS_UNIQUEID" val="9842"/>
  <p:tag name="KSO_WM_BEAUTIFY_FLAG" val=""/>
</p:tagLst>
</file>

<file path=ppt/tags/tag1378.xml><?xml version="1.0" encoding="utf-8"?>
<p:tagLst xmlns:p="http://schemas.openxmlformats.org/presentationml/2006/main">
  <p:tag name="AS_UNIQUEID" val="9845"/>
</p:tagLst>
</file>

<file path=ppt/tags/tag1379.xml><?xml version="1.0" encoding="utf-8"?>
<p:tagLst xmlns:p="http://schemas.openxmlformats.org/presentationml/2006/main">
  <p:tag name="AS_UNIQUEID" val="22166"/>
</p:tagLst>
</file>

<file path=ppt/tags/tag138.xml><?xml version="1.0" encoding="utf-8"?>
<p:tagLst xmlns:p="http://schemas.openxmlformats.org/presentationml/2006/main">
  <p:tag name="AS_UNIQUEID" val="21635"/>
</p:tagLst>
</file>

<file path=ppt/tags/tag1380.xml><?xml version="1.0" encoding="utf-8"?>
<p:tagLst xmlns:p="http://schemas.openxmlformats.org/presentationml/2006/main">
  <p:tag name="AS_UNIQUEID" val="22167"/>
</p:tagLst>
</file>

<file path=ppt/tags/tag1381.xml><?xml version="1.0" encoding="utf-8"?>
<p:tagLst xmlns:p="http://schemas.openxmlformats.org/presentationml/2006/main">
  <p:tag name="AS_UNIQUEID" val="22168"/>
</p:tagLst>
</file>

<file path=ppt/tags/tag1382.xml><?xml version="1.0" encoding="utf-8"?>
<p:tagLst xmlns:p="http://schemas.openxmlformats.org/presentationml/2006/main">
  <p:tag name="AS_UNIQUEID" val="22182"/>
</p:tagLst>
</file>

<file path=ppt/tags/tag1383.xml><?xml version="1.0" encoding="utf-8"?>
<p:tagLst xmlns:p="http://schemas.openxmlformats.org/presentationml/2006/main">
  <p:tag name="AS_UNIQUEID" val="22183"/>
</p:tagLst>
</file>

<file path=ppt/tags/tag1384.xml><?xml version="1.0" encoding="utf-8"?>
<p:tagLst xmlns:p="http://schemas.openxmlformats.org/presentationml/2006/main">
  <p:tag name="AS_UNIQUEID" val="22184"/>
</p:tagLst>
</file>

<file path=ppt/tags/tag1385.xml><?xml version="1.0" encoding="utf-8"?>
<p:tagLst xmlns:p="http://schemas.openxmlformats.org/presentationml/2006/main">
  <p:tag name="AS_UNIQUEID" val="22185"/>
</p:tagLst>
</file>

<file path=ppt/tags/tag1386.xml><?xml version="1.0" encoding="utf-8"?>
<p:tagLst xmlns:p="http://schemas.openxmlformats.org/presentationml/2006/main">
  <p:tag name="AS_UNIQUEID" val="22186"/>
</p:tagLst>
</file>

<file path=ppt/tags/tag1387.xml><?xml version="1.0" encoding="utf-8"?>
<p:tagLst xmlns:p="http://schemas.openxmlformats.org/presentationml/2006/main">
  <p:tag name="AS_UNIQUEID" val="22187"/>
</p:tagLst>
</file>

<file path=ppt/tags/tag1388.xml><?xml version="1.0" encoding="utf-8"?>
<p:tagLst xmlns:p="http://schemas.openxmlformats.org/presentationml/2006/main">
  <p:tag name="AS_UNIQUEID" val="22188"/>
</p:tagLst>
</file>

<file path=ppt/tags/tag1389.xml><?xml version="1.0" encoding="utf-8"?>
<p:tagLst xmlns:p="http://schemas.openxmlformats.org/presentationml/2006/main">
  <p:tag name="AS_UNIQUEID" val="9841"/>
</p:tagLst>
</file>

<file path=ppt/tags/tag139.xml><?xml version="1.0" encoding="utf-8"?>
<p:tagLst xmlns:p="http://schemas.openxmlformats.org/presentationml/2006/main">
  <p:tag name="AS_UNIQUEID" val="21636"/>
</p:tagLst>
</file>

<file path=ppt/tags/tag1390.xml><?xml version="1.0" encoding="utf-8"?>
<p:tagLst xmlns:p="http://schemas.openxmlformats.org/presentationml/2006/main">
  <p:tag name="AS_UNIQUEID" val="9842"/>
  <p:tag name="KSO_WM_BEAUTIFY_FLAG" val=""/>
</p:tagLst>
</file>

<file path=ppt/tags/tag1391.xml><?xml version="1.0" encoding="utf-8"?>
<p:tagLst xmlns:p="http://schemas.openxmlformats.org/presentationml/2006/main">
  <p:tag name="AS_UNIQUEID" val="9845"/>
</p:tagLst>
</file>

<file path=ppt/tags/tag1392.xml><?xml version="1.0" encoding="utf-8"?>
<p:tagLst xmlns:p="http://schemas.openxmlformats.org/presentationml/2006/main">
  <p:tag name="AS_UNIQUEID" val="22189"/>
</p:tagLst>
</file>

<file path=ppt/tags/tag1393.xml><?xml version="1.0" encoding="utf-8"?>
<p:tagLst xmlns:p="http://schemas.openxmlformats.org/presentationml/2006/main">
  <p:tag name="AS_UNIQUEID" val="9841"/>
</p:tagLst>
</file>

<file path=ppt/tags/tag1394.xml><?xml version="1.0" encoding="utf-8"?>
<p:tagLst xmlns:p="http://schemas.openxmlformats.org/presentationml/2006/main">
  <p:tag name="AS_UNIQUEID" val="9842"/>
  <p:tag name="KSO_WM_BEAUTIFY_FLAG" val=""/>
</p:tagLst>
</file>

<file path=ppt/tags/tag1395.xml><?xml version="1.0" encoding="utf-8"?>
<p:tagLst xmlns:p="http://schemas.openxmlformats.org/presentationml/2006/main">
  <p:tag name="AS_UNIQUEID" val="9845"/>
</p:tagLst>
</file>

<file path=ppt/tags/tag1396.xml><?xml version="1.0" encoding="utf-8"?>
<p:tagLst xmlns:p="http://schemas.openxmlformats.org/presentationml/2006/main">
  <p:tag name="AS_UNIQUEID" val="22190"/>
</p:tagLst>
</file>

<file path=ppt/tags/tag1397.xml><?xml version="1.0" encoding="utf-8"?>
<p:tagLst xmlns:p="http://schemas.openxmlformats.org/presentationml/2006/main">
  <p:tag name="AS_UNIQUEID" val="9841"/>
</p:tagLst>
</file>

<file path=ppt/tags/tag1398.xml><?xml version="1.0" encoding="utf-8"?>
<p:tagLst xmlns:p="http://schemas.openxmlformats.org/presentationml/2006/main">
  <p:tag name="AS_UNIQUEID" val="9842"/>
  <p:tag name="KSO_WM_BEAUTIFY_FLAG" val=""/>
</p:tagLst>
</file>

<file path=ppt/tags/tag1399.xml><?xml version="1.0" encoding="utf-8"?>
<p:tagLst xmlns:p="http://schemas.openxmlformats.org/presentationml/2006/main">
  <p:tag name="AS_UNIQUEID" val="9845"/>
</p:tagLst>
</file>

<file path=ppt/tags/tag14.xml><?xml version="1.0" encoding="utf-8"?>
<p:tagLst xmlns:p="http://schemas.openxmlformats.org/presentationml/2006/main">
  <p:tag name="AS_UNIQUEID" val="1512"/>
</p:tagLst>
</file>

<file path=ppt/tags/tag140.xml><?xml version="1.0" encoding="utf-8"?>
<p:tagLst xmlns:p="http://schemas.openxmlformats.org/presentationml/2006/main">
  <p:tag name="AS_UNIQUEID" val="21637"/>
</p:tagLst>
</file>

<file path=ppt/tags/tag1400.xml><?xml version="1.0" encoding="utf-8"?>
<p:tagLst xmlns:p="http://schemas.openxmlformats.org/presentationml/2006/main">
  <p:tag name="AS_UNIQUEID" val="22178"/>
</p:tagLst>
</file>

<file path=ppt/tags/tag1401.xml><?xml version="1.0" encoding="utf-8"?>
<p:tagLst xmlns:p="http://schemas.openxmlformats.org/presentationml/2006/main">
  <p:tag name="AS_UNIQUEID" val="22179"/>
</p:tagLst>
</file>

<file path=ppt/tags/tag1402.xml><?xml version="1.0" encoding="utf-8"?>
<p:tagLst xmlns:p="http://schemas.openxmlformats.org/presentationml/2006/main">
  <p:tag name="AS_UNIQUEID" val="22180"/>
</p:tagLst>
</file>

<file path=ppt/tags/tag1403.xml><?xml version="1.0" encoding="utf-8"?>
<p:tagLst xmlns:p="http://schemas.openxmlformats.org/presentationml/2006/main">
  <p:tag name="AS_UNIQUEID" val="22196"/>
</p:tagLst>
</file>

<file path=ppt/tags/tag1404.xml><?xml version="1.0" encoding="utf-8"?>
<p:tagLst xmlns:p="http://schemas.openxmlformats.org/presentationml/2006/main">
  <p:tag name="AS_UNIQUEID" val="22197"/>
</p:tagLst>
</file>

<file path=ppt/tags/tag1405.xml><?xml version="1.0" encoding="utf-8"?>
<p:tagLst xmlns:p="http://schemas.openxmlformats.org/presentationml/2006/main">
  <p:tag name="AS_UNIQUEID" val="22198"/>
</p:tagLst>
</file>

<file path=ppt/tags/tag1406.xml><?xml version="1.0" encoding="utf-8"?>
<p:tagLst xmlns:p="http://schemas.openxmlformats.org/presentationml/2006/main">
  <p:tag name="AS_UNIQUEID" val="22199"/>
</p:tagLst>
</file>

<file path=ppt/tags/tag1407.xml><?xml version="1.0" encoding="utf-8"?>
<p:tagLst xmlns:p="http://schemas.openxmlformats.org/presentationml/2006/main">
  <p:tag name="AS_UNIQUEID" val="22200"/>
</p:tagLst>
</file>

<file path=ppt/tags/tag1408.xml><?xml version="1.0" encoding="utf-8"?>
<p:tagLst xmlns:p="http://schemas.openxmlformats.org/presentationml/2006/main">
  <p:tag name="AS_UNIQUEID" val="22201"/>
</p:tagLst>
</file>

<file path=ppt/tags/tag1409.xml><?xml version="1.0" encoding="utf-8"?>
<p:tagLst xmlns:p="http://schemas.openxmlformats.org/presentationml/2006/main">
  <p:tag name="AS_UNIQUEID" val="9842"/>
  <p:tag name="KSO_WM_BEAUTIFY_FLAG" val=""/>
</p:tagLst>
</file>

<file path=ppt/tags/tag141.xml><?xml version="1.0" encoding="utf-8"?>
<p:tagLst xmlns:p="http://schemas.openxmlformats.org/presentationml/2006/main">
  <p:tag name="AS_UNIQUEID" val="21641"/>
</p:tagLst>
</file>

<file path=ppt/tags/tag1410.xml><?xml version="1.0" encoding="utf-8"?>
<p:tagLst xmlns:p="http://schemas.openxmlformats.org/presentationml/2006/main">
  <p:tag name="AS_UNIQUEID" val="22192"/>
</p:tagLst>
</file>

<file path=ppt/tags/tag1411.xml><?xml version="1.0" encoding="utf-8"?>
<p:tagLst xmlns:p="http://schemas.openxmlformats.org/presentationml/2006/main">
  <p:tag name="AS_UNIQUEID" val="22193"/>
</p:tagLst>
</file>

<file path=ppt/tags/tag1412.xml><?xml version="1.0" encoding="utf-8"?>
<p:tagLst xmlns:p="http://schemas.openxmlformats.org/presentationml/2006/main">
  <p:tag name="AS_UNIQUEID" val="22194"/>
</p:tagLst>
</file>

<file path=ppt/tags/tag1413.xml><?xml version="1.0" encoding="utf-8"?>
<p:tagLst xmlns:p="http://schemas.openxmlformats.org/presentationml/2006/main">
  <p:tag name="AS_UNIQUEID" val="22207"/>
</p:tagLst>
</file>

<file path=ppt/tags/tag1414.xml><?xml version="1.0" encoding="utf-8"?>
<p:tagLst xmlns:p="http://schemas.openxmlformats.org/presentationml/2006/main">
  <p:tag name="AS_UNIQUEID" val="22208"/>
</p:tagLst>
</file>

<file path=ppt/tags/tag1415.xml><?xml version="1.0" encoding="utf-8"?>
<p:tagLst xmlns:p="http://schemas.openxmlformats.org/presentationml/2006/main">
  <p:tag name="AS_UNIQUEID" val="22209"/>
</p:tagLst>
</file>

<file path=ppt/tags/tag1416.xml><?xml version="1.0" encoding="utf-8"?>
<p:tagLst xmlns:p="http://schemas.openxmlformats.org/presentationml/2006/main">
  <p:tag name="AS_UNIQUEID" val="22210"/>
</p:tagLst>
</file>

<file path=ppt/tags/tag1417.xml><?xml version="1.0" encoding="utf-8"?>
<p:tagLst xmlns:p="http://schemas.openxmlformats.org/presentationml/2006/main">
  <p:tag name="AS_UNIQUEID" val="22211"/>
</p:tagLst>
</file>

<file path=ppt/tags/tag1418.xml><?xml version="1.0" encoding="utf-8"?>
<p:tagLst xmlns:p="http://schemas.openxmlformats.org/presentationml/2006/main">
  <p:tag name="AS_UNIQUEID" val="22212"/>
</p:tagLst>
</file>

<file path=ppt/tags/tag1419.xml><?xml version="1.0" encoding="utf-8"?>
<p:tagLst xmlns:p="http://schemas.openxmlformats.org/presentationml/2006/main">
  <p:tag name="AS_UNIQUEID" val="22213"/>
</p:tagLst>
</file>

<file path=ppt/tags/tag142.xml><?xml version="1.0" encoding="utf-8"?>
<p:tagLst xmlns:p="http://schemas.openxmlformats.org/presentationml/2006/main">
  <p:tag name="AS_UNIQUEID" val="21642"/>
</p:tagLst>
</file>

<file path=ppt/tags/tag1420.xml><?xml version="1.0" encoding="utf-8"?>
<p:tagLst xmlns:p="http://schemas.openxmlformats.org/presentationml/2006/main">
  <p:tag name="AS_UNIQUEID" val="22214"/>
</p:tagLst>
</file>

<file path=ppt/tags/tag1421.xml><?xml version="1.0" encoding="utf-8"?>
<p:tagLst xmlns:p="http://schemas.openxmlformats.org/presentationml/2006/main">
  <p:tag name="AS_UNIQUEID" val="9842"/>
  <p:tag name="KSO_WM_BEAUTIFY_FLAG" val=""/>
</p:tagLst>
</file>

<file path=ppt/tags/tag1422.xml><?xml version="1.0" encoding="utf-8"?>
<p:tagLst xmlns:p="http://schemas.openxmlformats.org/presentationml/2006/main">
  <p:tag name="AS_UNIQUEID" val="9841"/>
</p:tagLst>
</file>

<file path=ppt/tags/tag1423.xml><?xml version="1.0" encoding="utf-8"?>
<p:tagLst xmlns:p="http://schemas.openxmlformats.org/presentationml/2006/main">
  <p:tag name="AS_UNIQUEID" val="9845"/>
</p:tagLst>
</file>

<file path=ppt/tags/tag1424.xml><?xml version="1.0" encoding="utf-8"?>
<p:tagLst xmlns:p="http://schemas.openxmlformats.org/presentationml/2006/main">
  <p:tag name="AS_UNIQUEID" val="22203"/>
</p:tagLst>
</file>

<file path=ppt/tags/tag1425.xml><?xml version="1.0" encoding="utf-8"?>
<p:tagLst xmlns:p="http://schemas.openxmlformats.org/presentationml/2006/main">
  <p:tag name="AS_UNIQUEID" val="22204"/>
</p:tagLst>
</file>

<file path=ppt/tags/tag1426.xml><?xml version="1.0" encoding="utf-8"?>
<p:tagLst xmlns:p="http://schemas.openxmlformats.org/presentationml/2006/main">
  <p:tag name="AS_UNIQUEID" val="22205"/>
</p:tagLst>
</file>

<file path=ppt/tags/tag1427.xml><?xml version="1.0" encoding="utf-8"?>
<p:tagLst xmlns:p="http://schemas.openxmlformats.org/presentationml/2006/main">
  <p:tag name="AS_UNIQUEID" val="22220"/>
</p:tagLst>
</file>

<file path=ppt/tags/tag1428.xml><?xml version="1.0" encoding="utf-8"?>
<p:tagLst xmlns:p="http://schemas.openxmlformats.org/presentationml/2006/main">
  <p:tag name="AS_UNIQUEID" val="22221"/>
</p:tagLst>
</file>

<file path=ppt/tags/tag1429.xml><?xml version="1.0" encoding="utf-8"?>
<p:tagLst xmlns:p="http://schemas.openxmlformats.org/presentationml/2006/main">
  <p:tag name="AS_UNIQUEID" val="22222"/>
</p:tagLst>
</file>

<file path=ppt/tags/tag143.xml><?xml version="1.0" encoding="utf-8"?>
<p:tagLst xmlns:p="http://schemas.openxmlformats.org/presentationml/2006/main">
  <p:tag name="AS_UNIQUEID" val="21643"/>
</p:tagLst>
</file>

<file path=ppt/tags/tag1430.xml><?xml version="1.0" encoding="utf-8"?>
<p:tagLst xmlns:p="http://schemas.openxmlformats.org/presentationml/2006/main">
  <p:tag name="AS_UNIQUEID" val="22223"/>
</p:tagLst>
</file>

<file path=ppt/tags/tag1431.xml><?xml version="1.0" encoding="utf-8"?>
<p:tagLst xmlns:p="http://schemas.openxmlformats.org/presentationml/2006/main">
  <p:tag name="AS_UNIQUEID" val="22224"/>
</p:tagLst>
</file>

<file path=ppt/tags/tag1432.xml><?xml version="1.0" encoding="utf-8"?>
<p:tagLst xmlns:p="http://schemas.openxmlformats.org/presentationml/2006/main">
  <p:tag name="AS_UNIQUEID" val="22225"/>
</p:tagLst>
</file>

<file path=ppt/tags/tag1433.xml><?xml version="1.0" encoding="utf-8"?>
<p:tagLst xmlns:p="http://schemas.openxmlformats.org/presentationml/2006/main">
  <p:tag name="AS_UNIQUEID" val="22226"/>
</p:tagLst>
</file>

<file path=ppt/tags/tag1434.xml><?xml version="1.0" encoding="utf-8"?>
<p:tagLst xmlns:p="http://schemas.openxmlformats.org/presentationml/2006/main">
  <p:tag name="AS_UNIQUEID" val="9842"/>
  <p:tag name="KSO_WM_BEAUTIFY_FLAG" val=""/>
</p:tagLst>
</file>

<file path=ppt/tags/tag1435.xml><?xml version="1.0" encoding="utf-8"?>
<p:tagLst xmlns:p="http://schemas.openxmlformats.org/presentationml/2006/main">
  <p:tag name="AS_UNIQUEID" val="9841"/>
</p:tagLst>
</file>

<file path=ppt/tags/tag1436.xml><?xml version="1.0" encoding="utf-8"?>
<p:tagLst xmlns:p="http://schemas.openxmlformats.org/presentationml/2006/main">
  <p:tag name="AS_UNIQUEID" val="9845"/>
</p:tagLst>
</file>

<file path=ppt/tags/tag1437.xml><?xml version="1.0" encoding="utf-8"?>
<p:tagLst xmlns:p="http://schemas.openxmlformats.org/presentationml/2006/main">
  <p:tag name="AS_UNIQUEID" val="22216"/>
</p:tagLst>
</file>

<file path=ppt/tags/tag1438.xml><?xml version="1.0" encoding="utf-8"?>
<p:tagLst xmlns:p="http://schemas.openxmlformats.org/presentationml/2006/main">
  <p:tag name="AS_UNIQUEID" val="22217"/>
</p:tagLst>
</file>

<file path=ppt/tags/tag1439.xml><?xml version="1.0" encoding="utf-8"?>
<p:tagLst xmlns:p="http://schemas.openxmlformats.org/presentationml/2006/main">
  <p:tag name="AS_UNIQUEID" val="22218"/>
</p:tagLst>
</file>

<file path=ppt/tags/tag144.xml><?xml version="1.0" encoding="utf-8"?>
<p:tagLst xmlns:p="http://schemas.openxmlformats.org/presentationml/2006/main">
  <p:tag name="AS_UNIQUEID" val="21645"/>
</p:tagLst>
</file>

<file path=ppt/tags/tag1440.xml><?xml version="1.0" encoding="utf-8"?>
<p:tagLst xmlns:p="http://schemas.openxmlformats.org/presentationml/2006/main">
  <p:tag name="AS_UNIQUEID" val="22232"/>
</p:tagLst>
</file>

<file path=ppt/tags/tag1441.xml><?xml version="1.0" encoding="utf-8"?>
<p:tagLst xmlns:p="http://schemas.openxmlformats.org/presentationml/2006/main">
  <p:tag name="AS_UNIQUEID" val="22233"/>
</p:tagLst>
</file>

<file path=ppt/tags/tag1442.xml><?xml version="1.0" encoding="utf-8"?>
<p:tagLst xmlns:p="http://schemas.openxmlformats.org/presentationml/2006/main">
  <p:tag name="AS_UNIQUEID" val="22234"/>
</p:tagLst>
</file>

<file path=ppt/tags/tag1443.xml><?xml version="1.0" encoding="utf-8"?>
<p:tagLst xmlns:p="http://schemas.openxmlformats.org/presentationml/2006/main">
  <p:tag name="AS_UNIQUEID" val="22235"/>
</p:tagLst>
</file>

<file path=ppt/tags/tag1444.xml><?xml version="1.0" encoding="utf-8"?>
<p:tagLst xmlns:p="http://schemas.openxmlformats.org/presentationml/2006/main">
  <p:tag name="AS_UNIQUEID" val="22236"/>
</p:tagLst>
</file>

<file path=ppt/tags/tag1445.xml><?xml version="1.0" encoding="utf-8"?>
<p:tagLst xmlns:p="http://schemas.openxmlformats.org/presentationml/2006/main">
  <p:tag name="AS_UNIQUEID" val="22237"/>
</p:tagLst>
</file>

<file path=ppt/tags/tag1446.xml><?xml version="1.0" encoding="utf-8"?>
<p:tagLst xmlns:p="http://schemas.openxmlformats.org/presentationml/2006/main">
  <p:tag name="AS_UNIQUEID" val="22238"/>
</p:tagLst>
</file>

<file path=ppt/tags/tag1447.xml><?xml version="1.0" encoding="utf-8"?>
<p:tagLst xmlns:p="http://schemas.openxmlformats.org/presentationml/2006/main">
  <p:tag name="AS_UNIQUEID" val="9842"/>
  <p:tag name="KSO_WM_BEAUTIFY_FLAG" val=""/>
</p:tagLst>
</file>

<file path=ppt/tags/tag1448.xml><?xml version="1.0" encoding="utf-8"?>
<p:tagLst xmlns:p="http://schemas.openxmlformats.org/presentationml/2006/main">
  <p:tag name="AS_UNIQUEID" val="9841"/>
</p:tagLst>
</file>

<file path=ppt/tags/tag1449.xml><?xml version="1.0" encoding="utf-8"?>
<p:tagLst xmlns:p="http://schemas.openxmlformats.org/presentationml/2006/main">
  <p:tag name="AS_UNIQUEID" val="9845"/>
</p:tagLst>
</file>

<file path=ppt/tags/tag145.xml><?xml version="1.0" encoding="utf-8"?>
<p:tagLst xmlns:p="http://schemas.openxmlformats.org/presentationml/2006/main">
  <p:tag name="AS_UNIQUEID" val="21646"/>
</p:tagLst>
</file>

<file path=ppt/tags/tag1450.xml><?xml version="1.0" encoding="utf-8"?>
<p:tagLst xmlns:p="http://schemas.openxmlformats.org/presentationml/2006/main">
  <p:tag name="AS_UNIQUEID" val="22239"/>
</p:tagLst>
</file>

<file path=ppt/tags/tag1451.xml><?xml version="1.0" encoding="utf-8"?>
<p:tagLst xmlns:p="http://schemas.openxmlformats.org/presentationml/2006/main">
  <p:tag name="AS_UNIQUEID" val="9842"/>
  <p:tag name="KSO_WM_BEAUTIFY_FLAG" val=""/>
</p:tagLst>
</file>

<file path=ppt/tags/tag1452.xml><?xml version="1.0" encoding="utf-8"?>
<p:tagLst xmlns:p="http://schemas.openxmlformats.org/presentationml/2006/main">
  <p:tag name="AS_UNIQUEID" val="9841"/>
</p:tagLst>
</file>

<file path=ppt/tags/tag1453.xml><?xml version="1.0" encoding="utf-8"?>
<p:tagLst xmlns:p="http://schemas.openxmlformats.org/presentationml/2006/main">
  <p:tag name="AS_UNIQUEID" val="9845"/>
</p:tagLst>
</file>

<file path=ppt/tags/tag1454.xml><?xml version="1.0" encoding="utf-8"?>
<p:tagLst xmlns:p="http://schemas.openxmlformats.org/presentationml/2006/main">
  <p:tag name="AS_UNIQUEID" val="22240"/>
</p:tagLst>
</file>

<file path=ppt/tags/tag1455.xml><?xml version="1.0" encoding="utf-8"?>
<p:tagLst xmlns:p="http://schemas.openxmlformats.org/presentationml/2006/main">
  <p:tag name="AS_UNIQUEID" val="9842"/>
  <p:tag name="KSO_WM_BEAUTIFY_FLAG" val=""/>
</p:tagLst>
</file>

<file path=ppt/tags/tag1456.xml><?xml version="1.0" encoding="utf-8"?>
<p:tagLst xmlns:p="http://schemas.openxmlformats.org/presentationml/2006/main">
  <p:tag name="AS_UNIQUEID" val="9841"/>
</p:tagLst>
</file>

<file path=ppt/tags/tag1457.xml><?xml version="1.0" encoding="utf-8"?>
<p:tagLst xmlns:p="http://schemas.openxmlformats.org/presentationml/2006/main">
  <p:tag name="AS_UNIQUEID" val="9845"/>
</p:tagLst>
</file>

<file path=ppt/tags/tag1458.xml><?xml version="1.0" encoding="utf-8"?>
<p:tagLst xmlns:p="http://schemas.openxmlformats.org/presentationml/2006/main">
  <p:tag name="AS_UNIQUEID" val="22228"/>
</p:tagLst>
</file>

<file path=ppt/tags/tag1459.xml><?xml version="1.0" encoding="utf-8"?>
<p:tagLst xmlns:p="http://schemas.openxmlformats.org/presentationml/2006/main">
  <p:tag name="AS_UNIQUEID" val="22229"/>
</p:tagLst>
</file>

<file path=ppt/tags/tag146.xml><?xml version="1.0" encoding="utf-8"?>
<p:tagLst xmlns:p="http://schemas.openxmlformats.org/presentationml/2006/main">
  <p:tag name="AS_UNIQUEID" val="21647"/>
</p:tagLst>
</file>

<file path=ppt/tags/tag1460.xml><?xml version="1.0" encoding="utf-8"?>
<p:tagLst xmlns:p="http://schemas.openxmlformats.org/presentationml/2006/main">
  <p:tag name="AS_UNIQUEID" val="22230"/>
</p:tagLst>
</file>

<file path=ppt/tags/tag1461.xml><?xml version="1.0" encoding="utf-8"?>
<p:tagLst xmlns:p="http://schemas.openxmlformats.org/presentationml/2006/main">
  <p:tag name="AS_UNIQUEID" val="22242"/>
</p:tagLst>
</file>

<file path=ppt/tags/tag1462.xml><?xml version="1.0" encoding="utf-8"?>
<p:tagLst xmlns:p="http://schemas.openxmlformats.org/presentationml/2006/main">
  <p:tag name="AS_UNIQUEID" val="22243"/>
</p:tagLst>
</file>

<file path=ppt/tags/tag1463.xml><?xml version="1.0" encoding="utf-8"?>
<p:tagLst xmlns:p="http://schemas.openxmlformats.org/presentationml/2006/main">
  <p:tag name="AS_UNIQUEID" val="22244"/>
  <p:tag name="KSO_WM_BEAUTIFY_FLAG" val=""/>
</p:tagLst>
</file>

<file path=ppt/tags/tag1464.xml><?xml version="1.0" encoding="utf-8"?>
<p:tagLst xmlns:p="http://schemas.openxmlformats.org/presentationml/2006/main">
  <p:tag name="AS_UNIQUEID" val="22245"/>
</p:tagLst>
</file>

<file path=ppt/tags/tag1465.xml><?xml version="1.0" encoding="utf-8"?>
<p:tagLst xmlns:p="http://schemas.openxmlformats.org/presentationml/2006/main">
  <p:tag name="AS_UNIQUEID" val="22246"/>
</p:tagLst>
</file>

<file path=ppt/tags/tag1466.xml><?xml version="1.0" encoding="utf-8"?>
<p:tagLst xmlns:p="http://schemas.openxmlformats.org/presentationml/2006/main">
  <p:tag name="AS_UNIQUEID" val="22247"/>
  <p:tag name="KSO_WM_BEAUTIFY_FLAG" val=""/>
</p:tagLst>
</file>

<file path=ppt/tags/tag1467.xml><?xml version="1.0" encoding="utf-8"?>
<p:tagLst xmlns:p="http://schemas.openxmlformats.org/presentationml/2006/main">
  <p:tag name="AS_UNIQUEID" val="22248"/>
</p:tagLst>
</file>

<file path=ppt/tags/tag1468.xml><?xml version="1.0" encoding="utf-8"?>
<p:tagLst xmlns:p="http://schemas.openxmlformats.org/presentationml/2006/main">
  <p:tag name="AS_UNIQUEID" val="22249"/>
</p:tagLst>
</file>

<file path=ppt/tags/tag1469.xml><?xml version="1.0" encoding="utf-8"?>
<p:tagLst xmlns:p="http://schemas.openxmlformats.org/presentationml/2006/main">
  <p:tag name="AS_UNIQUEID" val="22250"/>
</p:tagLst>
</file>

<file path=ppt/tags/tag147.xml><?xml version="1.0" encoding="utf-8"?>
<p:tagLst xmlns:p="http://schemas.openxmlformats.org/presentationml/2006/main">
  <p:tag name="AS_UNIQUEID" val="21648"/>
</p:tagLst>
</file>

<file path=ppt/tags/tag1470.xml><?xml version="1.0" encoding="utf-8"?>
<p:tagLst xmlns:p="http://schemas.openxmlformats.org/presentationml/2006/main">
  <p:tag name="AS_UNIQUEID" val="22256"/>
</p:tagLst>
</file>

<file path=ppt/tags/tag1471.xml><?xml version="1.0" encoding="utf-8"?>
<p:tagLst xmlns:p="http://schemas.openxmlformats.org/presentationml/2006/main">
  <p:tag name="AS_UNIQUEID" val="22257"/>
</p:tagLst>
</file>

<file path=ppt/tags/tag1472.xml><?xml version="1.0" encoding="utf-8"?>
<p:tagLst xmlns:p="http://schemas.openxmlformats.org/presentationml/2006/main">
  <p:tag name="AS_UNIQUEID" val="22258"/>
</p:tagLst>
</file>

<file path=ppt/tags/tag1473.xml><?xml version="1.0" encoding="utf-8"?>
<p:tagLst xmlns:p="http://schemas.openxmlformats.org/presentationml/2006/main">
  <p:tag name="AS_UNIQUEID" val="22259"/>
</p:tagLst>
</file>

<file path=ppt/tags/tag1474.xml><?xml version="1.0" encoding="utf-8"?>
<p:tagLst xmlns:p="http://schemas.openxmlformats.org/presentationml/2006/main">
  <p:tag name="AS_UNIQUEID" val="22260"/>
</p:tagLst>
</file>

<file path=ppt/tags/tag1475.xml><?xml version="1.0" encoding="utf-8"?>
<p:tagLst xmlns:p="http://schemas.openxmlformats.org/presentationml/2006/main">
  <p:tag name="AS_UNIQUEID" val="22261"/>
</p:tagLst>
</file>

<file path=ppt/tags/tag1476.xml><?xml version="1.0" encoding="utf-8"?>
<p:tagLst xmlns:p="http://schemas.openxmlformats.org/presentationml/2006/main">
  <p:tag name="AS_UNIQUEID" val="22262"/>
</p:tagLst>
</file>

<file path=ppt/tags/tag1477.xml><?xml version="1.0" encoding="utf-8"?>
<p:tagLst xmlns:p="http://schemas.openxmlformats.org/presentationml/2006/main">
  <p:tag name="AS_UNIQUEID" val="22263"/>
</p:tagLst>
</file>

<file path=ppt/tags/tag1478.xml><?xml version="1.0" encoding="utf-8"?>
<p:tagLst xmlns:p="http://schemas.openxmlformats.org/presentationml/2006/main">
  <p:tag name="AS_UNIQUEID" val="22264"/>
</p:tagLst>
</file>

<file path=ppt/tags/tag1479.xml><?xml version="1.0" encoding="utf-8"?>
<p:tagLst xmlns:p="http://schemas.openxmlformats.org/presentationml/2006/main">
  <p:tag name="AS_UNIQUEID" val="22265"/>
</p:tagLst>
</file>

<file path=ppt/tags/tag148.xml><?xml version="1.0" encoding="utf-8"?>
<p:tagLst xmlns:p="http://schemas.openxmlformats.org/presentationml/2006/main">
  <p:tag name="AS_UNIQUEID" val="21649"/>
</p:tagLst>
</file>

<file path=ppt/tags/tag1480.xml><?xml version="1.0" encoding="utf-8"?>
<p:tagLst xmlns:p="http://schemas.openxmlformats.org/presentationml/2006/main">
  <p:tag name="AS_UNIQUEID" val="22266"/>
</p:tagLst>
</file>

<file path=ppt/tags/tag1481.xml><?xml version="1.0" encoding="utf-8"?>
<p:tagLst xmlns:p="http://schemas.openxmlformats.org/presentationml/2006/main">
  <p:tag name="AS_UNIQUEID" val="22267"/>
</p:tagLst>
</file>

<file path=ppt/tags/tag1482.xml><?xml version="1.0" encoding="utf-8"?>
<p:tagLst xmlns:p="http://schemas.openxmlformats.org/presentationml/2006/main">
  <p:tag name="AS_UNIQUEID" val="22252"/>
</p:tagLst>
</file>

<file path=ppt/tags/tag1483.xml><?xml version="1.0" encoding="utf-8"?>
<p:tagLst xmlns:p="http://schemas.openxmlformats.org/presentationml/2006/main">
  <p:tag name="AS_UNIQUEID" val="22253"/>
</p:tagLst>
</file>

<file path=ppt/tags/tag1484.xml><?xml version="1.0" encoding="utf-8"?>
<p:tagLst xmlns:p="http://schemas.openxmlformats.org/presentationml/2006/main">
  <p:tag name="AS_UNIQUEID" val="22254"/>
</p:tagLst>
</file>

<file path=ppt/tags/tag1485.xml><?xml version="1.0" encoding="utf-8"?>
<p:tagLst xmlns:p="http://schemas.openxmlformats.org/presentationml/2006/main">
  <p:tag name="AS_UNIQUEID" val="22273"/>
</p:tagLst>
</file>

<file path=ppt/tags/tag1486.xml><?xml version="1.0" encoding="utf-8"?>
<p:tagLst xmlns:p="http://schemas.openxmlformats.org/presentationml/2006/main">
  <p:tag name="AS_UNIQUEID" val="22274"/>
</p:tagLst>
</file>

<file path=ppt/tags/tag1487.xml><?xml version="1.0" encoding="utf-8"?>
<p:tagLst xmlns:p="http://schemas.openxmlformats.org/presentationml/2006/main">
  <p:tag name="AS_UNIQUEID" val="22275"/>
</p:tagLst>
</file>

<file path=ppt/tags/tag1488.xml><?xml version="1.0" encoding="utf-8"?>
<p:tagLst xmlns:p="http://schemas.openxmlformats.org/presentationml/2006/main">
  <p:tag name="AS_UNIQUEID" val="22276"/>
</p:tagLst>
</file>

<file path=ppt/tags/tag1489.xml><?xml version="1.0" encoding="utf-8"?>
<p:tagLst xmlns:p="http://schemas.openxmlformats.org/presentationml/2006/main">
  <p:tag name="AS_UNIQUEID" val="22277"/>
</p:tagLst>
</file>

<file path=ppt/tags/tag149.xml><?xml version="1.0" encoding="utf-8"?>
<p:tagLst xmlns:p="http://schemas.openxmlformats.org/presentationml/2006/main">
  <p:tag name="AS_UNIQUEID" val="21652"/>
</p:tagLst>
</file>

<file path=ppt/tags/tag1490.xml><?xml version="1.0" encoding="utf-8"?>
<p:tagLst xmlns:p="http://schemas.openxmlformats.org/presentationml/2006/main">
  <p:tag name="AS_UNIQUEID" val="22278"/>
  <p:tag name="KSO_WM_DIAGRAM_VIRTUALLY_FRAME" val="{&quot;height&quot;:406.67251968503933,&quot;left&quot;:11.330000000000018,&quot;top&quot;:79.85,&quot;width&quot;:951.0200000000001}"/>
</p:tagLst>
</file>

<file path=ppt/tags/tag1491.xml><?xml version="1.0" encoding="utf-8"?>
<p:tagLst xmlns:p="http://schemas.openxmlformats.org/presentationml/2006/main">
  <p:tag name="AS_UNIQUEID" val="22279"/>
  <p:tag name="KSO_WM_DIAGRAM_VIRTUALLY_FRAME" val="{&quot;height&quot;:406.67251968503933,&quot;left&quot;:11.330000000000018,&quot;top&quot;:79.85,&quot;width&quot;:951.0200000000001}"/>
</p:tagLst>
</file>

<file path=ppt/tags/tag1492.xml><?xml version="1.0" encoding="utf-8"?>
<p:tagLst xmlns:p="http://schemas.openxmlformats.org/presentationml/2006/main">
  <p:tag name="AS_UNIQUEID" val="22280"/>
  <p:tag name="KSO_WM_DIAGRAM_VIRTUALLY_FRAME" val="{&quot;height&quot;:406.67251968503933,&quot;left&quot;:11.330000000000018,&quot;top&quot;:79.85,&quot;width&quot;:951.0200000000001}"/>
</p:tagLst>
</file>

<file path=ppt/tags/tag1493.xml><?xml version="1.0" encoding="utf-8"?>
<p:tagLst xmlns:p="http://schemas.openxmlformats.org/presentationml/2006/main">
  <p:tag name="AS_UNIQUEID" val="22280"/>
  <p:tag name="KSO_WM_DIAGRAM_VIRTUALLY_FRAME" val="{&quot;height&quot;:406.67251968503933,&quot;left&quot;:11.330000000000018,&quot;top&quot;:79.85,&quot;width&quot;:951.0200000000001}"/>
</p:tagLst>
</file>

<file path=ppt/tags/tag1494.xml><?xml version="1.0" encoding="utf-8"?>
<p:tagLst xmlns:p="http://schemas.openxmlformats.org/presentationml/2006/main">
  <p:tag name="AS_UNIQUEID" val="22282"/>
  <p:tag name="KSO_WM_DIAGRAM_VIRTUALLY_FRAME" val="{&quot;height&quot;:406.67251968503933,&quot;left&quot;:11.330000000000018,&quot;top&quot;:79.85,&quot;width&quot;:951.0200000000001}"/>
</p:tagLst>
</file>

<file path=ppt/tags/tag1495.xml><?xml version="1.0" encoding="utf-8"?>
<p:tagLst xmlns:p="http://schemas.openxmlformats.org/presentationml/2006/main">
  <p:tag name="AS_UNIQUEID" val="22283"/>
  <p:tag name="KSO_WM_DIAGRAM_VIRTUALLY_FRAME" val="{&quot;height&quot;:406.67251968503933,&quot;left&quot;:11.330000000000018,&quot;top&quot;:79.85,&quot;width&quot;:951.0200000000001}"/>
</p:tagLst>
</file>

<file path=ppt/tags/tag1496.xml><?xml version="1.0" encoding="utf-8"?>
<p:tagLst xmlns:p="http://schemas.openxmlformats.org/presentationml/2006/main">
  <p:tag name="AS_UNIQUEID" val="22284"/>
  <p:tag name="KSO_WM_DIAGRAM_VIRTUALLY_FRAME" val="{&quot;height&quot;:406.67251968503933,&quot;left&quot;:11.330000000000018,&quot;top&quot;:79.85,&quot;width&quot;:951.0200000000001}"/>
</p:tagLst>
</file>

<file path=ppt/tags/tag1497.xml><?xml version="1.0" encoding="utf-8"?>
<p:tagLst xmlns:p="http://schemas.openxmlformats.org/presentationml/2006/main">
  <p:tag name="AS_UNIQUEID" val="22285"/>
</p:tagLst>
</file>

<file path=ppt/tags/tag1498.xml><?xml version="1.0" encoding="utf-8"?>
<p:tagLst xmlns:p="http://schemas.openxmlformats.org/presentationml/2006/main">
  <p:tag name="AS_UNIQUEID" val="22286"/>
</p:tagLst>
</file>

<file path=ppt/tags/tag1499.xml><?xml version="1.0" encoding="utf-8"?>
<p:tagLst xmlns:p="http://schemas.openxmlformats.org/presentationml/2006/main">
  <p:tag name="AS_UNIQUEID" val="22287"/>
</p:tagLst>
</file>

<file path=ppt/tags/tag15.xml><?xml version="1.0" encoding="utf-8"?>
<p:tagLst xmlns:p="http://schemas.openxmlformats.org/presentationml/2006/main">
  <p:tag name="AS_UNIQUEID" val="1513"/>
</p:tagLst>
</file>

<file path=ppt/tags/tag150.xml><?xml version="1.0" encoding="utf-8"?>
<p:tagLst xmlns:p="http://schemas.openxmlformats.org/presentationml/2006/main">
  <p:tag name="AS_UNIQUEID" val="21653"/>
</p:tagLst>
</file>

<file path=ppt/tags/tag1500.xml><?xml version="1.0" encoding="utf-8"?>
<p:tagLst xmlns:p="http://schemas.openxmlformats.org/presentationml/2006/main">
  <p:tag name="AS_UNIQUEID" val="22269"/>
</p:tagLst>
</file>

<file path=ppt/tags/tag1501.xml><?xml version="1.0" encoding="utf-8"?>
<p:tagLst xmlns:p="http://schemas.openxmlformats.org/presentationml/2006/main">
  <p:tag name="AS_UNIQUEID" val="22270"/>
</p:tagLst>
</file>

<file path=ppt/tags/tag1502.xml><?xml version="1.0" encoding="utf-8"?>
<p:tagLst xmlns:p="http://schemas.openxmlformats.org/presentationml/2006/main">
  <p:tag name="AS_UNIQUEID" val="22271"/>
</p:tagLst>
</file>

<file path=ppt/tags/tag1503.xml><?xml version="1.0" encoding="utf-8"?>
<p:tagLst xmlns:p="http://schemas.openxmlformats.org/presentationml/2006/main">
  <p:tag name="AS_UNIQUEID" val="22293"/>
</p:tagLst>
</file>

<file path=ppt/tags/tag1504.xml><?xml version="1.0" encoding="utf-8"?>
<p:tagLst xmlns:p="http://schemas.openxmlformats.org/presentationml/2006/main">
  <p:tag name="AS_UNIQUEID" val="22294"/>
</p:tagLst>
</file>

<file path=ppt/tags/tag1505.xml><?xml version="1.0" encoding="utf-8"?>
<p:tagLst xmlns:p="http://schemas.openxmlformats.org/presentationml/2006/main">
  <p:tag name="AS_UNIQUEID" val="22295"/>
</p:tagLst>
</file>

<file path=ppt/tags/tag1506.xml><?xml version="1.0" encoding="utf-8"?>
<p:tagLst xmlns:p="http://schemas.openxmlformats.org/presentationml/2006/main">
  <p:tag name="AS_UNIQUEID" val="22296"/>
</p:tagLst>
</file>

<file path=ppt/tags/tag1507.xml><?xml version="1.0" encoding="utf-8"?>
<p:tagLst xmlns:p="http://schemas.openxmlformats.org/presentationml/2006/main">
  <p:tag name="AS_UNIQUEID" val="22297"/>
</p:tagLst>
</file>

<file path=ppt/tags/tag1508.xml><?xml version="1.0" encoding="utf-8"?>
<p:tagLst xmlns:p="http://schemas.openxmlformats.org/presentationml/2006/main">
  <p:tag name="AS_UNIQUEID" val="22298"/>
</p:tagLst>
</file>

<file path=ppt/tags/tag1509.xml><?xml version="1.0" encoding="utf-8"?>
<p:tagLst xmlns:p="http://schemas.openxmlformats.org/presentationml/2006/main">
  <p:tag name="AS_UNIQUEID" val="22299"/>
</p:tagLst>
</file>

<file path=ppt/tags/tag151.xml><?xml version="1.0" encoding="utf-8"?>
<p:tagLst xmlns:p="http://schemas.openxmlformats.org/presentationml/2006/main">
  <p:tag name="AS_UNIQUEID" val="21654"/>
</p:tagLst>
</file>

<file path=ppt/tags/tag1510.xml><?xml version="1.0" encoding="utf-8"?>
<p:tagLst xmlns:p="http://schemas.openxmlformats.org/presentationml/2006/main">
  <p:tag name="AS_UNIQUEID" val="22300"/>
</p:tagLst>
</file>

<file path=ppt/tags/tag1511.xml><?xml version="1.0" encoding="utf-8"?>
<p:tagLst xmlns:p="http://schemas.openxmlformats.org/presentationml/2006/main">
  <p:tag name="AS_UNIQUEID" val="22301"/>
</p:tagLst>
</file>

<file path=ppt/tags/tag1512.xml><?xml version="1.0" encoding="utf-8"?>
<p:tagLst xmlns:p="http://schemas.openxmlformats.org/presentationml/2006/main">
  <p:tag name="AS_UNIQUEID" val="22302"/>
</p:tagLst>
</file>

<file path=ppt/tags/tag1513.xml><?xml version="1.0" encoding="utf-8"?>
<p:tagLst xmlns:p="http://schemas.openxmlformats.org/presentationml/2006/main">
  <p:tag name="AS_UNIQUEID" val="22289"/>
</p:tagLst>
</file>

<file path=ppt/tags/tag1514.xml><?xml version="1.0" encoding="utf-8"?>
<p:tagLst xmlns:p="http://schemas.openxmlformats.org/presentationml/2006/main">
  <p:tag name="AS_UNIQUEID" val="22290"/>
</p:tagLst>
</file>

<file path=ppt/tags/tag1515.xml><?xml version="1.0" encoding="utf-8"?>
<p:tagLst xmlns:p="http://schemas.openxmlformats.org/presentationml/2006/main">
  <p:tag name="AS_UNIQUEID" val="22291"/>
</p:tagLst>
</file>

<file path=ppt/tags/tag1516.xml><?xml version="1.0" encoding="utf-8"?>
<p:tagLst xmlns:p="http://schemas.openxmlformats.org/presentationml/2006/main">
  <p:tag name="AS_UNIQUEID" val="22308"/>
</p:tagLst>
</file>

<file path=ppt/tags/tag1517.xml><?xml version="1.0" encoding="utf-8"?>
<p:tagLst xmlns:p="http://schemas.openxmlformats.org/presentationml/2006/main">
  <p:tag name="AS_UNIQUEID" val="22309"/>
</p:tagLst>
</file>

<file path=ppt/tags/tag1518.xml><?xml version="1.0" encoding="utf-8"?>
<p:tagLst xmlns:p="http://schemas.openxmlformats.org/presentationml/2006/main">
  <p:tag name="AS_UNIQUEID" val="22310"/>
  <p:tag name="KSO_WM_BEAUTIFY_FLAG" val=""/>
</p:tagLst>
</file>

<file path=ppt/tags/tag1519.xml><?xml version="1.0" encoding="utf-8"?>
<p:tagLst xmlns:p="http://schemas.openxmlformats.org/presentationml/2006/main">
  <p:tag name="AS_UNIQUEID" val="22311"/>
</p:tagLst>
</file>

<file path=ppt/tags/tag152.xml><?xml version="1.0" encoding="utf-8"?>
<p:tagLst xmlns:p="http://schemas.openxmlformats.org/presentationml/2006/main">
  <p:tag name="AS_UNIQUEID" val="21656"/>
</p:tagLst>
</file>

<file path=ppt/tags/tag1520.xml><?xml version="1.0" encoding="utf-8"?>
<p:tagLst xmlns:p="http://schemas.openxmlformats.org/presentationml/2006/main">
  <p:tag name="AS_UNIQUEID" val="22312"/>
</p:tagLst>
</file>

<file path=ppt/tags/tag1521.xml><?xml version="1.0" encoding="utf-8"?>
<p:tagLst xmlns:p="http://schemas.openxmlformats.org/presentationml/2006/main">
  <p:tag name="AS_UNIQUEID" val="22313"/>
</p:tagLst>
</file>

<file path=ppt/tags/tag1522.xml><?xml version="1.0" encoding="utf-8"?>
<p:tagLst xmlns:p="http://schemas.openxmlformats.org/presentationml/2006/main">
  <p:tag name="AS_UNIQUEID" val="22314"/>
</p:tagLst>
</file>

<file path=ppt/tags/tag1523.xml><?xml version="1.0" encoding="utf-8"?>
<p:tagLst xmlns:p="http://schemas.openxmlformats.org/presentationml/2006/main">
  <p:tag name="AS_UNIQUEID" val="22315"/>
</p:tagLst>
</file>

<file path=ppt/tags/tag1524.xml><?xml version="1.0" encoding="utf-8"?>
<p:tagLst xmlns:p="http://schemas.openxmlformats.org/presentationml/2006/main">
  <p:tag name="AS_UNIQUEID" val="22316"/>
</p:tagLst>
</file>

<file path=ppt/tags/tag1525.xml><?xml version="1.0" encoding="utf-8"?>
<p:tagLst xmlns:p="http://schemas.openxmlformats.org/presentationml/2006/main">
  <p:tag name="AS_UNIQUEID" val="22318"/>
</p:tagLst>
</file>

<file path=ppt/tags/tag1526.xml><?xml version="1.0" encoding="utf-8"?>
<p:tagLst xmlns:p="http://schemas.openxmlformats.org/presentationml/2006/main">
  <p:tag name="AS_UNIQUEID" val="22319"/>
</p:tagLst>
</file>

<file path=ppt/tags/tag1527.xml><?xml version="1.0" encoding="utf-8"?>
<p:tagLst xmlns:p="http://schemas.openxmlformats.org/presentationml/2006/main">
  <p:tag name="AS_UNIQUEID" val="22304"/>
</p:tagLst>
</file>

<file path=ppt/tags/tag1528.xml><?xml version="1.0" encoding="utf-8"?>
<p:tagLst xmlns:p="http://schemas.openxmlformats.org/presentationml/2006/main">
  <p:tag name="AS_UNIQUEID" val="22305"/>
</p:tagLst>
</file>

<file path=ppt/tags/tag1529.xml><?xml version="1.0" encoding="utf-8"?>
<p:tagLst xmlns:p="http://schemas.openxmlformats.org/presentationml/2006/main">
  <p:tag name="AS_UNIQUEID" val="22306"/>
</p:tagLst>
</file>

<file path=ppt/tags/tag153.xml><?xml version="1.0" encoding="utf-8"?>
<p:tagLst xmlns:p="http://schemas.openxmlformats.org/presentationml/2006/main">
  <p:tag name="AS_UNIQUEID" val="21657"/>
</p:tagLst>
</file>

<file path=ppt/tags/tag153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llODFhODMwMmJjOGM3YWI4Mjc1YzNhNWQyYjg2NjkifQ=="/>
  <p:tag name="KSO_WPP_MARK_KEY" val="ba8818d8-d26f-4a22-8c40-4f5c5b121078"/>
  <p:tag name="RESOURCE_RECORD_KEY" val="{&quot;13&quot;:[4364947,4700333,4650227,4721720,4364928,20481708,20468905],&quot;29&quot;:[50000162]}"/>
</p:tagLst>
</file>

<file path=ppt/tags/tag154.xml><?xml version="1.0" encoding="utf-8"?>
<p:tagLst xmlns:p="http://schemas.openxmlformats.org/presentationml/2006/main">
  <p:tag name="AS_UNIQUEID" val="21658"/>
</p:tagLst>
</file>

<file path=ppt/tags/tag155.xml><?xml version="1.0" encoding="utf-8"?>
<p:tagLst xmlns:p="http://schemas.openxmlformats.org/presentationml/2006/main">
  <p:tag name="AS_UNIQUEID" val="21659"/>
</p:tagLst>
</file>

<file path=ppt/tags/tag156.xml><?xml version="1.0" encoding="utf-8"?>
<p:tagLst xmlns:p="http://schemas.openxmlformats.org/presentationml/2006/main">
  <p:tag name="AS_UNIQUEID" val="214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7.xml><?xml version="1.0" encoding="utf-8"?>
<p:tagLst xmlns:p="http://schemas.openxmlformats.org/presentationml/2006/main">
  <p:tag name="AS_UNIQUEID" val="214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8.xml><?xml version="1.0" encoding="utf-8"?>
<p:tagLst xmlns:p="http://schemas.openxmlformats.org/presentationml/2006/main">
  <p:tag name="AS_UNIQUEID" val="214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59.xml><?xml version="1.0" encoding="utf-8"?>
<p:tagLst xmlns:p="http://schemas.openxmlformats.org/presentationml/2006/main">
  <p:tag name="AS_UNIQUEID" val="214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6.xml><?xml version="1.0" encoding="utf-8"?>
<p:tagLst xmlns:p="http://schemas.openxmlformats.org/presentationml/2006/main">
  <p:tag name="AS_UNIQUEID" val="1514"/>
</p:tagLst>
</file>

<file path=ppt/tags/tag160.xml><?xml version="1.0" encoding="utf-8"?>
<p:tagLst xmlns:p="http://schemas.openxmlformats.org/presentationml/2006/main">
  <p:tag name="AS_UNIQUEID" val="214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61.xml><?xml version="1.0" encoding="utf-8"?>
<p:tagLst xmlns:p="http://schemas.openxmlformats.org/presentationml/2006/main">
  <p:tag name="AS_UNIQUEID" val="213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62.xml><?xml version="1.0" encoding="utf-8"?>
<p:tagLst xmlns:p="http://schemas.openxmlformats.org/presentationml/2006/main">
  <p:tag name="AS_UNIQUEID" val="213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63.xml><?xml version="1.0" encoding="utf-8"?>
<p:tagLst xmlns:p="http://schemas.openxmlformats.org/presentationml/2006/main">
  <p:tag name="AS_UNIQUEID" val="213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64.xml><?xml version="1.0" encoding="utf-8"?>
<p:tagLst xmlns:p="http://schemas.openxmlformats.org/presentationml/2006/main">
  <p:tag name="AS_UNIQUEID" val="213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65.xml><?xml version="1.0" encoding="utf-8"?>
<p:tagLst xmlns:p="http://schemas.openxmlformats.org/presentationml/2006/main">
  <p:tag name="AS_UNIQUEID" val="21663"/>
</p:tagLst>
</file>

<file path=ppt/tags/tag166.xml><?xml version="1.0" encoding="utf-8"?>
<p:tagLst xmlns:p="http://schemas.openxmlformats.org/presentationml/2006/main">
  <p:tag name="AS_UNIQUEID" val="21664"/>
</p:tagLst>
</file>

<file path=ppt/tags/tag167.xml><?xml version="1.0" encoding="utf-8"?>
<p:tagLst xmlns:p="http://schemas.openxmlformats.org/presentationml/2006/main">
  <p:tag name="AS_UNIQUEID" val="21665"/>
</p:tagLst>
</file>

<file path=ppt/tags/tag168.xml><?xml version="1.0" encoding="utf-8"?>
<p:tagLst xmlns:p="http://schemas.openxmlformats.org/presentationml/2006/main">
  <p:tag name="AS_UNIQUEID" val="21666"/>
</p:tagLst>
</file>

<file path=ppt/tags/tag169.xml><?xml version="1.0" encoding="utf-8"?>
<p:tagLst xmlns:p="http://schemas.openxmlformats.org/presentationml/2006/main">
  <p:tag name="AS_UNIQUEID" val="21667"/>
</p:tagLst>
</file>

<file path=ppt/tags/tag17.xml><?xml version="1.0" encoding="utf-8"?>
<p:tagLst xmlns:p="http://schemas.openxmlformats.org/presentationml/2006/main">
  <p:tag name="AS_UNIQUEID" val="1515"/>
</p:tagLst>
</file>

<file path=ppt/tags/tag170.xml><?xml version="1.0" encoding="utf-8"?>
<p:tagLst xmlns:p="http://schemas.openxmlformats.org/presentationml/2006/main">
  <p:tag name="AS_UNIQUEID" val="21668"/>
</p:tagLst>
</file>

<file path=ppt/tags/tag171.xml><?xml version="1.0" encoding="utf-8"?>
<p:tagLst xmlns:p="http://schemas.openxmlformats.org/presentationml/2006/main">
  <p:tag name="AS_UNIQUEID" val="6314"/>
</p:tagLst>
</file>

<file path=ppt/tags/tag172.xml><?xml version="1.0" encoding="utf-8"?>
<p:tagLst xmlns:p="http://schemas.openxmlformats.org/presentationml/2006/main">
  <p:tag name="AS_UNIQUEID" val="6315"/>
</p:tagLst>
</file>

<file path=ppt/tags/tag173.xml><?xml version="1.0" encoding="utf-8"?>
<p:tagLst xmlns:p="http://schemas.openxmlformats.org/presentationml/2006/main">
  <p:tag name="AS_UNIQUEID" val="6316"/>
</p:tagLst>
</file>

<file path=ppt/tags/tag174.xml><?xml version="1.0" encoding="utf-8"?>
<p:tagLst xmlns:p="http://schemas.openxmlformats.org/presentationml/2006/main">
  <p:tag name="AS_UNIQUEID" val="1646"/>
</p:tagLst>
</file>

<file path=ppt/tags/tag175.xml><?xml version="1.0" encoding="utf-8"?>
<p:tagLst xmlns:p="http://schemas.openxmlformats.org/presentationml/2006/main">
  <p:tag name="AS_UNIQUEID" val="21673"/>
</p:tagLst>
</file>

<file path=ppt/tags/tag176.xml><?xml version="1.0" encoding="utf-8"?>
<p:tagLst xmlns:p="http://schemas.openxmlformats.org/presentationml/2006/main">
  <p:tag name="AS_UNIQUEID" val="21680"/>
</p:tagLst>
</file>

<file path=ppt/tags/tag177.xml><?xml version="1.0" encoding="utf-8"?>
<p:tagLst xmlns:p="http://schemas.openxmlformats.org/presentationml/2006/main">
  <p:tag name="AS_UNIQUEID" val="21681"/>
</p:tagLst>
</file>

<file path=ppt/tags/tag178.xml><?xml version="1.0" encoding="utf-8"?>
<p:tagLst xmlns:p="http://schemas.openxmlformats.org/presentationml/2006/main">
  <p:tag name="AS_UNIQUEID" val="21682"/>
  <p:tag name="KSO_WM_BEAUTIFY_FLAG" val=""/>
</p:tagLst>
</file>

<file path=ppt/tags/tag179.xml><?xml version="1.0" encoding="utf-8"?>
<p:tagLst xmlns:p="http://schemas.openxmlformats.org/presentationml/2006/main">
  <p:tag name="AS_UNIQUEID" val="21683"/>
</p:tagLst>
</file>

<file path=ppt/tags/tag18.xml><?xml version="1.0" encoding="utf-8"?>
<p:tagLst xmlns:p="http://schemas.openxmlformats.org/presentationml/2006/main">
  <p:tag name="AS_UNIQUEID" val="1516"/>
</p:tagLst>
</file>

<file path=ppt/tags/tag180.xml><?xml version="1.0" encoding="utf-8"?>
<p:tagLst xmlns:p="http://schemas.openxmlformats.org/presentationml/2006/main">
  <p:tag name="AS_UNIQUEID" val="21684"/>
</p:tagLst>
</file>

<file path=ppt/tags/tag181.xml><?xml version="1.0" encoding="utf-8"?>
<p:tagLst xmlns:p="http://schemas.openxmlformats.org/presentationml/2006/main">
  <p:tag name="AS_UNIQUEID" val="21685"/>
</p:tagLst>
</file>

<file path=ppt/tags/tag182.xml><?xml version="1.0" encoding="utf-8"?>
<p:tagLst xmlns:p="http://schemas.openxmlformats.org/presentationml/2006/main">
  <p:tag name="AS_UNIQUEID" val="21686"/>
</p:tagLst>
</file>

<file path=ppt/tags/tag183.xml><?xml version="1.0" encoding="utf-8"?>
<p:tagLst xmlns:p="http://schemas.openxmlformats.org/presentationml/2006/main">
  <p:tag name="AS_UNIQUEID" val="21687"/>
</p:tagLst>
</file>

<file path=ppt/tags/tag184.xml><?xml version="1.0" encoding="utf-8"?>
<p:tagLst xmlns:p="http://schemas.openxmlformats.org/presentationml/2006/main">
  <p:tag name="AS_UNIQUEID" val="21688"/>
</p:tagLst>
</file>

<file path=ppt/tags/tag185.xml><?xml version="1.0" encoding="utf-8"?>
<p:tagLst xmlns:p="http://schemas.openxmlformats.org/presentationml/2006/main">
  <p:tag name="AS_UNIQUEID" val="21689"/>
</p:tagLst>
</file>

<file path=ppt/tags/tag186.xml><?xml version="1.0" encoding="utf-8"?>
<p:tagLst xmlns:p="http://schemas.openxmlformats.org/presentationml/2006/main">
  <p:tag name="AS_UNIQUEID" val="21690"/>
</p:tagLst>
</file>

<file path=ppt/tags/tag187.xml><?xml version="1.0" encoding="utf-8"?>
<p:tagLst xmlns:p="http://schemas.openxmlformats.org/presentationml/2006/main">
  <p:tag name="AS_UNIQUEID" val="21691"/>
</p:tagLst>
</file>

<file path=ppt/tags/tag188.xml><?xml version="1.0" encoding="utf-8"?>
<p:tagLst xmlns:p="http://schemas.openxmlformats.org/presentationml/2006/main">
  <p:tag name="AS_UNIQUEID" val="21693"/>
</p:tagLst>
</file>

<file path=ppt/tags/tag189.xml><?xml version="1.0" encoding="utf-8"?>
<p:tagLst xmlns:p="http://schemas.openxmlformats.org/presentationml/2006/main">
  <p:tag name="AS_UNIQUEID" val="21676"/>
</p:tagLst>
</file>

<file path=ppt/tags/tag19.xml><?xml version="1.0" encoding="utf-8"?>
<p:tagLst xmlns:p="http://schemas.openxmlformats.org/presentationml/2006/main">
  <p:tag name="AS_UNIQUEID" val="1517"/>
</p:tagLst>
</file>

<file path=ppt/tags/tag190.xml><?xml version="1.0" encoding="utf-8"?>
<p:tagLst xmlns:p="http://schemas.openxmlformats.org/presentationml/2006/main">
  <p:tag name="AS_UNIQUEID" val="21677"/>
</p:tagLst>
</file>

<file path=ppt/tags/tag191.xml><?xml version="1.0" encoding="utf-8"?>
<p:tagLst xmlns:p="http://schemas.openxmlformats.org/presentationml/2006/main">
  <p:tag name="AS_UNIQUEID" val="21678"/>
</p:tagLst>
</file>

<file path=ppt/tags/tag192.xml><?xml version="1.0" encoding="utf-8"?>
<p:tagLst xmlns:p="http://schemas.openxmlformats.org/presentationml/2006/main">
  <p:tag name="AS_UNIQUEID" val="21697"/>
</p:tagLst>
</file>

<file path=ppt/tags/tag193.xml><?xml version="1.0" encoding="utf-8"?>
<p:tagLst xmlns:p="http://schemas.openxmlformats.org/presentationml/2006/main">
  <p:tag name="AS_UNIQUEID" val="21698"/>
</p:tagLst>
</file>

<file path=ppt/tags/tag194.xml><?xml version="1.0" encoding="utf-8"?>
<p:tagLst xmlns:p="http://schemas.openxmlformats.org/presentationml/2006/main">
  <p:tag name="AS_UNIQUEID" val="21699"/>
</p:tagLst>
</file>

<file path=ppt/tags/tag195.xml><?xml version="1.0" encoding="utf-8"?>
<p:tagLst xmlns:p="http://schemas.openxmlformats.org/presentationml/2006/main">
  <p:tag name="AS_UNIQUEID" val="21700"/>
  <p:tag name="KSO_WM_DIAGRAM_VIRTUALLY_FRAME" val="{&quot;height&quot;:539.1,&quot;left&quot;:43.45,&quot;top&quot;:31.7,&quot;width&quot;:866.1117322834646}"/>
</p:tagLst>
</file>

<file path=ppt/tags/tag196.xml><?xml version="1.0" encoding="utf-8"?>
<p:tagLst xmlns:p="http://schemas.openxmlformats.org/presentationml/2006/main">
  <p:tag name="AS_UNIQUEID" val="21701"/>
  <p:tag name="KSO_WM_DIAGRAM_VIRTUALLY_FRAME" val="{&quot;height&quot;:539.1,&quot;left&quot;:43.45,&quot;top&quot;:31.7,&quot;width&quot;:866.1117322834646}"/>
</p:tagLst>
</file>

<file path=ppt/tags/tag197.xml><?xml version="1.0" encoding="utf-8"?>
<p:tagLst xmlns:p="http://schemas.openxmlformats.org/presentationml/2006/main">
  <p:tag name="AS_UNIQUEID" val="21702"/>
  <p:tag name="KSO_WM_DIAGRAM_VIRTUALLY_FRAME" val="{&quot;height&quot;:539.1,&quot;left&quot;:43.45,&quot;top&quot;:31.7,&quot;width&quot;:866.1117322834646}"/>
</p:tagLst>
</file>

<file path=ppt/tags/tag198.xml><?xml version="1.0" encoding="utf-8"?>
<p:tagLst xmlns:p="http://schemas.openxmlformats.org/presentationml/2006/main">
  <p:tag name="AS_UNIQUEID" val="21703"/>
</p:tagLst>
</file>

<file path=ppt/tags/tag199.xml><?xml version="1.0" encoding="utf-8"?>
<p:tagLst xmlns:p="http://schemas.openxmlformats.org/presentationml/2006/main">
  <p:tag name="AS_UNIQUEID" val="21704"/>
</p:tagLst>
</file>

<file path=ppt/tags/tag2.xml><?xml version="1.0" encoding="utf-8"?>
<p:tagLst xmlns:p="http://schemas.openxmlformats.org/presentationml/2006/main">
  <p:tag name="AS_UNIQUEID" val="1500"/>
</p:tagLst>
</file>

<file path=ppt/tags/tag20.xml><?xml version="1.0" encoding="utf-8"?>
<p:tagLst xmlns:p="http://schemas.openxmlformats.org/presentationml/2006/main">
  <p:tag name="AS_UNIQUEID" val="1518"/>
</p:tagLst>
</file>

<file path=ppt/tags/tag200.xml><?xml version="1.0" encoding="utf-8"?>
<p:tagLst xmlns:p="http://schemas.openxmlformats.org/presentationml/2006/main">
  <p:tag name="AS_UNIQUEID" val="21705"/>
</p:tagLst>
</file>

<file path=ppt/tags/tag201.xml><?xml version="1.0" encoding="utf-8"?>
<p:tagLst xmlns:p="http://schemas.openxmlformats.org/presentationml/2006/main">
  <p:tag name="AS_UNIQUEID" val="21706"/>
  <p:tag name="KSO_WM_DIAGRAM_VIRTUALLY_FRAME" val="{&quot;height&quot;:539.1,&quot;left&quot;:43.45,&quot;top&quot;:31.7,&quot;width&quot;:866.1117322834646}"/>
</p:tagLst>
</file>

<file path=ppt/tags/tag202.xml><?xml version="1.0" encoding="utf-8"?>
<p:tagLst xmlns:p="http://schemas.openxmlformats.org/presentationml/2006/main">
  <p:tag name="AS_UNIQUEID" val="21707"/>
  <p:tag name="KSO_WM_DIAGRAM_VIRTUALLY_FRAME" val="{&quot;height&quot;:539.1,&quot;left&quot;:43.45,&quot;top&quot;:31.7,&quot;width&quot;:866.1117322834646}"/>
</p:tagLst>
</file>

<file path=ppt/tags/tag203.xml><?xml version="1.0" encoding="utf-8"?>
<p:tagLst xmlns:p="http://schemas.openxmlformats.org/presentationml/2006/main">
  <p:tag name="AS_UNIQUEID" val="21708"/>
  <p:tag name="KSO_WM_DIAGRAM_VIRTUALLY_FRAME" val="{&quot;height&quot;:539.1,&quot;left&quot;:43.45,&quot;top&quot;:31.7,&quot;width&quot;:866.1117322834646}"/>
</p:tagLst>
</file>

<file path=ppt/tags/tag204.xml><?xml version="1.0" encoding="utf-8"?>
<p:tagLst xmlns:p="http://schemas.openxmlformats.org/presentationml/2006/main">
  <p:tag name="AS_UNIQUEID" val="21709"/>
</p:tagLst>
</file>

<file path=ppt/tags/tag205.xml><?xml version="1.0" encoding="utf-8"?>
<p:tagLst xmlns:p="http://schemas.openxmlformats.org/presentationml/2006/main">
  <p:tag name="AS_UNIQUEID" val="21710"/>
  <p:tag name="KSO_WM_DIAGRAM_VIRTUALLY_FRAME" val="{&quot;height&quot;:539.1,&quot;left&quot;:43.45,&quot;top&quot;:31.7,&quot;width&quot;:866.1117322834646}"/>
</p:tagLst>
</file>

<file path=ppt/tags/tag206.xml><?xml version="1.0" encoding="utf-8"?>
<p:tagLst xmlns:p="http://schemas.openxmlformats.org/presentationml/2006/main">
  <p:tag name="AS_UNIQUEID" val="21711"/>
  <p:tag name="KSO_WM_DIAGRAM_VIRTUALLY_FRAME" val="{&quot;height&quot;:539.1,&quot;left&quot;:43.45,&quot;top&quot;:31.7,&quot;width&quot;:866.1117322834646}"/>
</p:tagLst>
</file>

<file path=ppt/tags/tag207.xml><?xml version="1.0" encoding="utf-8"?>
<p:tagLst xmlns:p="http://schemas.openxmlformats.org/presentationml/2006/main">
  <p:tag name="AS_UNIQUEID" val="21712"/>
  <p:tag name="KSO_WM_DIAGRAM_VIRTUALLY_FRAME" val="{&quot;height&quot;:539.1,&quot;left&quot;:43.45,&quot;top&quot;:31.7,&quot;width&quot;:866.1117322834646}"/>
</p:tagLst>
</file>

<file path=ppt/tags/tag208.xml><?xml version="1.0" encoding="utf-8"?>
<p:tagLst xmlns:p="http://schemas.openxmlformats.org/presentationml/2006/main">
  <p:tag name="AS_UNIQUEID" val="21713"/>
</p:tagLst>
</file>

<file path=ppt/tags/tag209.xml><?xml version="1.0" encoding="utf-8"?>
<p:tagLst xmlns:p="http://schemas.openxmlformats.org/presentationml/2006/main">
  <p:tag name="AS_UNIQUEID" val="21714"/>
  <p:tag name="KSO_WM_DIAGRAM_VIRTUALLY_FRAME" val="{&quot;height&quot;:539.1,&quot;left&quot;:43.45,&quot;top&quot;:31.7,&quot;width&quot;:866.1117322834646}"/>
</p:tagLst>
</file>

<file path=ppt/tags/tag21.xml><?xml version="1.0" encoding="utf-8"?>
<p:tagLst xmlns:p="http://schemas.openxmlformats.org/presentationml/2006/main">
  <p:tag name="AS_UNIQUEID" val="1519"/>
</p:tagLst>
</file>

<file path=ppt/tags/tag210.xml><?xml version="1.0" encoding="utf-8"?>
<p:tagLst xmlns:p="http://schemas.openxmlformats.org/presentationml/2006/main">
  <p:tag name="AS_UNIQUEID" val="21715"/>
  <p:tag name="KSO_WM_DIAGRAM_VIRTUALLY_FRAME" val="{&quot;height&quot;:539.1,&quot;left&quot;:43.45,&quot;top&quot;:31.7,&quot;width&quot;:866.1117322834646}"/>
</p:tagLst>
</file>

<file path=ppt/tags/tag211.xml><?xml version="1.0" encoding="utf-8"?>
<p:tagLst xmlns:p="http://schemas.openxmlformats.org/presentationml/2006/main">
  <p:tag name="AS_UNIQUEID" val="21716"/>
  <p:tag name="KSO_WM_DIAGRAM_VIRTUALLY_FRAME" val="{&quot;height&quot;:539.1,&quot;left&quot;:43.45,&quot;top&quot;:31.7,&quot;width&quot;:866.1117322834646}"/>
</p:tagLst>
</file>

<file path=ppt/tags/tag212.xml><?xml version="1.0" encoding="utf-8"?>
<p:tagLst xmlns:p="http://schemas.openxmlformats.org/presentationml/2006/main">
  <p:tag name="AS_UNIQUEID" val="21717"/>
</p:tagLst>
</file>

<file path=ppt/tags/tag213.xml><?xml version="1.0" encoding="utf-8"?>
<p:tagLst xmlns:p="http://schemas.openxmlformats.org/presentationml/2006/main">
  <p:tag name="AS_UNIQUEID" val="21718"/>
</p:tagLst>
</file>

<file path=ppt/tags/tag214.xml><?xml version="1.0" encoding="utf-8"?>
<p:tagLst xmlns:p="http://schemas.openxmlformats.org/presentationml/2006/main">
  <p:tag name="AS_UNIQUEID" val="21719"/>
</p:tagLst>
</file>

<file path=ppt/tags/tag215.xml><?xml version="1.0" encoding="utf-8"?>
<p:tagLst xmlns:p="http://schemas.openxmlformats.org/presentationml/2006/main">
  <p:tag name="AS_UNIQUEID" val="21720"/>
  <p:tag name="KSO_WM_DIAGRAM_VIRTUALLY_FRAME" val="{&quot;height&quot;:539.1,&quot;left&quot;:43.45,&quot;top&quot;:31.7,&quot;width&quot;:866.1117322834646}"/>
</p:tagLst>
</file>

<file path=ppt/tags/tag216.xml><?xml version="1.0" encoding="utf-8"?>
<p:tagLst xmlns:p="http://schemas.openxmlformats.org/presentationml/2006/main">
  <p:tag name="AS_UNIQUEID" val="21721"/>
  <p:tag name="KSO_WM_DIAGRAM_VIRTUALLY_FRAME" val="{&quot;height&quot;:539.1,&quot;left&quot;:43.45,&quot;top&quot;:31.7,&quot;width&quot;:866.1117322834646}"/>
</p:tagLst>
</file>

<file path=ppt/tags/tag217.xml><?xml version="1.0" encoding="utf-8"?>
<p:tagLst xmlns:p="http://schemas.openxmlformats.org/presentationml/2006/main">
  <p:tag name="AS_UNIQUEID" val="21722"/>
  <p:tag name="KSO_WM_DIAGRAM_VIRTUALLY_FRAME" val="{&quot;height&quot;:539.1,&quot;left&quot;:43.45,&quot;top&quot;:31.7,&quot;width&quot;:866.1117322834646}"/>
</p:tagLst>
</file>

<file path=ppt/tags/tag218.xml><?xml version="1.0" encoding="utf-8"?>
<p:tagLst xmlns:p="http://schemas.openxmlformats.org/presentationml/2006/main">
  <p:tag name="AS_UNIQUEID" val="21723"/>
</p:tagLst>
</file>

<file path=ppt/tags/tag219.xml><?xml version="1.0" encoding="utf-8"?>
<p:tagLst xmlns:p="http://schemas.openxmlformats.org/presentationml/2006/main">
  <p:tag name="AS_UNIQUEID" val="21724"/>
</p:tagLst>
</file>

<file path=ppt/tags/tag22.xml><?xml version="1.0" encoding="utf-8"?>
<p:tagLst xmlns:p="http://schemas.openxmlformats.org/presentationml/2006/main">
  <p:tag name="AS_UNIQUEID" val="1520"/>
</p:tagLst>
</file>

<file path=ppt/tags/tag220.xml><?xml version="1.0" encoding="utf-8"?>
<p:tagLst xmlns:p="http://schemas.openxmlformats.org/presentationml/2006/main">
  <p:tag name="AS_UNIQUEID" val="21620"/>
</p:tagLst>
</file>

<file path=ppt/tags/tag221.xml><?xml version="1.0" encoding="utf-8"?>
<p:tagLst xmlns:p="http://schemas.openxmlformats.org/presentationml/2006/main">
  <p:tag name="AS_UNIQUEID" val="21725"/>
</p:tagLst>
</file>

<file path=ppt/tags/tag222.xml><?xml version="1.0" encoding="utf-8"?>
<p:tagLst xmlns:p="http://schemas.openxmlformats.org/presentationml/2006/main">
  <p:tag name="AS_UNIQUEID" val="21726"/>
</p:tagLst>
</file>

<file path=ppt/tags/tag223.xml><?xml version="1.0" encoding="utf-8"?>
<p:tagLst xmlns:p="http://schemas.openxmlformats.org/presentationml/2006/main">
  <p:tag name="AS_UNIQUEID" val="21727"/>
</p:tagLst>
</file>

<file path=ppt/tags/tag224.xml><?xml version="1.0" encoding="utf-8"?>
<p:tagLst xmlns:p="http://schemas.openxmlformats.org/presentationml/2006/main">
  <p:tag name="AS_UNIQUEID" val="21695"/>
</p:tagLst>
</file>

<file path=ppt/tags/tag225.xml><?xml version="1.0" encoding="utf-8"?>
<p:tagLst xmlns:p="http://schemas.openxmlformats.org/presentationml/2006/main">
  <p:tag name="AS_UNIQUEID" val="21729"/>
</p:tagLst>
</file>

<file path=ppt/tags/tag226.xml><?xml version="1.0" encoding="utf-8"?>
<p:tagLst xmlns:p="http://schemas.openxmlformats.org/presentationml/2006/main">
  <p:tag name="AS_UNIQUEID" val="21730"/>
</p:tagLst>
</file>

<file path=ppt/tags/tag227.xml><?xml version="1.0" encoding="utf-8"?>
<p:tagLst xmlns:p="http://schemas.openxmlformats.org/presentationml/2006/main">
  <p:tag name="AS_UNIQUEID" val="21731"/>
  <p:tag name="KSO_WM_BEAUTIFY_FLAG" val=""/>
</p:tagLst>
</file>

<file path=ppt/tags/tag228.xml><?xml version="1.0" encoding="utf-8"?>
<p:tagLst xmlns:p="http://schemas.openxmlformats.org/presentationml/2006/main">
  <p:tag name="AS_UNIQUEID" val="21732"/>
</p:tagLst>
</file>

<file path=ppt/tags/tag229.xml><?xml version="1.0" encoding="utf-8"?>
<p:tagLst xmlns:p="http://schemas.openxmlformats.org/presentationml/2006/main">
  <p:tag name="AS_UNIQUEID" val="21733"/>
</p:tagLst>
</file>

<file path=ppt/tags/tag23.xml><?xml version="1.0" encoding="utf-8"?>
<p:tagLst xmlns:p="http://schemas.openxmlformats.org/presentationml/2006/main">
  <p:tag name="AS_UNIQUEID" val="1522"/>
</p:tagLst>
</file>

<file path=ppt/tags/tag230.xml><?xml version="1.0" encoding="utf-8"?>
<p:tagLst xmlns:p="http://schemas.openxmlformats.org/presentationml/2006/main">
  <p:tag name="AS_UNIQUEID" val="21734"/>
  <p:tag name="KSO_WM_BEAUTIFY_FLAG" val=""/>
</p:tagLst>
</file>

<file path=ppt/tags/tag231.xml><?xml version="1.0" encoding="utf-8"?>
<p:tagLst xmlns:p="http://schemas.openxmlformats.org/presentationml/2006/main">
  <p:tag name="AS_UNIQUEID" val="21735"/>
</p:tagLst>
</file>

<file path=ppt/tags/tag232.xml><?xml version="1.0" encoding="utf-8"?>
<p:tagLst xmlns:p="http://schemas.openxmlformats.org/presentationml/2006/main">
  <p:tag name="AS_UNIQUEID" val="21736"/>
</p:tagLst>
</file>

<file path=ppt/tags/tag233.xml><?xml version="1.0" encoding="utf-8"?>
<p:tagLst xmlns:p="http://schemas.openxmlformats.org/presentationml/2006/main">
  <p:tag name="AS_UNIQUEID" val="21737"/>
</p:tagLst>
</file>

<file path=ppt/tags/tag234.xml><?xml version="1.0" encoding="utf-8"?>
<p:tagLst xmlns:p="http://schemas.openxmlformats.org/presentationml/2006/main">
  <p:tag name="AS_UNIQUEID" val="21743"/>
</p:tagLst>
</file>

<file path=ppt/tags/tag235.xml><?xml version="1.0" encoding="utf-8"?>
<p:tagLst xmlns:p="http://schemas.openxmlformats.org/presentationml/2006/main">
  <p:tag name="AS_UNIQUEID" val="21744"/>
</p:tagLst>
</file>

<file path=ppt/tags/tag236.xml><?xml version="1.0" encoding="utf-8"?>
<p:tagLst xmlns:p="http://schemas.openxmlformats.org/presentationml/2006/main">
  <p:tag name="AS_UNIQUEID" val="21745"/>
</p:tagLst>
</file>

<file path=ppt/tags/tag237.xml><?xml version="1.0" encoding="utf-8"?>
<p:tagLst xmlns:p="http://schemas.openxmlformats.org/presentationml/2006/main">
  <p:tag name="AS_UNIQUEID" val="21746"/>
</p:tagLst>
</file>

<file path=ppt/tags/tag238.xml><?xml version="1.0" encoding="utf-8"?>
<p:tagLst xmlns:p="http://schemas.openxmlformats.org/presentationml/2006/main">
  <p:tag name="AS_UNIQUEID" val="604"/>
  <p:tag name="KSO_WM_BEAUTIFY_FLAG" val=""/>
  <p:tag name="KSO_WM_UNIT_TABLE_BEAUTIFY" val="smartTable{feda6d0b-31dc-4603-b8fd-9e6f20eb442f}"/>
  <p:tag name="TABLE_ENDDRAG_ORIGIN_RECT" val="933*287"/>
  <p:tag name="TABLE_ENDDRAG_RECT" val="5*149*933*287"/>
</p:tagLst>
</file>

<file path=ppt/tags/tag239.xml><?xml version="1.0" encoding="utf-8"?>
<p:tagLst xmlns:p="http://schemas.openxmlformats.org/presentationml/2006/main">
  <p:tag name="AS_UNIQUEID" val="21739"/>
</p:tagLst>
</file>

<file path=ppt/tags/tag24.xml><?xml version="1.0" encoding="utf-8"?>
<p:tagLst xmlns:p="http://schemas.openxmlformats.org/presentationml/2006/main">
  <p:tag name="AS_UNIQUEID" val="1523"/>
</p:tagLst>
</file>

<file path=ppt/tags/tag240.xml><?xml version="1.0" encoding="utf-8"?>
<p:tagLst xmlns:p="http://schemas.openxmlformats.org/presentationml/2006/main">
  <p:tag name="AS_UNIQUEID" val="21740"/>
</p:tagLst>
</file>

<file path=ppt/tags/tag241.xml><?xml version="1.0" encoding="utf-8"?>
<p:tagLst xmlns:p="http://schemas.openxmlformats.org/presentationml/2006/main">
  <p:tag name="AS_UNIQUEID" val="21741"/>
</p:tagLst>
</file>

<file path=ppt/tags/tag242.xml><?xml version="1.0" encoding="utf-8"?>
<p:tagLst xmlns:p="http://schemas.openxmlformats.org/presentationml/2006/main">
  <p:tag name="AS_UNIQUEID" val="21748"/>
</p:tagLst>
</file>

<file path=ppt/tags/tag243.xml><?xml version="1.0" encoding="utf-8"?>
<p:tagLst xmlns:p="http://schemas.openxmlformats.org/presentationml/2006/main">
  <p:tag name="AS_UNIQUEID" val="21749"/>
</p:tagLst>
</file>

<file path=ppt/tags/tag244.xml><?xml version="1.0" encoding="utf-8"?>
<p:tagLst xmlns:p="http://schemas.openxmlformats.org/presentationml/2006/main">
  <p:tag name="AS_UNIQUEID" val="21750"/>
  <p:tag name="KSO_WM_BEAUTIFY_FLAG" val=""/>
</p:tagLst>
</file>

<file path=ppt/tags/tag245.xml><?xml version="1.0" encoding="utf-8"?>
<p:tagLst xmlns:p="http://schemas.openxmlformats.org/presentationml/2006/main">
  <p:tag name="AS_UNIQUEID" val="21751"/>
</p:tagLst>
</file>

<file path=ppt/tags/tag246.xml><?xml version="1.0" encoding="utf-8"?>
<p:tagLst xmlns:p="http://schemas.openxmlformats.org/presentationml/2006/main">
  <p:tag name="AS_UNIQUEID" val="21752"/>
</p:tagLst>
</file>

<file path=ppt/tags/tag247.xml><?xml version="1.0" encoding="utf-8"?>
<p:tagLst xmlns:p="http://schemas.openxmlformats.org/presentationml/2006/main">
  <p:tag name="AS_UNIQUEID" val="21753"/>
  <p:tag name="KSO_WM_BEAUTIFY_FLAG" val=""/>
</p:tagLst>
</file>

<file path=ppt/tags/tag248.xml><?xml version="1.0" encoding="utf-8"?>
<p:tagLst xmlns:p="http://schemas.openxmlformats.org/presentationml/2006/main">
  <p:tag name="AS_UNIQUEID" val="21754"/>
</p:tagLst>
</file>

<file path=ppt/tags/tag249.xml><?xml version="1.0" encoding="utf-8"?>
<p:tagLst xmlns:p="http://schemas.openxmlformats.org/presentationml/2006/main">
  <p:tag name="AS_UNIQUEID" val="21755"/>
</p:tagLst>
</file>

<file path=ppt/tags/tag25.xml><?xml version="1.0" encoding="utf-8"?>
<p:tagLst xmlns:p="http://schemas.openxmlformats.org/presentationml/2006/main">
  <p:tag name="AS_UNIQUEID" val="1524"/>
</p:tagLst>
</file>

<file path=ppt/tags/tag250.xml><?xml version="1.0" encoding="utf-8"?>
<p:tagLst xmlns:p="http://schemas.openxmlformats.org/presentationml/2006/main">
  <p:tag name="AS_UNIQUEID" val="21756"/>
</p:tagLst>
</file>

<file path=ppt/tags/tag251.xml><?xml version="1.0" encoding="utf-8"?>
<p:tagLst xmlns:p="http://schemas.openxmlformats.org/presentationml/2006/main">
  <p:tag name="AS_UNIQUEID" val="21758"/>
</p:tagLst>
</file>

<file path=ppt/tags/tag252.xml><?xml version="1.0" encoding="utf-8"?>
<p:tagLst xmlns:p="http://schemas.openxmlformats.org/presentationml/2006/main">
  <p:tag name="AS_UNIQUEID" val="21759"/>
</p:tagLst>
</file>

<file path=ppt/tags/tag253.xml><?xml version="1.0" encoding="utf-8"?>
<p:tagLst xmlns:p="http://schemas.openxmlformats.org/presentationml/2006/main">
  <p:tag name="AS_UNIQUEID" val="21760"/>
</p:tagLst>
</file>

<file path=ppt/tags/tag254.xml><?xml version="1.0" encoding="utf-8"?>
<p:tagLst xmlns:p="http://schemas.openxmlformats.org/presentationml/2006/main">
  <p:tag name="AS_UNIQUEID" val="21761"/>
</p:tagLst>
</file>

<file path=ppt/tags/tag255.xml><?xml version="1.0" encoding="utf-8"?>
<p:tagLst xmlns:p="http://schemas.openxmlformats.org/presentationml/2006/main">
  <p:tag name="AS_UNIQUEID" val="21762"/>
</p:tagLst>
</file>

<file path=ppt/tags/tag256.xml><?xml version="1.0" encoding="utf-8"?>
<p:tagLst xmlns:p="http://schemas.openxmlformats.org/presentationml/2006/main">
  <p:tag name="AS_UNIQUEID" val="21763"/>
</p:tagLst>
</file>

<file path=ppt/tags/tag257.xml><?xml version="1.0" encoding="utf-8"?>
<p:tagLst xmlns:p="http://schemas.openxmlformats.org/presentationml/2006/main">
  <p:tag name="AS_UNIQUEID" val="21764"/>
</p:tagLst>
</file>

<file path=ppt/tags/tag258.xml><?xml version="1.0" encoding="utf-8"?>
<p:tagLst xmlns:p="http://schemas.openxmlformats.org/presentationml/2006/main">
  <p:tag name="AS_UNIQUEID" val="8880"/>
  <p:tag name="KSO_WM_BEAUTIFY_FLAG" val=""/>
</p:tagLst>
</file>

<file path=ppt/tags/tag259.xml><?xml version="1.0" encoding="utf-8"?>
<p:tagLst xmlns:p="http://schemas.openxmlformats.org/presentationml/2006/main">
  <p:tag name="AS_UNIQUEID" val="8881"/>
  <p:tag name="KSO_WM_BEAUTIFY_FLAG" val=""/>
</p:tagLst>
</file>

<file path=ppt/tags/tag26.xml><?xml version="1.0" encoding="utf-8"?>
<p:tagLst xmlns:p="http://schemas.openxmlformats.org/presentationml/2006/main">
  <p:tag name="AS_UNIQUEID" val="1525"/>
</p:tagLst>
</file>

<file path=ppt/tags/tag260.xml><?xml version="1.0" encoding="utf-8"?>
<p:tagLst xmlns:p="http://schemas.openxmlformats.org/presentationml/2006/main">
  <p:tag name="AS_UNIQUEID" val="21765"/>
</p:tagLst>
</file>

<file path=ppt/tags/tag261.xml><?xml version="1.0" encoding="utf-8"?>
<p:tagLst xmlns:p="http://schemas.openxmlformats.org/presentationml/2006/main">
  <p:tag name="AS_UNIQUEID" val="1834"/>
</p:tagLst>
</file>

<file path=ppt/tags/tag262.xml><?xml version="1.0" encoding="utf-8"?>
<p:tagLst xmlns:p="http://schemas.openxmlformats.org/presentationml/2006/main">
  <p:tag name="AS_UNIQUEID" val="21766"/>
</p:tagLst>
</file>

<file path=ppt/tags/tag263.xml><?xml version="1.0" encoding="utf-8"?>
<p:tagLst xmlns:p="http://schemas.openxmlformats.org/presentationml/2006/main">
  <p:tag name="AS_UNIQUEID" val="1834"/>
</p:tagLst>
</file>

<file path=ppt/tags/tag264.xml><?xml version="1.0" encoding="utf-8"?>
<p:tagLst xmlns:p="http://schemas.openxmlformats.org/presentationml/2006/main">
  <p:tag name="AS_UNIQUEID" val="21767"/>
</p:tagLst>
</file>

<file path=ppt/tags/tag265.xml><?xml version="1.0" encoding="utf-8"?>
<p:tagLst xmlns:p="http://schemas.openxmlformats.org/presentationml/2006/main">
  <p:tag name="AS_UNIQUEID" val="21768"/>
</p:tagLst>
</file>

<file path=ppt/tags/tag266.xml><?xml version="1.0" encoding="utf-8"?>
<p:tagLst xmlns:p="http://schemas.openxmlformats.org/presentationml/2006/main">
  <p:tag name="AS_UNIQUEID" val="21769"/>
</p:tagLst>
</file>

<file path=ppt/tags/tag267.xml><?xml version="1.0" encoding="utf-8"?>
<p:tagLst xmlns:p="http://schemas.openxmlformats.org/presentationml/2006/main">
  <p:tag name="AS_UNIQUEID" val="21770"/>
</p:tagLst>
</file>

<file path=ppt/tags/tag268.xml><?xml version="1.0" encoding="utf-8"?>
<p:tagLst xmlns:p="http://schemas.openxmlformats.org/presentationml/2006/main">
  <p:tag name="AS_UNIQUEID" val="21771"/>
</p:tagLst>
</file>

<file path=ppt/tags/tag269.xml><?xml version="1.0" encoding="utf-8"?>
<p:tagLst xmlns:p="http://schemas.openxmlformats.org/presentationml/2006/main">
  <p:tag name="AS_UNIQUEID" val="21772"/>
</p:tagLst>
</file>

<file path=ppt/tags/tag27.xml><?xml version="1.0" encoding="utf-8"?>
<p:tagLst xmlns:p="http://schemas.openxmlformats.org/presentationml/2006/main">
  <p:tag name="AS_UNIQUEID" val="1526"/>
</p:tagLst>
</file>

<file path=ppt/tags/tag270.xml><?xml version="1.0" encoding="utf-8"?>
<p:tagLst xmlns:p="http://schemas.openxmlformats.org/presentationml/2006/main">
  <p:tag name="AS_UNIQUEID" val="21773"/>
</p:tagLst>
</file>

<file path=ppt/tags/tag271.xml><?xml version="1.0" encoding="utf-8"?>
<p:tagLst xmlns:p="http://schemas.openxmlformats.org/presentationml/2006/main">
  <p:tag name="AS_UNIQUEID" val="21486"/>
</p:tagLst>
</file>

<file path=ppt/tags/tag272.xml><?xml version="1.0" encoding="utf-8"?>
<p:tagLst xmlns:p="http://schemas.openxmlformats.org/presentationml/2006/main">
  <p:tag name="AS_UNIQUEID" val="21774"/>
</p:tagLst>
</file>

<file path=ppt/tags/tag273.xml><?xml version="1.0" encoding="utf-8"?>
<p:tagLst xmlns:p="http://schemas.openxmlformats.org/presentationml/2006/main">
  <p:tag name="AS_UNIQUEID" val="21775"/>
</p:tagLst>
</file>

<file path=ppt/tags/tag274.xml><?xml version="1.0" encoding="utf-8"?>
<p:tagLst xmlns:p="http://schemas.openxmlformats.org/presentationml/2006/main">
  <p:tag name="AS_UNIQUEID" val="21486"/>
</p:tagLst>
</file>

<file path=ppt/tags/tag275.xml><?xml version="1.0" encoding="utf-8"?>
<p:tagLst xmlns:p="http://schemas.openxmlformats.org/presentationml/2006/main">
  <p:tag name="AS_UNIQUEID" val="21776"/>
</p:tagLst>
</file>

<file path=ppt/tags/tag276.xml><?xml version="1.0" encoding="utf-8"?>
<p:tagLst xmlns:p="http://schemas.openxmlformats.org/presentationml/2006/main">
  <p:tag name="AS_UNIQUEID" val="21777"/>
</p:tagLst>
</file>

<file path=ppt/tags/tag277.xml><?xml version="1.0" encoding="utf-8"?>
<p:tagLst xmlns:p="http://schemas.openxmlformats.org/presentationml/2006/main">
  <p:tag name="AS_UNIQUEID" val="21486"/>
</p:tagLst>
</file>

<file path=ppt/tags/tag278.xml><?xml version="1.0" encoding="utf-8"?>
<p:tagLst xmlns:p="http://schemas.openxmlformats.org/presentationml/2006/main">
  <p:tag name="AS_UNIQUEID" val="21778"/>
</p:tagLst>
</file>

<file path=ppt/tags/tag279.xml><?xml version="1.0" encoding="utf-8"?>
<p:tagLst xmlns:p="http://schemas.openxmlformats.org/presentationml/2006/main">
  <p:tag name="AS_UNIQUEID" val="21779"/>
</p:tagLst>
</file>

<file path=ppt/tags/tag28.xml><?xml version="1.0" encoding="utf-8"?>
<p:tagLst xmlns:p="http://schemas.openxmlformats.org/presentationml/2006/main">
  <p:tag name="AS_UNIQUEID" val="1527"/>
</p:tagLst>
</file>

<file path=ppt/tags/tag280.xml><?xml version="1.0" encoding="utf-8"?>
<p:tagLst xmlns:p="http://schemas.openxmlformats.org/presentationml/2006/main">
  <p:tag name="AS_UNIQUEID" val="21486"/>
</p:tagLst>
</file>

<file path=ppt/tags/tag281.xml><?xml version="1.0" encoding="utf-8"?>
<p:tagLst xmlns:p="http://schemas.openxmlformats.org/presentationml/2006/main">
  <p:tag name="AS_UNIQUEID" val="1834"/>
</p:tagLst>
</file>

<file path=ppt/tags/tag282.xml><?xml version="1.0" encoding="utf-8"?>
<p:tagLst xmlns:p="http://schemas.openxmlformats.org/presentationml/2006/main">
  <p:tag name="AS_UNIQUEID" val="1834"/>
</p:tagLst>
</file>

<file path=ppt/tags/tag283.xml><?xml version="1.0" encoding="utf-8"?>
<p:tagLst xmlns:p="http://schemas.openxmlformats.org/presentationml/2006/main">
  <p:tag name="AS_UNIQUEID" val="1834"/>
</p:tagLst>
</file>

<file path=ppt/tags/tag284.xml><?xml version="1.0" encoding="utf-8"?>
<p:tagLst xmlns:p="http://schemas.openxmlformats.org/presentationml/2006/main">
  <p:tag name="AS_UNIQUEID" val="21780"/>
</p:tagLst>
</file>

<file path=ppt/tags/tag285.xml><?xml version="1.0" encoding="utf-8"?>
<p:tagLst xmlns:p="http://schemas.openxmlformats.org/presentationml/2006/main">
  <p:tag name="AS_UNIQUEID" val="1834"/>
</p:tagLst>
</file>

<file path=ppt/tags/tag286.xml><?xml version="1.0" encoding="utf-8"?>
<p:tagLst xmlns:p="http://schemas.openxmlformats.org/presentationml/2006/main">
  <p:tag name="AS_UNIQUEID" val="21781"/>
</p:tagLst>
</file>

<file path=ppt/tags/tag287.xml><?xml version="1.0" encoding="utf-8"?>
<p:tagLst xmlns:p="http://schemas.openxmlformats.org/presentationml/2006/main">
  <p:tag name="AS_UNIQUEID" val="21782"/>
</p:tagLst>
</file>

<file path=ppt/tags/tag288.xml><?xml version="1.0" encoding="utf-8"?>
<p:tagLst xmlns:p="http://schemas.openxmlformats.org/presentationml/2006/main">
  <p:tag name="AS_UNIQUEID" val="21486"/>
</p:tagLst>
</file>

<file path=ppt/tags/tag289.xml><?xml version="1.0" encoding="utf-8"?>
<p:tagLst xmlns:p="http://schemas.openxmlformats.org/presentationml/2006/main">
  <p:tag name="AS_UNIQUEID" val="21783"/>
</p:tagLst>
</file>

<file path=ppt/tags/tag29.xml><?xml version="1.0" encoding="utf-8"?>
<p:tagLst xmlns:p="http://schemas.openxmlformats.org/presentationml/2006/main">
  <p:tag name="AS_UNIQUEID" val="1528"/>
</p:tagLst>
</file>

<file path=ppt/tags/tag290.xml><?xml version="1.0" encoding="utf-8"?>
<p:tagLst xmlns:p="http://schemas.openxmlformats.org/presentationml/2006/main">
  <p:tag name="AS_UNIQUEID" val="21784"/>
</p:tagLst>
</file>

<file path=ppt/tags/tag291.xml><?xml version="1.0" encoding="utf-8"?>
<p:tagLst xmlns:p="http://schemas.openxmlformats.org/presentationml/2006/main">
  <p:tag name="AS_UNIQUEID" val="21486"/>
</p:tagLst>
</file>

<file path=ppt/tags/tag292.xml><?xml version="1.0" encoding="utf-8"?>
<p:tagLst xmlns:p="http://schemas.openxmlformats.org/presentationml/2006/main">
  <p:tag name="AS_UNIQUEID" val="21785"/>
</p:tagLst>
</file>

<file path=ppt/tags/tag293.xml><?xml version="1.0" encoding="utf-8"?>
<p:tagLst xmlns:p="http://schemas.openxmlformats.org/presentationml/2006/main">
  <p:tag name="AS_UNIQUEID" val="21786"/>
</p:tagLst>
</file>

<file path=ppt/tags/tag294.xml><?xml version="1.0" encoding="utf-8"?>
<p:tagLst xmlns:p="http://schemas.openxmlformats.org/presentationml/2006/main">
  <p:tag name="AS_UNIQUEID" val="21787"/>
</p:tagLst>
</file>

<file path=ppt/tags/tag295.xml><?xml version="1.0" encoding="utf-8"?>
<p:tagLst xmlns:p="http://schemas.openxmlformats.org/presentationml/2006/main">
  <p:tag name="AS_UNIQUEID" val="21788"/>
</p:tagLst>
</file>

<file path=ppt/tags/tag296.xml><?xml version="1.0" encoding="utf-8"?>
<p:tagLst xmlns:p="http://schemas.openxmlformats.org/presentationml/2006/main">
  <p:tag name="AS_UNIQUEID" val="21789"/>
</p:tagLst>
</file>

<file path=ppt/tags/tag297.xml><?xml version="1.0" encoding="utf-8"?>
<p:tagLst xmlns:p="http://schemas.openxmlformats.org/presentationml/2006/main">
  <p:tag name="AS_UNIQUEID" val="21486"/>
</p:tagLst>
</file>

<file path=ppt/tags/tag298.xml><?xml version="1.0" encoding="utf-8"?>
<p:tagLst xmlns:p="http://schemas.openxmlformats.org/presentationml/2006/main">
  <p:tag name="AS_UNIQUEID" val="21486"/>
</p:tagLst>
</file>

<file path=ppt/tags/tag299.xml><?xml version="1.0" encoding="utf-8"?>
<p:tagLst xmlns:p="http://schemas.openxmlformats.org/presentationml/2006/main">
  <p:tag name="AS_UNIQUEID" val="21790"/>
</p:tagLst>
</file>

<file path=ppt/tags/tag3.xml><?xml version="1.0" encoding="utf-8"?>
<p:tagLst xmlns:p="http://schemas.openxmlformats.org/presentationml/2006/main">
  <p:tag name="AS_UNIQUEID" val="1501"/>
</p:tagLst>
</file>

<file path=ppt/tags/tag30.xml><?xml version="1.0" encoding="utf-8"?>
<p:tagLst xmlns:p="http://schemas.openxmlformats.org/presentationml/2006/main">
  <p:tag name="AS_UNIQUEID" val="1529"/>
</p:tagLst>
</file>

<file path=ppt/tags/tag300.xml><?xml version="1.0" encoding="utf-8"?>
<p:tagLst xmlns:p="http://schemas.openxmlformats.org/presentationml/2006/main">
  <p:tag name="AS_UNIQUEID" val="21791"/>
</p:tagLst>
</file>

<file path=ppt/tags/tag301.xml><?xml version="1.0" encoding="utf-8"?>
<p:tagLst xmlns:p="http://schemas.openxmlformats.org/presentationml/2006/main">
  <p:tag name="AS_UNIQUEID" val="21792"/>
</p:tagLst>
</file>

<file path=ppt/tags/tag302.xml><?xml version="1.0" encoding="utf-8"?>
<p:tagLst xmlns:p="http://schemas.openxmlformats.org/presentationml/2006/main">
  <p:tag name="AS_UNIQUEID" val="21793"/>
</p:tagLst>
</file>

<file path=ppt/tags/tag303.xml><?xml version="1.0" encoding="utf-8"?>
<p:tagLst xmlns:p="http://schemas.openxmlformats.org/presentationml/2006/main">
  <p:tag name="AS_UNIQUEID" val="21794"/>
</p:tagLst>
</file>

<file path=ppt/tags/tag304.xml><?xml version="1.0" encoding="utf-8"?>
<p:tagLst xmlns:p="http://schemas.openxmlformats.org/presentationml/2006/main">
  <p:tag name="AS_UNIQUEID" val="21795"/>
</p:tagLst>
</file>

<file path=ppt/tags/tag305.xml><?xml version="1.0" encoding="utf-8"?>
<p:tagLst xmlns:p="http://schemas.openxmlformats.org/presentationml/2006/main">
  <p:tag name="AS_UNIQUEID" val="21796"/>
</p:tagLst>
</file>

<file path=ppt/tags/tag306.xml><?xml version="1.0" encoding="utf-8"?>
<p:tagLst xmlns:p="http://schemas.openxmlformats.org/presentationml/2006/main">
  <p:tag name="AS_UNIQUEID" val="21797"/>
</p:tagLst>
</file>

<file path=ppt/tags/tag307.xml><?xml version="1.0" encoding="utf-8"?>
<p:tagLst xmlns:p="http://schemas.openxmlformats.org/presentationml/2006/main">
  <p:tag name="AS_UNIQUEID" val="21798"/>
</p:tagLst>
</file>

<file path=ppt/tags/tag308.xml><?xml version="1.0" encoding="utf-8"?>
<p:tagLst xmlns:p="http://schemas.openxmlformats.org/presentationml/2006/main">
  <p:tag name="AS_UNIQUEID" val="21799"/>
</p:tagLst>
</file>

<file path=ppt/tags/tag309.xml><?xml version="1.0" encoding="utf-8"?>
<p:tagLst xmlns:p="http://schemas.openxmlformats.org/presentationml/2006/main">
  <p:tag name="AS_UNIQUEID" val="21800"/>
</p:tagLst>
</file>

<file path=ppt/tags/tag31.xml><?xml version="1.0" encoding="utf-8"?>
<p:tagLst xmlns:p="http://schemas.openxmlformats.org/presentationml/2006/main">
  <p:tag name="AS_UNIQUEID" val="1530"/>
</p:tagLst>
</file>

<file path=ppt/tags/tag310.xml><?xml version="1.0" encoding="utf-8"?>
<p:tagLst xmlns:p="http://schemas.openxmlformats.org/presentationml/2006/main">
  <p:tag name="AS_UNIQUEID" val="21801"/>
</p:tagLst>
</file>

<file path=ppt/tags/tag311.xml><?xml version="1.0" encoding="utf-8"?>
<p:tagLst xmlns:p="http://schemas.openxmlformats.org/presentationml/2006/main">
  <p:tag name="AS_UNIQUEID" val="21802"/>
</p:tagLst>
</file>

<file path=ppt/tags/tag312.xml><?xml version="1.0" encoding="utf-8"?>
<p:tagLst xmlns:p="http://schemas.openxmlformats.org/presentationml/2006/main">
  <p:tag name="AS_UNIQUEID" val="21804"/>
</p:tagLst>
</file>

<file path=ppt/tags/tag313.xml><?xml version="1.0" encoding="utf-8"?>
<p:tagLst xmlns:p="http://schemas.openxmlformats.org/presentationml/2006/main">
  <p:tag name="AS_UNIQUEID" val="21805"/>
</p:tagLst>
</file>

<file path=ppt/tags/tag314.xml><?xml version="1.0" encoding="utf-8"?>
<p:tagLst xmlns:p="http://schemas.openxmlformats.org/presentationml/2006/main">
  <p:tag name="AS_UNIQUEID" val="21806"/>
  <p:tag name="KSO_WM_BEAUTIFY_FLAG" val=""/>
</p:tagLst>
</file>

<file path=ppt/tags/tag315.xml><?xml version="1.0" encoding="utf-8"?>
<p:tagLst xmlns:p="http://schemas.openxmlformats.org/presentationml/2006/main">
  <p:tag name="AS_UNIQUEID" val="21807"/>
</p:tagLst>
</file>

<file path=ppt/tags/tag316.xml><?xml version="1.0" encoding="utf-8"?>
<p:tagLst xmlns:p="http://schemas.openxmlformats.org/presentationml/2006/main">
  <p:tag name="AS_UNIQUEID" val="21808"/>
</p:tagLst>
</file>

<file path=ppt/tags/tag317.xml><?xml version="1.0" encoding="utf-8"?>
<p:tagLst xmlns:p="http://schemas.openxmlformats.org/presentationml/2006/main">
  <p:tag name="AS_UNIQUEID" val="21809"/>
  <p:tag name="KSO_WM_BEAUTIFY_FLAG" val=""/>
</p:tagLst>
</file>

<file path=ppt/tags/tag318.xml><?xml version="1.0" encoding="utf-8"?>
<p:tagLst xmlns:p="http://schemas.openxmlformats.org/presentationml/2006/main">
  <p:tag name="AS_UNIQUEID" val="21810"/>
</p:tagLst>
</file>

<file path=ppt/tags/tag319.xml><?xml version="1.0" encoding="utf-8"?>
<p:tagLst xmlns:p="http://schemas.openxmlformats.org/presentationml/2006/main">
  <p:tag name="AS_UNIQUEID" val="21811"/>
</p:tagLst>
</file>

<file path=ppt/tags/tag32.xml><?xml version="1.0" encoding="utf-8"?>
<p:tagLst xmlns:p="http://schemas.openxmlformats.org/presentationml/2006/main">
  <p:tag name="AS_UNIQUEID" val="1531"/>
</p:tagLst>
</file>

<file path=ppt/tags/tag320.xml><?xml version="1.0" encoding="utf-8"?>
<p:tagLst xmlns:p="http://schemas.openxmlformats.org/presentationml/2006/main">
  <p:tag name="AS_UNIQUEID" val="21812"/>
</p:tagLst>
</file>

<file path=ppt/tags/tag321.xml><?xml version="1.0" encoding="utf-8"?>
<p:tagLst xmlns:p="http://schemas.openxmlformats.org/presentationml/2006/main">
  <p:tag name="AS_UNIQUEID" val="21816"/>
</p:tagLst>
</file>

<file path=ppt/tags/tag322.xml><?xml version="1.0" encoding="utf-8"?>
<p:tagLst xmlns:p="http://schemas.openxmlformats.org/presentationml/2006/main">
  <p:tag name="AS_UNIQUEID" val="19194"/>
</p:tagLst>
</file>

<file path=ppt/tags/tag323.xml><?xml version="1.0" encoding="utf-8"?>
<p:tagLst xmlns:p="http://schemas.openxmlformats.org/presentationml/2006/main">
  <p:tag name="AS_UNIQUEID" val="1695"/>
</p:tagLst>
</file>

<file path=ppt/tags/tag324.xml><?xml version="1.0" encoding="utf-8"?>
<p:tagLst xmlns:p="http://schemas.openxmlformats.org/presentationml/2006/main">
  <p:tag name="AS_UNIQUEID" val="1697"/>
</p:tagLst>
</file>

<file path=ppt/tags/tag325.xml><?xml version="1.0" encoding="utf-8"?>
<p:tagLst xmlns:p="http://schemas.openxmlformats.org/presentationml/2006/main">
  <p:tag name="AS_UNIQUEID" val="1699"/>
</p:tagLst>
</file>

<file path=ppt/tags/tag326.xml><?xml version="1.0" encoding="utf-8"?>
<p:tagLst xmlns:p="http://schemas.openxmlformats.org/presentationml/2006/main">
  <p:tag name="AS_UNIQUEID" val="1696"/>
</p:tagLst>
</file>

<file path=ppt/tags/tag327.xml><?xml version="1.0" encoding="utf-8"?>
<p:tagLst xmlns:p="http://schemas.openxmlformats.org/presentationml/2006/main">
  <p:tag name="AS_UNIQUEID" val="1698"/>
</p:tagLst>
</file>

<file path=ppt/tags/tag328.xml><?xml version="1.0" encoding="utf-8"?>
<p:tagLst xmlns:p="http://schemas.openxmlformats.org/presentationml/2006/main">
  <p:tag name="AS_UNIQUEID" val="21817"/>
</p:tagLst>
</file>

<file path=ppt/tags/tag329.xml><?xml version="1.0" encoding="utf-8"?>
<p:tagLst xmlns:p="http://schemas.openxmlformats.org/presentationml/2006/main">
  <p:tag name="AS_UNIQUEID" val="21818"/>
</p:tagLst>
</file>

<file path=ppt/tags/tag33.xml><?xml version="1.0" encoding="utf-8"?>
<p:tagLst xmlns:p="http://schemas.openxmlformats.org/presentationml/2006/main">
  <p:tag name="AS_UNIQUEID" val="1532"/>
</p:tagLst>
</file>

<file path=ppt/tags/tag330.xml><?xml version="1.0" encoding="utf-8"?>
<p:tagLst xmlns:p="http://schemas.openxmlformats.org/presentationml/2006/main">
  <p:tag name="AS_UNIQUEID" val="21819"/>
</p:tagLst>
</file>

<file path=ppt/tags/tag331.xml><?xml version="1.0" encoding="utf-8"?>
<p:tagLst xmlns:p="http://schemas.openxmlformats.org/presentationml/2006/main">
  <p:tag name="AS_UNIQUEID" val="21820"/>
</p:tagLst>
</file>

<file path=ppt/tags/tag332.xml><?xml version="1.0" encoding="utf-8"?>
<p:tagLst xmlns:p="http://schemas.openxmlformats.org/presentationml/2006/main">
  <p:tag name="AS_UNIQUEID" val="7862"/>
</p:tagLst>
</file>

<file path=ppt/tags/tag333.xml><?xml version="1.0" encoding="utf-8"?>
<p:tagLst xmlns:p="http://schemas.openxmlformats.org/presentationml/2006/main">
  <p:tag name="AS_UNIQUEID" val="21821"/>
</p:tagLst>
</file>

<file path=ppt/tags/tag334.xml><?xml version="1.0" encoding="utf-8"?>
<p:tagLst xmlns:p="http://schemas.openxmlformats.org/presentationml/2006/main">
  <p:tag name="AS_UNIQUEID" val="21822"/>
</p:tagLst>
</file>

<file path=ppt/tags/tag335.xml><?xml version="1.0" encoding="utf-8"?>
<p:tagLst xmlns:p="http://schemas.openxmlformats.org/presentationml/2006/main">
  <p:tag name="AS_UNIQUEID" val="21823"/>
</p:tagLst>
</file>

<file path=ppt/tags/tag336.xml><?xml version="1.0" encoding="utf-8"?>
<p:tagLst xmlns:p="http://schemas.openxmlformats.org/presentationml/2006/main">
  <p:tag name="AS_UNIQUEID" val="21824"/>
</p:tagLst>
</file>

<file path=ppt/tags/tag337.xml><?xml version="1.0" encoding="utf-8"?>
<p:tagLst xmlns:p="http://schemas.openxmlformats.org/presentationml/2006/main">
  <p:tag name="AS_UNIQUEID" val="21825"/>
</p:tagLst>
</file>

<file path=ppt/tags/tag338.xml><?xml version="1.0" encoding="utf-8"?>
<p:tagLst xmlns:p="http://schemas.openxmlformats.org/presentationml/2006/main">
  <p:tag name="AS_UNIQUEID" val="21826"/>
</p:tagLst>
</file>

<file path=ppt/tags/tag339.xml><?xml version="1.0" encoding="utf-8"?>
<p:tagLst xmlns:p="http://schemas.openxmlformats.org/presentationml/2006/main">
  <p:tag name="AS_UNIQUEID" val="21827"/>
</p:tagLst>
</file>

<file path=ppt/tags/tag34.xml><?xml version="1.0" encoding="utf-8"?>
<p:tagLst xmlns:p="http://schemas.openxmlformats.org/presentationml/2006/main">
  <p:tag name="AS_UNIQUEID" val="1533"/>
</p:tagLst>
</file>

<file path=ppt/tags/tag340.xml><?xml version="1.0" encoding="utf-8"?>
<p:tagLst xmlns:p="http://schemas.openxmlformats.org/presentationml/2006/main">
  <p:tag name="AS_UNIQUEID" val="21828"/>
</p:tagLst>
</file>

<file path=ppt/tags/tag341.xml><?xml version="1.0" encoding="utf-8"?>
<p:tagLst xmlns:p="http://schemas.openxmlformats.org/presentationml/2006/main">
  <p:tag name="AS_UNIQUEID" val="76"/>
  <p:tag name="KSO_WM_BEAUTIFY_FLAG" val=""/>
</p:tagLst>
</file>

<file path=ppt/tags/tag342.xml><?xml version="1.0" encoding="utf-8"?>
<p:tagLst xmlns:p="http://schemas.openxmlformats.org/presentationml/2006/main">
  <p:tag name="AS_UNIQUEID" val="21814"/>
</p:tagLst>
</file>

<file path=ppt/tags/tag343.xml><?xml version="1.0" encoding="utf-8"?>
<p:tagLst xmlns:p="http://schemas.openxmlformats.org/presentationml/2006/main">
  <p:tag name="AS_UNIQUEID" val="14431"/>
</p:tagLst>
</file>

<file path=ppt/tags/tag344.xml><?xml version="1.0" encoding="utf-8"?>
<p:tagLst xmlns:p="http://schemas.openxmlformats.org/presentationml/2006/main">
  <p:tag name="AS_UNIQUEID" val="14432"/>
</p:tagLst>
</file>

<file path=ppt/tags/tag345.xml><?xml version="1.0" encoding="utf-8"?>
<p:tagLst xmlns:p="http://schemas.openxmlformats.org/presentationml/2006/main">
  <p:tag name="AS_UNIQUEID" val="14433"/>
</p:tagLst>
</file>

<file path=ppt/tags/tag346.xml><?xml version="1.0" encoding="utf-8"?>
<p:tagLst xmlns:p="http://schemas.openxmlformats.org/presentationml/2006/main">
  <p:tag name="AS_UNIQUEID" val="14434"/>
</p:tagLst>
</file>

<file path=ppt/tags/tag347.xml><?xml version="1.0" encoding="utf-8"?>
<p:tagLst xmlns:p="http://schemas.openxmlformats.org/presentationml/2006/main">
  <p:tag name="AS_UNIQUEID" val="14435"/>
</p:tagLst>
</file>

<file path=ppt/tags/tag348.xml><?xml version="1.0" encoding="utf-8"?>
<p:tagLst xmlns:p="http://schemas.openxmlformats.org/presentationml/2006/main">
  <p:tag name="AS_UNIQUEID" val="14436"/>
</p:tagLst>
</file>

<file path=ppt/tags/tag349.xml><?xml version="1.0" encoding="utf-8"?>
<p:tagLst xmlns:p="http://schemas.openxmlformats.org/presentationml/2006/main">
  <p:tag name="AS_UNIQUEID" val="14438"/>
</p:tagLst>
</file>

<file path=ppt/tags/tag35.xml><?xml version="1.0" encoding="utf-8"?>
<p:tagLst xmlns:p="http://schemas.openxmlformats.org/presentationml/2006/main">
  <p:tag name="AS_UNIQUEID" val="1534"/>
</p:tagLst>
</file>

<file path=ppt/tags/tag350.xml><?xml version="1.0" encoding="utf-8"?>
<p:tagLst xmlns:p="http://schemas.openxmlformats.org/presentationml/2006/main">
  <p:tag name="AS_UNIQUEID" val="14440"/>
</p:tagLst>
</file>

<file path=ppt/tags/tag351.xml><?xml version="1.0" encoding="utf-8"?>
<p:tagLst xmlns:p="http://schemas.openxmlformats.org/presentationml/2006/main">
  <p:tag name="AS_UNIQUEID" val="14441"/>
</p:tagLst>
</file>

<file path=ppt/tags/tag352.xml><?xml version="1.0" encoding="utf-8"?>
<p:tagLst xmlns:p="http://schemas.openxmlformats.org/presentationml/2006/main">
  <p:tag name="AS_UNIQUEID" val="14442"/>
</p:tagLst>
</file>

<file path=ppt/tags/tag353.xml><?xml version="1.0" encoding="utf-8"?>
<p:tagLst xmlns:p="http://schemas.openxmlformats.org/presentationml/2006/main">
  <p:tag name="AS_UNIQUEID" val="14443"/>
</p:tagLst>
</file>

<file path=ppt/tags/tag354.xml><?xml version="1.0" encoding="utf-8"?>
<p:tagLst xmlns:p="http://schemas.openxmlformats.org/presentationml/2006/main">
  <p:tag name="AS_UNIQUEID" val="14444"/>
</p:tagLst>
</file>

<file path=ppt/tags/tag355.xml><?xml version="1.0" encoding="utf-8"?>
<p:tagLst xmlns:p="http://schemas.openxmlformats.org/presentationml/2006/main">
  <p:tag name="AS_UNIQUEID" val="14445"/>
</p:tagLst>
</file>

<file path=ppt/tags/tag356.xml><?xml version="1.0" encoding="utf-8"?>
<p:tagLst xmlns:p="http://schemas.openxmlformats.org/presentationml/2006/main">
  <p:tag name="AS_UNIQUEID" val="14446"/>
</p:tagLst>
</file>

<file path=ppt/tags/tag357.xml><?xml version="1.0" encoding="utf-8"?>
<p:tagLst xmlns:p="http://schemas.openxmlformats.org/presentationml/2006/main">
  <p:tag name="AS_UNIQUEID" val="14447"/>
</p:tagLst>
</file>

<file path=ppt/tags/tag358.xml><?xml version="1.0" encoding="utf-8"?>
<p:tagLst xmlns:p="http://schemas.openxmlformats.org/presentationml/2006/main">
  <p:tag name="AS_UNIQUEID" val="13128"/>
</p:tagLst>
</file>

<file path=ppt/tags/tag359.xml><?xml version="1.0" encoding="utf-8"?>
<p:tagLst xmlns:p="http://schemas.openxmlformats.org/presentationml/2006/main">
  <p:tag name="AS_UNIQUEID" val="14448"/>
</p:tagLst>
</file>

<file path=ppt/tags/tag36.xml><?xml version="1.0" encoding="utf-8"?>
<p:tagLst xmlns:p="http://schemas.openxmlformats.org/presentationml/2006/main">
  <p:tag name="AS_UNIQUEID" val="1535"/>
</p:tagLst>
</file>

<file path=ppt/tags/tag360.xml><?xml version="1.0" encoding="utf-8"?>
<p:tagLst xmlns:p="http://schemas.openxmlformats.org/presentationml/2006/main">
  <p:tag name="AS_UNIQUEID" val="14449"/>
</p:tagLst>
</file>

<file path=ppt/tags/tag361.xml><?xml version="1.0" encoding="utf-8"?>
<p:tagLst xmlns:p="http://schemas.openxmlformats.org/presentationml/2006/main">
  <p:tag name="AS_UNIQUEID" val="14450"/>
</p:tagLst>
</file>

<file path=ppt/tags/tag362.xml><?xml version="1.0" encoding="utf-8"?>
<p:tagLst xmlns:p="http://schemas.openxmlformats.org/presentationml/2006/main">
  <p:tag name="AS_UNIQUEID" val="14451"/>
</p:tagLst>
</file>

<file path=ppt/tags/tag363.xml><?xml version="1.0" encoding="utf-8"?>
<p:tagLst xmlns:p="http://schemas.openxmlformats.org/presentationml/2006/main">
  <p:tag name="AS_UNIQUEID" val="14452"/>
</p:tagLst>
</file>

<file path=ppt/tags/tag364.xml><?xml version="1.0" encoding="utf-8"?>
<p:tagLst xmlns:p="http://schemas.openxmlformats.org/presentationml/2006/main">
  <p:tag name="AS_UNIQUEID" val="14453"/>
</p:tagLst>
</file>

<file path=ppt/tags/tag365.xml><?xml version="1.0" encoding="utf-8"?>
<p:tagLst xmlns:p="http://schemas.openxmlformats.org/presentationml/2006/main">
  <p:tag name="AS_UNIQUEID" val="14454"/>
</p:tagLst>
</file>

<file path=ppt/tags/tag366.xml><?xml version="1.0" encoding="utf-8"?>
<p:tagLst xmlns:p="http://schemas.openxmlformats.org/presentationml/2006/main">
  <p:tag name="AS_UNIQUEID" val="14456"/>
</p:tagLst>
</file>

<file path=ppt/tags/tag367.xml><?xml version="1.0" encoding="utf-8"?>
<p:tagLst xmlns:p="http://schemas.openxmlformats.org/presentationml/2006/main">
  <p:tag name="AS_UNIQUEID" val="14457"/>
</p:tagLst>
</file>

<file path=ppt/tags/tag368.xml><?xml version="1.0" encoding="utf-8"?>
<p:tagLst xmlns:p="http://schemas.openxmlformats.org/presentationml/2006/main">
  <p:tag name="AS_UNIQUEID" val="14460"/>
</p:tagLst>
</file>

<file path=ppt/tags/tag369.xml><?xml version="1.0" encoding="utf-8"?>
<p:tagLst xmlns:p="http://schemas.openxmlformats.org/presentationml/2006/main">
  <p:tag name="AS_UNIQUEID" val="14462"/>
</p:tagLst>
</file>

<file path=ppt/tags/tag37.xml><?xml version="1.0" encoding="utf-8"?>
<p:tagLst xmlns:p="http://schemas.openxmlformats.org/presentationml/2006/main">
  <p:tag name="AS_UNIQUEID" val="1536"/>
</p:tagLst>
</file>

<file path=ppt/tags/tag370.xml><?xml version="1.0" encoding="utf-8"?>
<p:tagLst xmlns:p="http://schemas.openxmlformats.org/presentationml/2006/main">
  <p:tag name="AS_UNIQUEID" val="13089"/>
</p:tagLst>
</file>

<file path=ppt/tags/tag371.xml><?xml version="1.0" encoding="utf-8"?>
<p:tagLst xmlns:p="http://schemas.openxmlformats.org/presentationml/2006/main">
  <p:tag name="AS_UNIQUEID" val="14463"/>
</p:tagLst>
</file>

<file path=ppt/tags/tag372.xml><?xml version="1.0" encoding="utf-8"?>
<p:tagLst xmlns:p="http://schemas.openxmlformats.org/presentationml/2006/main">
  <p:tag name="AS_UNIQUEID" val="14464"/>
  <p:tag name="KSO_WM_BEAUTIFY_FLAG" val=""/>
</p:tagLst>
</file>

<file path=ppt/tags/tag373.xml><?xml version="1.0" encoding="utf-8"?>
<p:tagLst xmlns:p="http://schemas.openxmlformats.org/presentationml/2006/main">
  <p:tag name="AS_UNIQUEID" val="14465"/>
</p:tagLst>
</file>

<file path=ppt/tags/tag374.xml><?xml version="1.0" encoding="utf-8"?>
<p:tagLst xmlns:p="http://schemas.openxmlformats.org/presentationml/2006/main">
  <p:tag name="AS_UNIQUEID" val="13081"/>
</p:tagLst>
</file>

<file path=ppt/tags/tag375.xml><?xml version="1.0" encoding="utf-8"?>
<p:tagLst xmlns:p="http://schemas.openxmlformats.org/presentationml/2006/main">
  <p:tag name="AS_UNIQUEID" val="14466"/>
</p:tagLst>
</file>

<file path=ppt/tags/tag376.xml><?xml version="1.0" encoding="utf-8"?>
<p:tagLst xmlns:p="http://schemas.openxmlformats.org/presentationml/2006/main">
  <p:tag name="AS_UNIQUEID" val="14467"/>
</p:tagLst>
</file>

<file path=ppt/tags/tag377.xml><?xml version="1.0" encoding="utf-8"?>
<p:tagLst xmlns:p="http://schemas.openxmlformats.org/presentationml/2006/main">
  <p:tag name="AS_UNIQUEID" val="14468"/>
</p:tagLst>
</file>

<file path=ppt/tags/tag378.xml><?xml version="1.0" encoding="utf-8"?>
<p:tagLst xmlns:p="http://schemas.openxmlformats.org/presentationml/2006/main">
  <p:tag name="AS_UNIQUEID" val="1142"/>
</p:tagLst>
</file>

<file path=ppt/tags/tag379.xml><?xml version="1.0" encoding="utf-8"?>
<p:tagLst xmlns:p="http://schemas.openxmlformats.org/presentationml/2006/main">
  <p:tag name="AS_UNIQUEID" val="14469"/>
</p:tagLst>
</file>

<file path=ppt/tags/tag38.xml><?xml version="1.0" encoding="utf-8"?>
<p:tagLst xmlns:p="http://schemas.openxmlformats.org/presentationml/2006/main">
  <p:tag name="AS_UNIQUEID" val="1537"/>
</p:tagLst>
</file>

<file path=ppt/tags/tag380.xml><?xml version="1.0" encoding="utf-8"?>
<p:tagLst xmlns:p="http://schemas.openxmlformats.org/presentationml/2006/main">
  <p:tag name="AS_UNIQUEID" val="21831"/>
</p:tagLst>
</file>

<file path=ppt/tags/tag381.xml><?xml version="1.0" encoding="utf-8"?>
<p:tagLst xmlns:p="http://schemas.openxmlformats.org/presentationml/2006/main">
  <p:tag name="AS_UNIQUEID" val="19194"/>
</p:tagLst>
</file>

<file path=ppt/tags/tag382.xml><?xml version="1.0" encoding="utf-8"?>
<p:tagLst xmlns:p="http://schemas.openxmlformats.org/presentationml/2006/main">
  <p:tag name="AS_UNIQUEID" val="1695"/>
</p:tagLst>
</file>

<file path=ppt/tags/tag383.xml><?xml version="1.0" encoding="utf-8"?>
<p:tagLst xmlns:p="http://schemas.openxmlformats.org/presentationml/2006/main">
  <p:tag name="AS_UNIQUEID" val="1697"/>
</p:tagLst>
</file>

<file path=ppt/tags/tag384.xml><?xml version="1.0" encoding="utf-8"?>
<p:tagLst xmlns:p="http://schemas.openxmlformats.org/presentationml/2006/main">
  <p:tag name="AS_UNIQUEID" val="1699"/>
</p:tagLst>
</file>

<file path=ppt/tags/tag385.xml><?xml version="1.0" encoding="utf-8"?>
<p:tagLst xmlns:p="http://schemas.openxmlformats.org/presentationml/2006/main">
  <p:tag name="AS_UNIQUEID" val="1696"/>
</p:tagLst>
</file>

<file path=ppt/tags/tag386.xml><?xml version="1.0" encoding="utf-8"?>
<p:tagLst xmlns:p="http://schemas.openxmlformats.org/presentationml/2006/main">
  <p:tag name="AS_UNIQUEID" val="1698"/>
</p:tagLst>
</file>

<file path=ppt/tags/tag387.xml><?xml version="1.0" encoding="utf-8"?>
<p:tagLst xmlns:p="http://schemas.openxmlformats.org/presentationml/2006/main">
  <p:tag name="AS_UNIQUEID" val="21832"/>
</p:tagLst>
</file>

<file path=ppt/tags/tag388.xml><?xml version="1.0" encoding="utf-8"?>
<p:tagLst xmlns:p="http://schemas.openxmlformats.org/presentationml/2006/main">
  <p:tag name="AS_UNIQUEID" val="13077"/>
</p:tagLst>
</file>

<file path=ppt/tags/tag389.xml><?xml version="1.0" encoding="utf-8"?>
<p:tagLst xmlns:p="http://schemas.openxmlformats.org/presentationml/2006/main">
  <p:tag name="AS_UNIQUEID" val="13078"/>
</p:tagLst>
</file>

<file path=ppt/tags/tag39.xml><?xml version="1.0" encoding="utf-8"?>
<p:tagLst xmlns:p="http://schemas.openxmlformats.org/presentationml/2006/main">
  <p:tag name="AS_UNIQUEID" val="1538"/>
</p:tagLst>
</file>

<file path=ppt/tags/tag390.xml><?xml version="1.0" encoding="utf-8"?>
<p:tagLst xmlns:p="http://schemas.openxmlformats.org/presentationml/2006/main">
  <p:tag name="AS_UNIQUEID" val="13079"/>
</p:tagLst>
</file>

<file path=ppt/tags/tag391.xml><?xml version="1.0" encoding="utf-8"?>
<p:tagLst xmlns:p="http://schemas.openxmlformats.org/presentationml/2006/main">
  <p:tag name="AS_UNIQUEID" val="21834"/>
</p:tagLst>
</file>

<file path=ppt/tags/tag392.xml><?xml version="1.0" encoding="utf-8"?>
<p:tagLst xmlns:p="http://schemas.openxmlformats.org/presentationml/2006/main">
  <p:tag name="AS_UNIQUEID" val="21835"/>
</p:tagLst>
</file>

<file path=ppt/tags/tag393.xml><?xml version="1.0" encoding="utf-8"?>
<p:tagLst xmlns:p="http://schemas.openxmlformats.org/presentationml/2006/main">
  <p:tag name="AS_UNIQUEID" val="19194"/>
</p:tagLst>
</file>

<file path=ppt/tags/tag394.xml><?xml version="1.0" encoding="utf-8"?>
<p:tagLst xmlns:p="http://schemas.openxmlformats.org/presentationml/2006/main">
  <p:tag name="AS_UNIQUEID" val="1695"/>
</p:tagLst>
</file>

<file path=ppt/tags/tag395.xml><?xml version="1.0" encoding="utf-8"?>
<p:tagLst xmlns:p="http://schemas.openxmlformats.org/presentationml/2006/main">
  <p:tag name="AS_UNIQUEID" val="1697"/>
</p:tagLst>
</file>

<file path=ppt/tags/tag396.xml><?xml version="1.0" encoding="utf-8"?>
<p:tagLst xmlns:p="http://schemas.openxmlformats.org/presentationml/2006/main">
  <p:tag name="AS_UNIQUEID" val="1699"/>
</p:tagLst>
</file>

<file path=ppt/tags/tag397.xml><?xml version="1.0" encoding="utf-8"?>
<p:tagLst xmlns:p="http://schemas.openxmlformats.org/presentationml/2006/main">
  <p:tag name="AS_UNIQUEID" val="1696"/>
</p:tagLst>
</file>

<file path=ppt/tags/tag398.xml><?xml version="1.0" encoding="utf-8"?>
<p:tagLst xmlns:p="http://schemas.openxmlformats.org/presentationml/2006/main">
  <p:tag name="AS_UNIQUEID" val="1698"/>
</p:tagLst>
</file>

<file path=ppt/tags/tag399.xml><?xml version="1.0" encoding="utf-8"?>
<p:tagLst xmlns:p="http://schemas.openxmlformats.org/presentationml/2006/main">
  <p:tag name="AS_UNIQUEID" val="21836"/>
</p:tagLst>
</file>

<file path=ppt/tags/tag4.xml><?xml version="1.0" encoding="utf-8"?>
<p:tagLst xmlns:p="http://schemas.openxmlformats.org/presentationml/2006/main">
  <p:tag name="AS_UNIQUEID" val="1502"/>
</p:tagLst>
</file>

<file path=ppt/tags/tag40.xml><?xml version="1.0" encoding="utf-8"?>
<p:tagLst xmlns:p="http://schemas.openxmlformats.org/presentationml/2006/main">
  <p:tag name="AS_UNIQUEID" val="1540"/>
</p:tagLst>
</file>

<file path=ppt/tags/tag400.xml><?xml version="1.0" encoding="utf-8"?>
<p:tagLst xmlns:p="http://schemas.openxmlformats.org/presentationml/2006/main">
  <p:tag name="AS_UNIQUEID" val="21837"/>
</p:tagLst>
</file>

<file path=ppt/tags/tag401.xml><?xml version="1.0" encoding="utf-8"?>
<p:tagLst xmlns:p="http://schemas.openxmlformats.org/presentationml/2006/main">
  <p:tag name="AS_UNIQUEID" val="944"/>
</p:tagLst>
</file>

<file path=ppt/tags/tag402.xml><?xml version="1.0" encoding="utf-8"?>
<p:tagLst xmlns:p="http://schemas.openxmlformats.org/presentationml/2006/main">
  <p:tag name="AS_UNIQUEID" val="944"/>
</p:tagLst>
</file>

<file path=ppt/tags/tag403.xml><?xml version="1.0" encoding="utf-8"?>
<p:tagLst xmlns:p="http://schemas.openxmlformats.org/presentationml/2006/main">
  <p:tag name="AS_UNIQUEID" val="502"/>
</p:tagLst>
</file>

<file path=ppt/tags/tag404.xml><?xml version="1.0" encoding="utf-8"?>
<p:tagLst xmlns:p="http://schemas.openxmlformats.org/presentationml/2006/main">
  <p:tag name="AS_UNIQUEID" val="21838"/>
</p:tagLst>
</file>

<file path=ppt/tags/tag405.xml><?xml version="1.0" encoding="utf-8"?>
<p:tagLst xmlns:p="http://schemas.openxmlformats.org/presentationml/2006/main">
  <p:tag name="AS_UNIQUEID" val="21839"/>
</p:tagLst>
</file>

<file path=ppt/tags/tag406.xml><?xml version="1.0" encoding="utf-8"?>
<p:tagLst xmlns:p="http://schemas.openxmlformats.org/presentationml/2006/main">
  <p:tag name="AS_UNIQUEID" val="8893"/>
</p:tagLst>
</file>

<file path=ppt/tags/tag407.xml><?xml version="1.0" encoding="utf-8"?>
<p:tagLst xmlns:p="http://schemas.openxmlformats.org/presentationml/2006/main">
  <p:tag name="AS_UNIQUEID" val="8896"/>
</p:tagLst>
</file>

<file path=ppt/tags/tag408.xml><?xml version="1.0" encoding="utf-8"?>
<p:tagLst xmlns:p="http://schemas.openxmlformats.org/presentationml/2006/main">
  <p:tag name="AS_UNIQUEID" val="8897"/>
</p:tagLst>
</file>

<file path=ppt/tags/tag409.xml><?xml version="1.0" encoding="utf-8"?>
<p:tagLst xmlns:p="http://schemas.openxmlformats.org/presentationml/2006/main">
  <p:tag name="AS_UNIQUEID" val="8898"/>
</p:tagLst>
</file>

<file path=ppt/tags/tag41.xml><?xml version="1.0" encoding="utf-8"?>
<p:tagLst xmlns:p="http://schemas.openxmlformats.org/presentationml/2006/main">
  <p:tag name="AS_UNIQUEID" val="1541"/>
</p:tagLst>
</file>

<file path=ppt/tags/tag410.xml><?xml version="1.0" encoding="utf-8"?>
<p:tagLst xmlns:p="http://schemas.openxmlformats.org/presentationml/2006/main">
  <p:tag name="AS_UNIQUEID" val="8899"/>
</p:tagLst>
</file>

<file path=ppt/tags/tag411.xml><?xml version="1.0" encoding="utf-8"?>
<p:tagLst xmlns:p="http://schemas.openxmlformats.org/presentationml/2006/main">
  <p:tag name="AS_UNIQUEID" val="8900"/>
</p:tagLst>
</file>

<file path=ppt/tags/tag412.xml><?xml version="1.0" encoding="utf-8"?>
<p:tagLst xmlns:p="http://schemas.openxmlformats.org/presentationml/2006/main">
  <p:tag name="AS_UNIQUEID" val="8901"/>
</p:tagLst>
</file>

<file path=ppt/tags/tag413.xml><?xml version="1.0" encoding="utf-8"?>
<p:tagLst xmlns:p="http://schemas.openxmlformats.org/presentationml/2006/main">
  <p:tag name="AS_UNIQUEID" val="8902"/>
</p:tagLst>
</file>

<file path=ppt/tags/tag414.xml><?xml version="1.0" encoding="utf-8"?>
<p:tagLst xmlns:p="http://schemas.openxmlformats.org/presentationml/2006/main">
  <p:tag name="AS_UNIQUEID" val="8903"/>
</p:tagLst>
</file>

<file path=ppt/tags/tag415.xml><?xml version="1.0" encoding="utf-8"?>
<p:tagLst xmlns:p="http://schemas.openxmlformats.org/presentationml/2006/main">
  <p:tag name="AS_UNIQUEID" val="8904"/>
</p:tagLst>
</file>

<file path=ppt/tags/tag416.xml><?xml version="1.0" encoding="utf-8"?>
<p:tagLst xmlns:p="http://schemas.openxmlformats.org/presentationml/2006/main">
  <p:tag name="AS_UNIQUEID" val="8905"/>
</p:tagLst>
</file>

<file path=ppt/tags/tag417.xml><?xml version="1.0" encoding="utf-8"?>
<p:tagLst xmlns:p="http://schemas.openxmlformats.org/presentationml/2006/main">
  <p:tag name="AS_UNIQUEID" val="8906"/>
</p:tagLst>
</file>

<file path=ppt/tags/tag418.xml><?xml version="1.0" encoding="utf-8"?>
<p:tagLst xmlns:p="http://schemas.openxmlformats.org/presentationml/2006/main">
  <p:tag name="AS_UNIQUEID" val="8907"/>
</p:tagLst>
</file>

<file path=ppt/tags/tag419.xml><?xml version="1.0" encoding="utf-8"?>
<p:tagLst xmlns:p="http://schemas.openxmlformats.org/presentationml/2006/main">
  <p:tag name="AS_UNIQUEID" val="8908"/>
</p:tagLst>
</file>

<file path=ppt/tags/tag42.xml><?xml version="1.0" encoding="utf-8"?>
<p:tagLst xmlns:p="http://schemas.openxmlformats.org/presentationml/2006/main">
  <p:tag name="AS_UNIQUEID" val="1542"/>
</p:tagLst>
</file>

<file path=ppt/tags/tag420.xml><?xml version="1.0" encoding="utf-8"?>
<p:tagLst xmlns:p="http://schemas.openxmlformats.org/presentationml/2006/main">
  <p:tag name="AS_UNIQUEID" val="8909"/>
</p:tagLst>
</file>

<file path=ppt/tags/tag421.xml><?xml version="1.0" encoding="utf-8"?>
<p:tagLst xmlns:p="http://schemas.openxmlformats.org/presentationml/2006/main">
  <p:tag name="AS_UNIQUEID" val="8910"/>
</p:tagLst>
</file>

<file path=ppt/tags/tag422.xml><?xml version="1.0" encoding="utf-8"?>
<p:tagLst xmlns:p="http://schemas.openxmlformats.org/presentationml/2006/main">
  <p:tag name="AS_UNIQUEID" val="8911"/>
</p:tagLst>
</file>

<file path=ppt/tags/tag423.xml><?xml version="1.0" encoding="utf-8"?>
<p:tagLst xmlns:p="http://schemas.openxmlformats.org/presentationml/2006/main">
  <p:tag name="AS_UNIQUEID" val="8912"/>
</p:tagLst>
</file>

<file path=ppt/tags/tag424.xml><?xml version="1.0" encoding="utf-8"?>
<p:tagLst xmlns:p="http://schemas.openxmlformats.org/presentationml/2006/main">
  <p:tag name="AS_UNIQUEID" val="8913"/>
</p:tagLst>
</file>

<file path=ppt/tags/tag425.xml><?xml version="1.0" encoding="utf-8"?>
<p:tagLst xmlns:p="http://schemas.openxmlformats.org/presentationml/2006/main">
  <p:tag name="AS_UNIQUEID" val="8914"/>
</p:tagLst>
</file>

<file path=ppt/tags/tag426.xml><?xml version="1.0" encoding="utf-8"?>
<p:tagLst xmlns:p="http://schemas.openxmlformats.org/presentationml/2006/main">
  <p:tag name="AS_UNIQUEID" val="8915"/>
</p:tagLst>
</file>

<file path=ppt/tags/tag427.xml><?xml version="1.0" encoding="utf-8"?>
<p:tagLst xmlns:p="http://schemas.openxmlformats.org/presentationml/2006/main">
  <p:tag name="AS_UNIQUEID" val="8916"/>
</p:tagLst>
</file>

<file path=ppt/tags/tag428.xml><?xml version="1.0" encoding="utf-8"?>
<p:tagLst xmlns:p="http://schemas.openxmlformats.org/presentationml/2006/main">
  <p:tag name="AS_UNIQUEID" val="21841"/>
</p:tagLst>
</file>

<file path=ppt/tags/tag429.xml><?xml version="1.0" encoding="utf-8"?>
<p:tagLst xmlns:p="http://schemas.openxmlformats.org/presentationml/2006/main">
  <p:tag name="AS_UNIQUEID" val="19194"/>
</p:tagLst>
</file>

<file path=ppt/tags/tag43.xml><?xml version="1.0" encoding="utf-8"?>
<p:tagLst xmlns:p="http://schemas.openxmlformats.org/presentationml/2006/main">
  <p:tag name="AS_UNIQUEID" val="1543"/>
</p:tagLst>
</file>

<file path=ppt/tags/tag430.xml><?xml version="1.0" encoding="utf-8"?>
<p:tagLst xmlns:p="http://schemas.openxmlformats.org/presentationml/2006/main">
  <p:tag name="AS_UNIQUEID" val="1695"/>
</p:tagLst>
</file>

<file path=ppt/tags/tag431.xml><?xml version="1.0" encoding="utf-8"?>
<p:tagLst xmlns:p="http://schemas.openxmlformats.org/presentationml/2006/main">
  <p:tag name="AS_UNIQUEID" val="1697"/>
</p:tagLst>
</file>

<file path=ppt/tags/tag432.xml><?xml version="1.0" encoding="utf-8"?>
<p:tagLst xmlns:p="http://schemas.openxmlformats.org/presentationml/2006/main">
  <p:tag name="AS_UNIQUEID" val="1699"/>
</p:tagLst>
</file>

<file path=ppt/tags/tag433.xml><?xml version="1.0" encoding="utf-8"?>
<p:tagLst xmlns:p="http://schemas.openxmlformats.org/presentationml/2006/main">
  <p:tag name="AS_UNIQUEID" val="1696"/>
</p:tagLst>
</file>

<file path=ppt/tags/tag434.xml><?xml version="1.0" encoding="utf-8"?>
<p:tagLst xmlns:p="http://schemas.openxmlformats.org/presentationml/2006/main">
  <p:tag name="AS_UNIQUEID" val="1698"/>
</p:tagLst>
</file>

<file path=ppt/tags/tag435.xml><?xml version="1.0" encoding="utf-8"?>
<p:tagLst xmlns:p="http://schemas.openxmlformats.org/presentationml/2006/main">
  <p:tag name="AS_UNIQUEID" val="21842"/>
</p:tagLst>
</file>

<file path=ppt/tags/tag436.xml><?xml version="1.0" encoding="utf-8"?>
<p:tagLst xmlns:p="http://schemas.openxmlformats.org/presentationml/2006/main">
  <p:tag name="AS_UNIQUEID" val="15956"/>
</p:tagLst>
</file>

<file path=ppt/tags/tag437.xml><?xml version="1.0" encoding="utf-8"?>
<p:tagLst xmlns:p="http://schemas.openxmlformats.org/presentationml/2006/main">
  <p:tag name="AS_UNIQUEID" val="7520"/>
</p:tagLst>
</file>

<file path=ppt/tags/tag438.xml><?xml version="1.0" encoding="utf-8"?>
<p:tagLst xmlns:p="http://schemas.openxmlformats.org/presentationml/2006/main">
  <p:tag name="AS_UNIQUEID" val="7521"/>
</p:tagLst>
</file>

<file path=ppt/tags/tag439.xml><?xml version="1.0" encoding="utf-8"?>
<p:tagLst xmlns:p="http://schemas.openxmlformats.org/presentationml/2006/main">
  <p:tag name="AS_UNIQUEID" val="7522"/>
</p:tagLst>
</file>

<file path=ppt/tags/tag44.xml><?xml version="1.0" encoding="utf-8"?>
<p:tagLst xmlns:p="http://schemas.openxmlformats.org/presentationml/2006/main">
  <p:tag name="AS_UNIQUEID" val="1544"/>
</p:tagLst>
</file>

<file path=ppt/tags/tag440.xml><?xml version="1.0" encoding="utf-8"?>
<p:tagLst xmlns:p="http://schemas.openxmlformats.org/presentationml/2006/main">
  <p:tag name="AS_UNIQUEID" val="7527"/>
</p:tagLst>
</file>

<file path=ppt/tags/tag441.xml><?xml version="1.0" encoding="utf-8"?>
<p:tagLst xmlns:p="http://schemas.openxmlformats.org/presentationml/2006/main">
  <p:tag name="AS_UNIQUEID" val="7528"/>
</p:tagLst>
</file>

<file path=ppt/tags/tag442.xml><?xml version="1.0" encoding="utf-8"?>
<p:tagLst xmlns:p="http://schemas.openxmlformats.org/presentationml/2006/main">
  <p:tag name="AS_UNIQUEID" val="1480"/>
</p:tagLst>
</file>

<file path=ppt/tags/tag443.xml><?xml version="1.0" encoding="utf-8"?>
<p:tagLst xmlns:p="http://schemas.openxmlformats.org/presentationml/2006/main">
  <p:tag name="AS_UNIQUEID" val="7529"/>
</p:tagLst>
</file>

<file path=ppt/tags/tag444.xml><?xml version="1.0" encoding="utf-8"?>
<p:tagLst xmlns:p="http://schemas.openxmlformats.org/presentationml/2006/main">
  <p:tag name="AS_UNIQUEID" val="7530"/>
</p:tagLst>
</file>

<file path=ppt/tags/tag445.xml><?xml version="1.0" encoding="utf-8"?>
<p:tagLst xmlns:p="http://schemas.openxmlformats.org/presentationml/2006/main">
  <p:tag name="AS_UNIQUEID" val="7531"/>
</p:tagLst>
</file>

<file path=ppt/tags/tag446.xml><?xml version="1.0" encoding="utf-8"?>
<p:tagLst xmlns:p="http://schemas.openxmlformats.org/presentationml/2006/main">
  <p:tag name="AS_UNIQUEID" val="7532"/>
</p:tagLst>
</file>

<file path=ppt/tags/tag447.xml><?xml version="1.0" encoding="utf-8"?>
<p:tagLst xmlns:p="http://schemas.openxmlformats.org/presentationml/2006/main">
  <p:tag name="AS_UNIQUEID" val="7533"/>
</p:tagLst>
</file>

<file path=ppt/tags/tag448.xml><?xml version="1.0" encoding="utf-8"?>
<p:tagLst xmlns:p="http://schemas.openxmlformats.org/presentationml/2006/main">
  <p:tag name="AS_UNIQUEID" val="7534"/>
</p:tagLst>
</file>

<file path=ppt/tags/tag449.xml><?xml version="1.0" encoding="utf-8"?>
<p:tagLst xmlns:p="http://schemas.openxmlformats.org/presentationml/2006/main">
  <p:tag name="AS_UNIQUEID" val="7535"/>
</p:tagLst>
</file>

<file path=ppt/tags/tag45.xml><?xml version="1.0" encoding="utf-8"?>
<p:tagLst xmlns:p="http://schemas.openxmlformats.org/presentationml/2006/main">
  <p:tag name="AS_UNIQUEID" val="1545"/>
</p:tagLst>
</file>

<file path=ppt/tags/tag450.xml><?xml version="1.0" encoding="utf-8"?>
<p:tagLst xmlns:p="http://schemas.openxmlformats.org/presentationml/2006/main">
  <p:tag name="AS_UNIQUEID" val="7536"/>
</p:tagLst>
</file>

<file path=ppt/tags/tag451.xml><?xml version="1.0" encoding="utf-8"?>
<p:tagLst xmlns:p="http://schemas.openxmlformats.org/presentationml/2006/main">
  <p:tag name="AS_UNIQUEID" val="7537"/>
</p:tagLst>
</file>

<file path=ppt/tags/tag452.xml><?xml version="1.0" encoding="utf-8"?>
<p:tagLst xmlns:p="http://schemas.openxmlformats.org/presentationml/2006/main">
  <p:tag name="AS_UNIQUEID" val="7538"/>
</p:tagLst>
</file>

<file path=ppt/tags/tag453.xml><?xml version="1.0" encoding="utf-8"?>
<p:tagLst xmlns:p="http://schemas.openxmlformats.org/presentationml/2006/main">
  <p:tag name="AS_UNIQUEID" val="7539"/>
</p:tagLst>
</file>

<file path=ppt/tags/tag454.xml><?xml version="1.0" encoding="utf-8"?>
<p:tagLst xmlns:p="http://schemas.openxmlformats.org/presentationml/2006/main">
  <p:tag name="AS_UNIQUEID" val="7540"/>
</p:tagLst>
</file>

<file path=ppt/tags/tag455.xml><?xml version="1.0" encoding="utf-8"?>
<p:tagLst xmlns:p="http://schemas.openxmlformats.org/presentationml/2006/main">
  <p:tag name="AS_UNIQUEID" val="7541"/>
</p:tagLst>
</file>

<file path=ppt/tags/tag456.xml><?xml version="1.0" encoding="utf-8"?>
<p:tagLst xmlns:p="http://schemas.openxmlformats.org/presentationml/2006/main">
  <p:tag name="AS_UNIQUEID" val="7542"/>
</p:tagLst>
</file>

<file path=ppt/tags/tag457.xml><?xml version="1.0" encoding="utf-8"?>
<p:tagLst xmlns:p="http://schemas.openxmlformats.org/presentationml/2006/main">
  <p:tag name="AS_UNIQUEID" val="7543"/>
</p:tagLst>
</file>

<file path=ppt/tags/tag458.xml><?xml version="1.0" encoding="utf-8"?>
<p:tagLst xmlns:p="http://schemas.openxmlformats.org/presentationml/2006/main">
  <p:tag name="AS_UNIQUEID" val="7544"/>
</p:tagLst>
</file>

<file path=ppt/tags/tag459.xml><?xml version="1.0" encoding="utf-8"?>
<p:tagLst xmlns:p="http://schemas.openxmlformats.org/presentationml/2006/main">
  <p:tag name="AS_UNIQUEID" val="7545"/>
</p:tagLst>
</file>

<file path=ppt/tags/tag46.xml><?xml version="1.0" encoding="utf-8"?>
<p:tagLst xmlns:p="http://schemas.openxmlformats.org/presentationml/2006/main">
  <p:tag name="AS_UNIQUEID" val="1546"/>
</p:tagLst>
</file>

<file path=ppt/tags/tag460.xml><?xml version="1.0" encoding="utf-8"?>
<p:tagLst xmlns:p="http://schemas.openxmlformats.org/presentationml/2006/main">
  <p:tag name="AS_UNIQUEID" val="7546"/>
</p:tagLst>
</file>

<file path=ppt/tags/tag461.xml><?xml version="1.0" encoding="utf-8"?>
<p:tagLst xmlns:p="http://schemas.openxmlformats.org/presentationml/2006/main">
  <p:tag name="AS_UNIQUEID" val="7547"/>
</p:tagLst>
</file>

<file path=ppt/tags/tag462.xml><?xml version="1.0" encoding="utf-8"?>
<p:tagLst xmlns:p="http://schemas.openxmlformats.org/presentationml/2006/main">
  <p:tag name="AS_UNIQUEID" val="1484"/>
</p:tagLst>
</file>

<file path=ppt/tags/tag463.xml><?xml version="1.0" encoding="utf-8"?>
<p:tagLst xmlns:p="http://schemas.openxmlformats.org/presentationml/2006/main">
  <p:tag name="AS_UNIQUEID" val="1487"/>
</p:tagLst>
</file>

<file path=ppt/tags/tag464.xml><?xml version="1.0" encoding="utf-8"?>
<p:tagLst xmlns:p="http://schemas.openxmlformats.org/presentationml/2006/main">
  <p:tag name="AS_UNIQUEID" val="1484"/>
</p:tagLst>
</file>

<file path=ppt/tags/tag465.xml><?xml version="1.0" encoding="utf-8"?>
<p:tagLst xmlns:p="http://schemas.openxmlformats.org/presentationml/2006/main">
  <p:tag name="AS_UNIQUEID" val="7548"/>
</p:tagLst>
</file>

<file path=ppt/tags/tag466.xml><?xml version="1.0" encoding="utf-8"?>
<p:tagLst xmlns:p="http://schemas.openxmlformats.org/presentationml/2006/main">
  <p:tag name="AS_UNIQUEID" val="7549"/>
</p:tagLst>
</file>

<file path=ppt/tags/tag467.xml><?xml version="1.0" encoding="utf-8"?>
<p:tagLst xmlns:p="http://schemas.openxmlformats.org/presentationml/2006/main">
  <p:tag name="AS_UNIQUEID" val="7550"/>
</p:tagLst>
</file>

<file path=ppt/tags/tag468.xml><?xml version="1.0" encoding="utf-8"?>
<p:tagLst xmlns:p="http://schemas.openxmlformats.org/presentationml/2006/main">
  <p:tag name="AS_UNIQUEID" val="7551"/>
</p:tagLst>
</file>

<file path=ppt/tags/tag469.xml><?xml version="1.0" encoding="utf-8"?>
<p:tagLst xmlns:p="http://schemas.openxmlformats.org/presentationml/2006/main">
  <p:tag name="AS_UNIQUEID" val="7552"/>
</p:tagLst>
</file>

<file path=ppt/tags/tag47.xml><?xml version="1.0" encoding="utf-8"?>
<p:tagLst xmlns:p="http://schemas.openxmlformats.org/presentationml/2006/main">
  <p:tag name="AS_UNIQUEID" val="1547"/>
</p:tagLst>
</file>

<file path=ppt/tags/tag470.xml><?xml version="1.0" encoding="utf-8"?>
<p:tagLst xmlns:p="http://schemas.openxmlformats.org/presentationml/2006/main">
  <p:tag name="AS_UNIQUEID" val="7553"/>
</p:tagLst>
</file>

<file path=ppt/tags/tag471.xml><?xml version="1.0" encoding="utf-8"?>
<p:tagLst xmlns:p="http://schemas.openxmlformats.org/presentationml/2006/main">
  <p:tag name="AS_UNIQUEID" val="7554"/>
</p:tagLst>
</file>

<file path=ppt/tags/tag472.xml><?xml version="1.0" encoding="utf-8"?>
<p:tagLst xmlns:p="http://schemas.openxmlformats.org/presentationml/2006/main">
  <p:tag name="AS_UNIQUEID" val="1485"/>
</p:tagLst>
</file>

<file path=ppt/tags/tag473.xml><?xml version="1.0" encoding="utf-8"?>
<p:tagLst xmlns:p="http://schemas.openxmlformats.org/presentationml/2006/main">
  <p:tag name="AS_UNIQUEID" val="7555"/>
</p:tagLst>
</file>

<file path=ppt/tags/tag474.xml><?xml version="1.0" encoding="utf-8"?>
<p:tagLst xmlns:p="http://schemas.openxmlformats.org/presentationml/2006/main">
  <p:tag name="AS_UNIQUEID" val="6459"/>
</p:tagLst>
</file>

<file path=ppt/tags/tag475.xml><?xml version="1.0" encoding="utf-8"?>
<p:tagLst xmlns:p="http://schemas.openxmlformats.org/presentationml/2006/main">
  <p:tag name="AS_UNIQUEID" val="21845"/>
</p:tagLst>
</file>

<file path=ppt/tags/tag476.xml><?xml version="1.0" encoding="utf-8"?>
<p:tagLst xmlns:p="http://schemas.openxmlformats.org/presentationml/2006/main">
  <p:tag name="AS_UNIQUEID" val="19194"/>
</p:tagLst>
</file>

<file path=ppt/tags/tag477.xml><?xml version="1.0" encoding="utf-8"?>
<p:tagLst xmlns:p="http://schemas.openxmlformats.org/presentationml/2006/main">
  <p:tag name="AS_UNIQUEID" val="1695"/>
</p:tagLst>
</file>

<file path=ppt/tags/tag478.xml><?xml version="1.0" encoding="utf-8"?>
<p:tagLst xmlns:p="http://schemas.openxmlformats.org/presentationml/2006/main">
  <p:tag name="AS_UNIQUEID" val="1697"/>
</p:tagLst>
</file>

<file path=ppt/tags/tag479.xml><?xml version="1.0" encoding="utf-8"?>
<p:tagLst xmlns:p="http://schemas.openxmlformats.org/presentationml/2006/main">
  <p:tag name="AS_UNIQUEID" val="1699"/>
</p:tagLst>
</file>

<file path=ppt/tags/tag48.xml><?xml version="1.0" encoding="utf-8"?>
<p:tagLst xmlns:p="http://schemas.openxmlformats.org/presentationml/2006/main">
  <p:tag name="AS_UNIQUEID" val="1548"/>
</p:tagLst>
</file>

<file path=ppt/tags/tag480.xml><?xml version="1.0" encoding="utf-8"?>
<p:tagLst xmlns:p="http://schemas.openxmlformats.org/presentationml/2006/main">
  <p:tag name="AS_UNIQUEID" val="1696"/>
</p:tagLst>
</file>

<file path=ppt/tags/tag481.xml><?xml version="1.0" encoding="utf-8"?>
<p:tagLst xmlns:p="http://schemas.openxmlformats.org/presentationml/2006/main">
  <p:tag name="AS_UNIQUEID" val="1698"/>
</p:tagLst>
</file>

<file path=ppt/tags/tag482.xml><?xml version="1.0" encoding="utf-8"?>
<p:tagLst xmlns:p="http://schemas.openxmlformats.org/presentationml/2006/main">
  <p:tag name="AS_UNIQUEID" val="21846"/>
</p:tagLst>
</file>

<file path=ppt/tags/tag483.xml><?xml version="1.0" encoding="utf-8"?>
<p:tagLst xmlns:p="http://schemas.openxmlformats.org/presentationml/2006/main">
  <p:tag name="AS_UNIQUEID" val="5931"/>
</p:tagLst>
</file>

<file path=ppt/tags/tag484.xml><?xml version="1.0" encoding="utf-8"?>
<p:tagLst xmlns:p="http://schemas.openxmlformats.org/presentationml/2006/main">
  <p:tag name="MH" val="20170324180745"/>
  <p:tag name="MH_CATEGORY" val="#TuWHP#"/>
  <p:tag name="MH_LAYOUT" val="SubTitleText"/>
  <p:tag name="MH_LIBRARY" val="GRAPHIC"/>
  <p:tag name="MH_NUMBER" val="2"/>
  <p:tag name="MH_TYPE" val="#NeiR#"/>
</p:tagLst>
</file>

<file path=ppt/tags/tag485.xml><?xml version="1.0" encoding="utf-8"?>
<p:tagLst xmlns:p="http://schemas.openxmlformats.org/presentationml/2006/main">
  <p:tag name="AS_UNIQUEID" val="7516"/>
</p:tagLst>
</file>

<file path=ppt/tags/tag486.xml><?xml version="1.0" encoding="utf-8"?>
<p:tagLst xmlns:p="http://schemas.openxmlformats.org/presentationml/2006/main">
  <p:tag name="AS_UNIQUEID" val="7517"/>
</p:tagLst>
</file>

<file path=ppt/tags/tag487.xml><?xml version="1.0" encoding="utf-8"?>
<p:tagLst xmlns:p="http://schemas.openxmlformats.org/presentationml/2006/main">
  <p:tag name="AS_UNIQUEID" val="7518"/>
</p:tagLst>
</file>

<file path=ppt/tags/tag488.xml><?xml version="1.0" encoding="utf-8"?>
<p:tagLst xmlns:p="http://schemas.openxmlformats.org/presentationml/2006/main">
  <p:tag name="AS_UNIQUEID" val="7590"/>
</p:tagLst>
</file>

<file path=ppt/tags/tag489.xml><?xml version="1.0" encoding="utf-8"?>
<p:tagLst xmlns:p="http://schemas.openxmlformats.org/presentationml/2006/main">
  <p:tag name="AS_UNIQUEID" val="7591"/>
</p:tagLst>
</file>

<file path=ppt/tags/tag49.xml><?xml version="1.0" encoding="utf-8"?>
<p:tagLst xmlns:p="http://schemas.openxmlformats.org/presentationml/2006/main">
  <p:tag name="AS_UNIQUEID" val="1549"/>
</p:tagLst>
</file>

<file path=ppt/tags/tag490.xml><?xml version="1.0" encoding="utf-8"?>
<p:tagLst xmlns:p="http://schemas.openxmlformats.org/presentationml/2006/main">
  <p:tag name="AS_UNIQUEID" val="7592"/>
</p:tagLst>
</file>

<file path=ppt/tags/tag491.xml><?xml version="1.0" encoding="utf-8"?>
<p:tagLst xmlns:p="http://schemas.openxmlformats.org/presentationml/2006/main">
  <p:tag name="AS_UNIQUEID" val="7593"/>
</p:tagLst>
</file>

<file path=ppt/tags/tag492.xml><?xml version="1.0" encoding="utf-8"?>
<p:tagLst xmlns:p="http://schemas.openxmlformats.org/presentationml/2006/main">
  <p:tag name="AS_UNIQUEID" val="7594"/>
</p:tagLst>
</file>

<file path=ppt/tags/tag493.xml><?xml version="1.0" encoding="utf-8"?>
<p:tagLst xmlns:p="http://schemas.openxmlformats.org/presentationml/2006/main">
  <p:tag name="AS_UNIQUEID" val="7595"/>
</p:tagLst>
</file>

<file path=ppt/tags/tag494.xml><?xml version="1.0" encoding="utf-8"?>
<p:tagLst xmlns:p="http://schemas.openxmlformats.org/presentationml/2006/main">
  <p:tag name="AS_UNIQUEID" val="7596"/>
</p:tagLst>
</file>

<file path=ppt/tags/tag495.xml><?xml version="1.0" encoding="utf-8"?>
<p:tagLst xmlns:p="http://schemas.openxmlformats.org/presentationml/2006/main">
  <p:tag name="AS_UNIQUEID" val="7597"/>
</p:tagLst>
</file>

<file path=ppt/tags/tag496.xml><?xml version="1.0" encoding="utf-8"?>
<p:tagLst xmlns:p="http://schemas.openxmlformats.org/presentationml/2006/main">
  <p:tag name="AS_UNIQUEID" val="7598"/>
</p:tagLst>
</file>

<file path=ppt/tags/tag497.xml><?xml version="1.0" encoding="utf-8"?>
<p:tagLst xmlns:p="http://schemas.openxmlformats.org/presentationml/2006/main">
  <p:tag name="AS_UNIQUEID" val="7599"/>
</p:tagLst>
</file>

<file path=ppt/tags/tag498.xml><?xml version="1.0" encoding="utf-8"?>
<p:tagLst xmlns:p="http://schemas.openxmlformats.org/presentationml/2006/main">
  <p:tag name="AS_UNIQUEID" val="7600"/>
</p:tagLst>
</file>

<file path=ppt/tags/tag499.xml><?xml version="1.0" encoding="utf-8"?>
<p:tagLst xmlns:p="http://schemas.openxmlformats.org/presentationml/2006/main">
  <p:tag name="AS_UNIQUEID" val="7601"/>
</p:tagLst>
</file>

<file path=ppt/tags/tag5.xml><?xml version="1.0" encoding="utf-8"?>
<p:tagLst xmlns:p="http://schemas.openxmlformats.org/presentationml/2006/main">
  <p:tag name="AS_UNIQUEID" val="1503"/>
</p:tagLst>
</file>

<file path=ppt/tags/tag50.xml><?xml version="1.0" encoding="utf-8"?>
<p:tagLst xmlns:p="http://schemas.openxmlformats.org/presentationml/2006/main">
  <p:tag name="AS_UNIQUEID" val="1550"/>
</p:tagLst>
</file>

<file path=ppt/tags/tag500.xml><?xml version="1.0" encoding="utf-8"?>
<p:tagLst xmlns:p="http://schemas.openxmlformats.org/presentationml/2006/main">
  <p:tag name="AS_UNIQUEID" val="7602"/>
</p:tagLst>
</file>

<file path=ppt/tags/tag501.xml><?xml version="1.0" encoding="utf-8"?>
<p:tagLst xmlns:p="http://schemas.openxmlformats.org/presentationml/2006/main">
  <p:tag name="AS_UNIQUEID" val="7603"/>
</p:tagLst>
</file>

<file path=ppt/tags/tag502.xml><?xml version="1.0" encoding="utf-8"?>
<p:tagLst xmlns:p="http://schemas.openxmlformats.org/presentationml/2006/main">
  <p:tag name="AS_UNIQUEID" val="7604"/>
</p:tagLst>
</file>

<file path=ppt/tags/tag503.xml><?xml version="1.0" encoding="utf-8"?>
<p:tagLst xmlns:p="http://schemas.openxmlformats.org/presentationml/2006/main">
  <p:tag name="AS_UNIQUEID" val="7605"/>
</p:tagLst>
</file>

<file path=ppt/tags/tag504.xml><?xml version="1.0" encoding="utf-8"?>
<p:tagLst xmlns:p="http://schemas.openxmlformats.org/presentationml/2006/main">
  <p:tag name="AS_UNIQUEID" val="7606"/>
</p:tagLst>
</file>

<file path=ppt/tags/tag505.xml><?xml version="1.0" encoding="utf-8"?>
<p:tagLst xmlns:p="http://schemas.openxmlformats.org/presentationml/2006/main">
  <p:tag name="AS_UNIQUEID" val="7607"/>
</p:tagLst>
</file>

<file path=ppt/tags/tag506.xml><?xml version="1.0" encoding="utf-8"?>
<p:tagLst xmlns:p="http://schemas.openxmlformats.org/presentationml/2006/main">
  <p:tag name="AS_UNIQUEID" val="7608"/>
</p:tagLst>
</file>

<file path=ppt/tags/tag507.xml><?xml version="1.0" encoding="utf-8"?>
<p:tagLst xmlns:p="http://schemas.openxmlformats.org/presentationml/2006/main">
  <p:tag name="AS_UNIQUEID" val="7609"/>
</p:tagLst>
</file>

<file path=ppt/tags/tag508.xml><?xml version="1.0" encoding="utf-8"?>
<p:tagLst xmlns:p="http://schemas.openxmlformats.org/presentationml/2006/main">
  <p:tag name="AS_UNIQUEID" val="7610"/>
</p:tagLst>
</file>

<file path=ppt/tags/tag509.xml><?xml version="1.0" encoding="utf-8"?>
<p:tagLst xmlns:p="http://schemas.openxmlformats.org/presentationml/2006/main">
  <p:tag name="AS_UNIQUEID" val="7611"/>
</p:tagLst>
</file>

<file path=ppt/tags/tag51.xml><?xml version="1.0" encoding="utf-8"?>
<p:tagLst xmlns:p="http://schemas.openxmlformats.org/presentationml/2006/main">
  <p:tag name="AS_UNIQUEID" val="1551"/>
</p:tagLst>
</file>

<file path=ppt/tags/tag510.xml><?xml version="1.0" encoding="utf-8"?>
<p:tagLst xmlns:p="http://schemas.openxmlformats.org/presentationml/2006/main">
  <p:tag name="AS_UNIQUEID" val="7612"/>
</p:tagLst>
</file>

<file path=ppt/tags/tag511.xml><?xml version="1.0" encoding="utf-8"?>
<p:tagLst xmlns:p="http://schemas.openxmlformats.org/presentationml/2006/main">
  <p:tag name="AS_UNIQUEID" val="7613"/>
</p:tagLst>
</file>

<file path=ppt/tags/tag512.xml><?xml version="1.0" encoding="utf-8"?>
<p:tagLst xmlns:p="http://schemas.openxmlformats.org/presentationml/2006/main">
  <p:tag name="AS_UNIQUEID" val="7614"/>
</p:tagLst>
</file>

<file path=ppt/tags/tag513.xml><?xml version="1.0" encoding="utf-8"?>
<p:tagLst xmlns:p="http://schemas.openxmlformats.org/presentationml/2006/main">
  <p:tag name="AS_UNIQUEID" val="7615"/>
</p:tagLst>
</file>

<file path=ppt/tags/tag514.xml><?xml version="1.0" encoding="utf-8"?>
<p:tagLst xmlns:p="http://schemas.openxmlformats.org/presentationml/2006/main">
  <p:tag name="AS_UNIQUEID" val="7616"/>
</p:tagLst>
</file>

<file path=ppt/tags/tag515.xml><?xml version="1.0" encoding="utf-8"?>
<p:tagLst xmlns:p="http://schemas.openxmlformats.org/presentationml/2006/main">
  <p:tag name="AS_UNIQUEID" val="7617"/>
</p:tagLst>
</file>

<file path=ppt/tags/tag516.xml><?xml version="1.0" encoding="utf-8"?>
<p:tagLst xmlns:p="http://schemas.openxmlformats.org/presentationml/2006/main">
  <p:tag name="AS_UNIQUEID" val="1500"/>
</p:tagLst>
</file>

<file path=ppt/tags/tag517.xml><?xml version="1.0" encoding="utf-8"?>
<p:tagLst xmlns:p="http://schemas.openxmlformats.org/presentationml/2006/main">
  <p:tag name="AS_UNIQUEID" val="7618"/>
</p:tagLst>
</file>

<file path=ppt/tags/tag518.xml><?xml version="1.0" encoding="utf-8"?>
<p:tagLst xmlns:p="http://schemas.openxmlformats.org/presentationml/2006/main">
  <p:tag name="AS_UNIQUEID" val="1501"/>
</p:tagLst>
</file>

<file path=ppt/tags/tag519.xml><?xml version="1.0" encoding="utf-8"?>
<p:tagLst xmlns:p="http://schemas.openxmlformats.org/presentationml/2006/main">
  <p:tag name="AS_UNIQUEID" val="1501"/>
</p:tagLst>
</file>

<file path=ppt/tags/tag52.xml><?xml version="1.0" encoding="utf-8"?>
<p:tagLst xmlns:p="http://schemas.openxmlformats.org/presentationml/2006/main">
  <p:tag name="AS_UNIQUEID" val="1552"/>
</p:tagLst>
</file>

<file path=ppt/tags/tag520.xml><?xml version="1.0" encoding="utf-8"?>
<p:tagLst xmlns:p="http://schemas.openxmlformats.org/presentationml/2006/main">
  <p:tag name="AS_UNIQUEID" val="1501"/>
</p:tagLst>
</file>

<file path=ppt/tags/tag521.xml><?xml version="1.0" encoding="utf-8"?>
<p:tagLst xmlns:p="http://schemas.openxmlformats.org/presentationml/2006/main">
  <p:tag name="AS_UNIQUEID" val="7619"/>
</p:tagLst>
</file>

<file path=ppt/tags/tag522.xml><?xml version="1.0" encoding="utf-8"?>
<p:tagLst xmlns:p="http://schemas.openxmlformats.org/presentationml/2006/main">
  <p:tag name="AS_UNIQUEID" val="1501"/>
</p:tagLst>
</file>

<file path=ppt/tags/tag523.xml><?xml version="1.0" encoding="utf-8"?>
<p:tagLst xmlns:p="http://schemas.openxmlformats.org/presentationml/2006/main">
  <p:tag name="AS_UNIQUEID" val="1501"/>
</p:tagLst>
</file>

<file path=ppt/tags/tag524.xml><?xml version="1.0" encoding="utf-8"?>
<p:tagLst xmlns:p="http://schemas.openxmlformats.org/presentationml/2006/main">
  <p:tag name="AS_UNIQUEID" val="7620"/>
</p:tagLst>
</file>

<file path=ppt/tags/tag525.xml><?xml version="1.0" encoding="utf-8"?>
<p:tagLst xmlns:p="http://schemas.openxmlformats.org/presentationml/2006/main">
  <p:tag name="AS_UNIQUEID" val="7621"/>
</p:tagLst>
</file>

<file path=ppt/tags/tag526.xml><?xml version="1.0" encoding="utf-8"?>
<p:tagLst xmlns:p="http://schemas.openxmlformats.org/presentationml/2006/main">
  <p:tag name="AS_UNIQUEID" val="1502"/>
</p:tagLst>
</file>

<file path=ppt/tags/tag527.xml><?xml version="1.0" encoding="utf-8"?>
<p:tagLst xmlns:p="http://schemas.openxmlformats.org/presentationml/2006/main">
  <p:tag name="AS_UNIQUEID" val="6459"/>
</p:tagLst>
</file>

<file path=ppt/tags/tag528.xml><?xml version="1.0" encoding="utf-8"?>
<p:tagLst xmlns:p="http://schemas.openxmlformats.org/presentationml/2006/main">
  <p:tag name="AS_UNIQUEID" val="7622"/>
</p:tagLst>
</file>

<file path=ppt/tags/tag529.xml><?xml version="1.0" encoding="utf-8"?>
<p:tagLst xmlns:p="http://schemas.openxmlformats.org/presentationml/2006/main">
  <p:tag name="AS_UNIQUEID" val="21848"/>
</p:tagLst>
</file>

<file path=ppt/tags/tag53.xml><?xml version="1.0" encoding="utf-8"?>
<p:tagLst xmlns:p="http://schemas.openxmlformats.org/presentationml/2006/main">
  <p:tag name="AS_UNIQUEID" val="1553"/>
</p:tagLst>
</file>

<file path=ppt/tags/tag530.xml><?xml version="1.0" encoding="utf-8"?>
<p:tagLst xmlns:p="http://schemas.openxmlformats.org/presentationml/2006/main">
  <p:tag name="AS_UNIQUEID" val="19194"/>
</p:tagLst>
</file>

<file path=ppt/tags/tag531.xml><?xml version="1.0" encoding="utf-8"?>
<p:tagLst xmlns:p="http://schemas.openxmlformats.org/presentationml/2006/main">
  <p:tag name="AS_UNIQUEID" val="1695"/>
</p:tagLst>
</file>

<file path=ppt/tags/tag532.xml><?xml version="1.0" encoding="utf-8"?>
<p:tagLst xmlns:p="http://schemas.openxmlformats.org/presentationml/2006/main">
  <p:tag name="AS_UNIQUEID" val="1697"/>
</p:tagLst>
</file>

<file path=ppt/tags/tag533.xml><?xml version="1.0" encoding="utf-8"?>
<p:tagLst xmlns:p="http://schemas.openxmlformats.org/presentationml/2006/main">
  <p:tag name="AS_UNIQUEID" val="1699"/>
</p:tagLst>
</file>

<file path=ppt/tags/tag534.xml><?xml version="1.0" encoding="utf-8"?>
<p:tagLst xmlns:p="http://schemas.openxmlformats.org/presentationml/2006/main">
  <p:tag name="AS_UNIQUEID" val="1696"/>
</p:tagLst>
</file>

<file path=ppt/tags/tag535.xml><?xml version="1.0" encoding="utf-8"?>
<p:tagLst xmlns:p="http://schemas.openxmlformats.org/presentationml/2006/main">
  <p:tag name="AS_UNIQUEID" val="1698"/>
</p:tagLst>
</file>

<file path=ppt/tags/tag536.xml><?xml version="1.0" encoding="utf-8"?>
<p:tagLst xmlns:p="http://schemas.openxmlformats.org/presentationml/2006/main">
  <p:tag name="AS_UNIQUEID" val="21849"/>
</p:tagLst>
</file>

<file path=ppt/tags/tag537.xml><?xml version="1.0" encoding="utf-8"?>
<p:tagLst xmlns:p="http://schemas.openxmlformats.org/presentationml/2006/main">
  <p:tag name="AS_UNIQUEID" val="6461"/>
</p:tagLst>
</file>

<file path=ppt/tags/tag538.xml><?xml version="1.0" encoding="utf-8"?>
<p:tagLst xmlns:p="http://schemas.openxmlformats.org/presentationml/2006/main">
  <p:tag name="AS_UNIQUEID" val="264"/>
</p:tagLst>
</file>

<file path=ppt/tags/tag539.xml><?xml version="1.0" encoding="utf-8"?>
<p:tagLst xmlns:p="http://schemas.openxmlformats.org/presentationml/2006/main">
  <p:tag name="AS_UNIQUEID" val="21851"/>
</p:tagLst>
</file>

<file path=ppt/tags/tag54.xml><?xml version="1.0" encoding="utf-8"?>
<p:tagLst xmlns:p="http://schemas.openxmlformats.org/presentationml/2006/main">
  <p:tag name="AS_UNIQUEID" val="1554"/>
</p:tagLst>
</file>

<file path=ppt/tags/tag540.xml><?xml version="1.0" encoding="utf-8"?>
<p:tagLst xmlns:p="http://schemas.openxmlformats.org/presentationml/2006/main">
  <p:tag name="AS_UNIQUEID" val="19194"/>
</p:tagLst>
</file>

<file path=ppt/tags/tag541.xml><?xml version="1.0" encoding="utf-8"?>
<p:tagLst xmlns:p="http://schemas.openxmlformats.org/presentationml/2006/main">
  <p:tag name="AS_UNIQUEID" val="1695"/>
</p:tagLst>
</file>

<file path=ppt/tags/tag542.xml><?xml version="1.0" encoding="utf-8"?>
<p:tagLst xmlns:p="http://schemas.openxmlformats.org/presentationml/2006/main">
  <p:tag name="AS_UNIQUEID" val="1697"/>
</p:tagLst>
</file>

<file path=ppt/tags/tag543.xml><?xml version="1.0" encoding="utf-8"?>
<p:tagLst xmlns:p="http://schemas.openxmlformats.org/presentationml/2006/main">
  <p:tag name="AS_UNIQUEID" val="1699"/>
</p:tagLst>
</file>

<file path=ppt/tags/tag544.xml><?xml version="1.0" encoding="utf-8"?>
<p:tagLst xmlns:p="http://schemas.openxmlformats.org/presentationml/2006/main">
  <p:tag name="AS_UNIQUEID" val="1696"/>
</p:tagLst>
</file>

<file path=ppt/tags/tag545.xml><?xml version="1.0" encoding="utf-8"?>
<p:tagLst xmlns:p="http://schemas.openxmlformats.org/presentationml/2006/main">
  <p:tag name="AS_UNIQUEID" val="1698"/>
</p:tagLst>
</file>

<file path=ppt/tags/tag546.xml><?xml version="1.0" encoding="utf-8"?>
<p:tagLst xmlns:p="http://schemas.openxmlformats.org/presentationml/2006/main">
  <p:tag name="AS_UNIQUEID" val="21852"/>
</p:tagLst>
</file>

<file path=ppt/tags/tag547.xml><?xml version="1.0" encoding="utf-8"?>
<p:tagLst xmlns:p="http://schemas.openxmlformats.org/presentationml/2006/main">
  <p:tag name="AS_UNIQUEID" val="262"/>
</p:tagLst>
</file>

<file path=ppt/tags/tag548.xml><?xml version="1.0" encoding="utf-8"?>
<p:tagLst xmlns:p="http://schemas.openxmlformats.org/presentationml/2006/main">
  <p:tag name="AS_UNIQUEID" val="14317"/>
</p:tagLst>
</file>

<file path=ppt/tags/tag549.xml><?xml version="1.0" encoding="utf-8"?>
<p:tagLst xmlns:p="http://schemas.openxmlformats.org/presentationml/2006/main">
  <p:tag name="AS_UNIQUEID" val="14316"/>
</p:tagLst>
</file>

<file path=ppt/tags/tag55.xml><?xml version="1.0" encoding="utf-8"?>
<p:tagLst xmlns:p="http://schemas.openxmlformats.org/presentationml/2006/main">
  <p:tag name="AS_UNIQUEID" val="1555"/>
</p:tagLst>
</file>

<file path=ppt/tags/tag550.xml><?xml version="1.0" encoding="utf-8"?>
<p:tagLst xmlns:p="http://schemas.openxmlformats.org/presentationml/2006/main">
  <p:tag name="AS_UNIQUEID" val="14316"/>
</p:tagLst>
</file>

<file path=ppt/tags/tag551.xml><?xml version="1.0" encoding="utf-8"?>
<p:tagLst xmlns:p="http://schemas.openxmlformats.org/presentationml/2006/main">
  <p:tag name="AS_UNIQUEID" val="8786"/>
</p:tagLst>
</file>

<file path=ppt/tags/tag552.xml><?xml version="1.0" encoding="utf-8"?>
<p:tagLst xmlns:p="http://schemas.openxmlformats.org/presentationml/2006/main">
  <p:tag name="AS_UNIQUEID" val="8787"/>
</p:tagLst>
</file>

<file path=ppt/tags/tag553.xml><?xml version="1.0" encoding="utf-8"?>
<p:tagLst xmlns:p="http://schemas.openxmlformats.org/presentationml/2006/main">
  <p:tag name="AS_UNIQUEID" val="8788"/>
</p:tagLst>
</file>

<file path=ppt/tags/tag554.xml><?xml version="1.0" encoding="utf-8"?>
<p:tagLst xmlns:p="http://schemas.openxmlformats.org/presentationml/2006/main">
  <p:tag name="AS_UNIQUEID" val="8789"/>
</p:tagLst>
</file>

<file path=ppt/tags/tag555.xml><?xml version="1.0" encoding="utf-8"?>
<p:tagLst xmlns:p="http://schemas.openxmlformats.org/presentationml/2006/main">
  <p:tag name="AS_UNIQUEID" val="8790"/>
</p:tagLst>
</file>

<file path=ppt/tags/tag556.xml><?xml version="1.0" encoding="utf-8"?>
<p:tagLst xmlns:p="http://schemas.openxmlformats.org/presentationml/2006/main">
  <p:tag name="AS_UNIQUEID" val="8791"/>
</p:tagLst>
</file>

<file path=ppt/tags/tag557.xml><?xml version="1.0" encoding="utf-8"?>
<p:tagLst xmlns:p="http://schemas.openxmlformats.org/presentationml/2006/main">
  <p:tag name="AS_UNIQUEID" val="8792"/>
</p:tagLst>
</file>

<file path=ppt/tags/tag558.xml><?xml version="1.0" encoding="utf-8"?>
<p:tagLst xmlns:p="http://schemas.openxmlformats.org/presentationml/2006/main">
  <p:tag name="AS_UNIQUEID" val="8793"/>
</p:tagLst>
</file>

<file path=ppt/tags/tag559.xml><?xml version="1.0" encoding="utf-8"?>
<p:tagLst xmlns:p="http://schemas.openxmlformats.org/presentationml/2006/main">
  <p:tag name="AS_UNIQUEID" val="8794"/>
</p:tagLst>
</file>

<file path=ppt/tags/tag56.xml><?xml version="1.0" encoding="utf-8"?>
<p:tagLst xmlns:p="http://schemas.openxmlformats.org/presentationml/2006/main">
  <p:tag name="AS_UNIQUEID" val="1556"/>
</p:tagLst>
</file>

<file path=ppt/tags/tag560.xml><?xml version="1.0" encoding="utf-8"?>
<p:tagLst xmlns:p="http://schemas.openxmlformats.org/presentationml/2006/main">
  <p:tag name="AS_UNIQUEID" val="8795"/>
</p:tagLst>
</file>

<file path=ppt/tags/tag561.xml><?xml version="1.0" encoding="utf-8"?>
<p:tagLst xmlns:p="http://schemas.openxmlformats.org/presentationml/2006/main">
  <p:tag name="AS_UNIQUEID" val="8796"/>
</p:tagLst>
</file>

<file path=ppt/tags/tag562.xml><?xml version="1.0" encoding="utf-8"?>
<p:tagLst xmlns:p="http://schemas.openxmlformats.org/presentationml/2006/main">
  <p:tag name="AS_UNIQUEID" val="8797"/>
</p:tagLst>
</file>

<file path=ppt/tags/tag563.xml><?xml version="1.0" encoding="utf-8"?>
<p:tagLst xmlns:p="http://schemas.openxmlformats.org/presentationml/2006/main">
  <p:tag name="AS_UNIQUEID" val="8798"/>
</p:tagLst>
</file>

<file path=ppt/tags/tag564.xml><?xml version="1.0" encoding="utf-8"?>
<p:tagLst xmlns:p="http://schemas.openxmlformats.org/presentationml/2006/main">
  <p:tag name="AS_UNIQUEID" val="8799"/>
</p:tagLst>
</file>

<file path=ppt/tags/tag565.xml><?xml version="1.0" encoding="utf-8"?>
<p:tagLst xmlns:p="http://schemas.openxmlformats.org/presentationml/2006/main">
  <p:tag name="AS_UNIQUEID" val="8800"/>
</p:tagLst>
</file>

<file path=ppt/tags/tag566.xml><?xml version="1.0" encoding="utf-8"?>
<p:tagLst xmlns:p="http://schemas.openxmlformats.org/presentationml/2006/main">
  <p:tag name="AS_UNIQUEID" val="8801"/>
</p:tagLst>
</file>

<file path=ppt/tags/tag567.xml><?xml version="1.0" encoding="utf-8"?>
<p:tagLst xmlns:p="http://schemas.openxmlformats.org/presentationml/2006/main">
  <p:tag name="AS_UNIQUEID" val="8803"/>
</p:tagLst>
</file>

<file path=ppt/tags/tag568.xml><?xml version="1.0" encoding="utf-8"?>
<p:tagLst xmlns:p="http://schemas.openxmlformats.org/presentationml/2006/main">
  <p:tag name="AS_UNIQUEID" val="8805"/>
</p:tagLst>
</file>

<file path=ppt/tags/tag569.xml><?xml version="1.0" encoding="utf-8"?>
<p:tagLst xmlns:p="http://schemas.openxmlformats.org/presentationml/2006/main">
  <p:tag name="AS_UNIQUEID" val="8806"/>
</p:tagLst>
</file>

<file path=ppt/tags/tag57.xml><?xml version="1.0" encoding="utf-8"?>
<p:tagLst xmlns:p="http://schemas.openxmlformats.org/presentationml/2006/main">
  <p:tag name="AS_UNIQUEID" val="1557"/>
</p:tagLst>
</file>

<file path=ppt/tags/tag570.xml><?xml version="1.0" encoding="utf-8"?>
<p:tagLst xmlns:p="http://schemas.openxmlformats.org/presentationml/2006/main">
  <p:tag name="AS_UNIQUEID" val="8807"/>
</p:tagLst>
</file>

<file path=ppt/tags/tag571.xml><?xml version="1.0" encoding="utf-8"?>
<p:tagLst xmlns:p="http://schemas.openxmlformats.org/presentationml/2006/main">
  <p:tag name="AS_UNIQUEID" val="21854"/>
</p:tagLst>
</file>

<file path=ppt/tags/tag572.xml><?xml version="1.0" encoding="utf-8"?>
<p:tagLst xmlns:p="http://schemas.openxmlformats.org/presentationml/2006/main">
  <p:tag name="AS_UNIQUEID" val="19194"/>
</p:tagLst>
</file>

<file path=ppt/tags/tag573.xml><?xml version="1.0" encoding="utf-8"?>
<p:tagLst xmlns:p="http://schemas.openxmlformats.org/presentationml/2006/main">
  <p:tag name="AS_UNIQUEID" val="1695"/>
</p:tagLst>
</file>

<file path=ppt/tags/tag574.xml><?xml version="1.0" encoding="utf-8"?>
<p:tagLst xmlns:p="http://schemas.openxmlformats.org/presentationml/2006/main">
  <p:tag name="AS_UNIQUEID" val="1697"/>
</p:tagLst>
</file>

<file path=ppt/tags/tag575.xml><?xml version="1.0" encoding="utf-8"?>
<p:tagLst xmlns:p="http://schemas.openxmlformats.org/presentationml/2006/main">
  <p:tag name="AS_UNIQUEID" val="1699"/>
</p:tagLst>
</file>

<file path=ppt/tags/tag576.xml><?xml version="1.0" encoding="utf-8"?>
<p:tagLst xmlns:p="http://schemas.openxmlformats.org/presentationml/2006/main">
  <p:tag name="AS_UNIQUEID" val="1696"/>
</p:tagLst>
</file>

<file path=ppt/tags/tag577.xml><?xml version="1.0" encoding="utf-8"?>
<p:tagLst xmlns:p="http://schemas.openxmlformats.org/presentationml/2006/main">
  <p:tag name="AS_UNIQUEID" val="1698"/>
</p:tagLst>
</file>

<file path=ppt/tags/tag578.xml><?xml version="1.0" encoding="utf-8"?>
<p:tagLst xmlns:p="http://schemas.openxmlformats.org/presentationml/2006/main">
  <p:tag name="AS_UNIQUEID" val="21855"/>
</p:tagLst>
</file>

<file path=ppt/tags/tag579.xml><?xml version="1.0" encoding="utf-8"?>
<p:tagLst xmlns:p="http://schemas.openxmlformats.org/presentationml/2006/main">
  <p:tag name="AS_UNIQUEID" val="15201"/>
</p:tagLst>
</file>

<file path=ppt/tags/tag58.xml><?xml version="1.0" encoding="utf-8"?>
<p:tagLst xmlns:p="http://schemas.openxmlformats.org/presentationml/2006/main">
  <p:tag name="AS_UNIQUEID" val="1559"/>
</p:tagLst>
</file>

<file path=ppt/tags/tag580.xml><?xml version="1.0" encoding="utf-8"?>
<p:tagLst xmlns:p="http://schemas.openxmlformats.org/presentationml/2006/main">
  <p:tag name="AS_UNIQUEID" val="15202"/>
</p:tagLst>
</file>

<file path=ppt/tags/tag581.xml><?xml version="1.0" encoding="utf-8"?>
<p:tagLst xmlns:p="http://schemas.openxmlformats.org/presentationml/2006/main">
  <p:tag name="AS_UNIQUEID" val="15204"/>
</p:tagLst>
</file>

<file path=ppt/tags/tag582.xml><?xml version="1.0" encoding="utf-8"?>
<p:tagLst xmlns:p="http://schemas.openxmlformats.org/presentationml/2006/main">
  <p:tag name="AS_UNIQUEID" val="15205"/>
</p:tagLst>
</file>

<file path=ppt/tags/tag583.xml><?xml version="1.0" encoding="utf-8"?>
<p:tagLst xmlns:p="http://schemas.openxmlformats.org/presentationml/2006/main">
  <p:tag name="AS_UNIQUEID" val="15206"/>
</p:tagLst>
</file>

<file path=ppt/tags/tag584.xml><?xml version="1.0" encoding="utf-8"?>
<p:tagLst xmlns:p="http://schemas.openxmlformats.org/presentationml/2006/main">
  <p:tag name="AS_UNIQUEID" val="15207"/>
</p:tagLst>
</file>

<file path=ppt/tags/tag585.xml><?xml version="1.0" encoding="utf-8"?>
<p:tagLst xmlns:p="http://schemas.openxmlformats.org/presentationml/2006/main">
  <p:tag name="AS_UNIQUEID" val="15208"/>
</p:tagLst>
</file>

<file path=ppt/tags/tag586.xml><?xml version="1.0" encoding="utf-8"?>
<p:tagLst xmlns:p="http://schemas.openxmlformats.org/presentationml/2006/main">
  <p:tag name="AS_UNIQUEID" val="15209"/>
</p:tagLst>
</file>

<file path=ppt/tags/tag587.xml><?xml version="1.0" encoding="utf-8"?>
<p:tagLst xmlns:p="http://schemas.openxmlformats.org/presentationml/2006/main">
  <p:tag name="AS_UNIQUEID" val="15210"/>
</p:tagLst>
</file>

<file path=ppt/tags/tag588.xml><?xml version="1.0" encoding="utf-8"?>
<p:tagLst xmlns:p="http://schemas.openxmlformats.org/presentationml/2006/main">
  <p:tag name="AS_UNIQUEID" val="15211"/>
</p:tagLst>
</file>

<file path=ppt/tags/tag589.xml><?xml version="1.0" encoding="utf-8"?>
<p:tagLst xmlns:p="http://schemas.openxmlformats.org/presentationml/2006/main">
  <p:tag name="AS_UNIQUEID" val="14374"/>
</p:tagLst>
</file>

<file path=ppt/tags/tag59.xml><?xml version="1.0" encoding="utf-8"?>
<p:tagLst xmlns:p="http://schemas.openxmlformats.org/presentationml/2006/main">
  <p:tag name="AS_UNIQUEID" val="1560"/>
</p:tagLst>
</file>

<file path=ppt/tags/tag590.xml><?xml version="1.0" encoding="utf-8"?>
<p:tagLst xmlns:p="http://schemas.openxmlformats.org/presentationml/2006/main">
  <p:tag name="AS_UNIQUEID" val="14375"/>
</p:tagLst>
</file>

<file path=ppt/tags/tag591.xml><?xml version="1.0" encoding="utf-8"?>
<p:tagLst xmlns:p="http://schemas.openxmlformats.org/presentationml/2006/main">
  <p:tag name="AS_UNIQUEID" val="15213"/>
</p:tagLst>
</file>

<file path=ppt/tags/tag592.xml><?xml version="1.0" encoding="utf-8"?>
<p:tagLst xmlns:p="http://schemas.openxmlformats.org/presentationml/2006/main">
  <p:tag name="AS_UNIQUEID" val="15214"/>
</p:tagLst>
</file>

<file path=ppt/tags/tag593.xml><?xml version="1.0" encoding="utf-8"?>
<p:tagLst xmlns:p="http://schemas.openxmlformats.org/presentationml/2006/main">
  <p:tag name="AS_UNIQUEID" val="15215"/>
</p:tagLst>
</file>

<file path=ppt/tags/tag594.xml><?xml version="1.0" encoding="utf-8"?>
<p:tagLst xmlns:p="http://schemas.openxmlformats.org/presentationml/2006/main">
  <p:tag name="AS_UNIQUEID" val="15216"/>
</p:tagLst>
</file>

<file path=ppt/tags/tag595.xml><?xml version="1.0" encoding="utf-8"?>
<p:tagLst xmlns:p="http://schemas.openxmlformats.org/presentationml/2006/main">
  <p:tag name="AS_UNIQUEID" val="21858"/>
</p:tagLst>
</file>

<file path=ppt/tags/tag596.xml><?xml version="1.0" encoding="utf-8"?>
<p:tagLst xmlns:p="http://schemas.openxmlformats.org/presentationml/2006/main">
  <p:tag name="AS_UNIQUEID" val="19194"/>
</p:tagLst>
</file>

<file path=ppt/tags/tag597.xml><?xml version="1.0" encoding="utf-8"?>
<p:tagLst xmlns:p="http://schemas.openxmlformats.org/presentationml/2006/main">
  <p:tag name="AS_UNIQUEID" val="1695"/>
</p:tagLst>
</file>

<file path=ppt/tags/tag598.xml><?xml version="1.0" encoding="utf-8"?>
<p:tagLst xmlns:p="http://schemas.openxmlformats.org/presentationml/2006/main">
  <p:tag name="AS_UNIQUEID" val="1697"/>
</p:tagLst>
</file>

<file path=ppt/tags/tag599.xml><?xml version="1.0" encoding="utf-8"?>
<p:tagLst xmlns:p="http://schemas.openxmlformats.org/presentationml/2006/main">
  <p:tag name="AS_UNIQUEID" val="1699"/>
</p:tagLst>
</file>

<file path=ppt/tags/tag6.xml><?xml version="1.0" encoding="utf-8"?>
<p:tagLst xmlns:p="http://schemas.openxmlformats.org/presentationml/2006/main">
  <p:tag name="AS_UNIQUEID" val="1504"/>
</p:tagLst>
</file>

<file path=ppt/tags/tag60.xml><?xml version="1.0" encoding="utf-8"?>
<p:tagLst xmlns:p="http://schemas.openxmlformats.org/presentationml/2006/main">
  <p:tag name="AS_UNIQUEID" val="1561"/>
</p:tagLst>
</file>

<file path=ppt/tags/tag600.xml><?xml version="1.0" encoding="utf-8"?>
<p:tagLst xmlns:p="http://schemas.openxmlformats.org/presentationml/2006/main">
  <p:tag name="AS_UNIQUEID" val="1696"/>
</p:tagLst>
</file>

<file path=ppt/tags/tag601.xml><?xml version="1.0" encoding="utf-8"?>
<p:tagLst xmlns:p="http://schemas.openxmlformats.org/presentationml/2006/main">
  <p:tag name="AS_UNIQUEID" val="1698"/>
</p:tagLst>
</file>

<file path=ppt/tags/tag602.xml><?xml version="1.0" encoding="utf-8"?>
<p:tagLst xmlns:p="http://schemas.openxmlformats.org/presentationml/2006/main">
  <p:tag name="AS_UNIQUEID" val="21859"/>
</p:tagLst>
</file>

<file path=ppt/tags/tag603.xml><?xml version="1.0" encoding="utf-8"?>
<p:tagLst xmlns:p="http://schemas.openxmlformats.org/presentationml/2006/main">
  <p:tag name="AS_UNIQUEID" val="15899"/>
</p:tagLst>
</file>

<file path=ppt/tags/tag604.xml><?xml version="1.0" encoding="utf-8"?>
<p:tagLst xmlns:p="http://schemas.openxmlformats.org/presentationml/2006/main">
  <p:tag name="AS_UNIQUEID" val="15900"/>
</p:tagLst>
</file>

<file path=ppt/tags/tag605.xml><?xml version="1.0" encoding="utf-8"?>
<p:tagLst xmlns:p="http://schemas.openxmlformats.org/presentationml/2006/main">
  <p:tag name="AS_UNIQUEID" val="15901"/>
</p:tagLst>
</file>

<file path=ppt/tags/tag606.xml><?xml version="1.0" encoding="utf-8"?>
<p:tagLst xmlns:p="http://schemas.openxmlformats.org/presentationml/2006/main">
  <p:tag name="AS_UNIQUEID" val="8811"/>
</p:tagLst>
</file>

<file path=ppt/tags/tag607.xml><?xml version="1.0" encoding="utf-8"?>
<p:tagLst xmlns:p="http://schemas.openxmlformats.org/presentationml/2006/main">
  <p:tag name="AS_UNIQUEID" val="8812"/>
</p:tagLst>
</file>

<file path=ppt/tags/tag608.xml><?xml version="1.0" encoding="utf-8"?>
<p:tagLst xmlns:p="http://schemas.openxmlformats.org/presentationml/2006/main">
  <p:tag name="AS_UNIQUEID" val="8813"/>
</p:tagLst>
</file>

<file path=ppt/tags/tag609.xml><?xml version="1.0" encoding="utf-8"?>
<p:tagLst xmlns:p="http://schemas.openxmlformats.org/presentationml/2006/main">
  <p:tag name="AS_UNIQUEID" val="8814"/>
</p:tagLst>
</file>

<file path=ppt/tags/tag61.xml><?xml version="1.0" encoding="utf-8"?>
<p:tagLst xmlns:p="http://schemas.openxmlformats.org/presentationml/2006/main">
  <p:tag name="AS_UNIQUEID" val="1562"/>
</p:tagLst>
</file>

<file path=ppt/tags/tag610.xml><?xml version="1.0" encoding="utf-8"?>
<p:tagLst xmlns:p="http://schemas.openxmlformats.org/presentationml/2006/main">
  <p:tag name="AS_UNIQUEID" val="8815"/>
</p:tagLst>
</file>

<file path=ppt/tags/tag611.xml><?xml version="1.0" encoding="utf-8"?>
<p:tagLst xmlns:p="http://schemas.openxmlformats.org/presentationml/2006/main">
  <p:tag name="AS_UNIQUEID" val="8816"/>
</p:tagLst>
</file>

<file path=ppt/tags/tag612.xml><?xml version="1.0" encoding="utf-8"?>
<p:tagLst xmlns:p="http://schemas.openxmlformats.org/presentationml/2006/main">
  <p:tag name="AS_UNIQUEID" val="8817"/>
</p:tagLst>
</file>

<file path=ppt/tags/tag613.xml><?xml version="1.0" encoding="utf-8"?>
<p:tagLst xmlns:p="http://schemas.openxmlformats.org/presentationml/2006/main">
  <p:tag name="AS_UNIQUEID" val="8818"/>
</p:tagLst>
</file>

<file path=ppt/tags/tag614.xml><?xml version="1.0" encoding="utf-8"?>
<p:tagLst xmlns:p="http://schemas.openxmlformats.org/presentationml/2006/main">
  <p:tag name="AS_UNIQUEID" val="8819"/>
</p:tagLst>
</file>

<file path=ppt/tags/tag615.xml><?xml version="1.0" encoding="utf-8"?>
<p:tagLst xmlns:p="http://schemas.openxmlformats.org/presentationml/2006/main">
  <p:tag name="AS_UNIQUEID" val="8821"/>
</p:tagLst>
</file>

<file path=ppt/tags/tag616.xml><?xml version="1.0" encoding="utf-8"?>
<p:tagLst xmlns:p="http://schemas.openxmlformats.org/presentationml/2006/main">
  <p:tag name="AS_UNIQUEID" val="8822"/>
</p:tagLst>
</file>

<file path=ppt/tags/tag617.xml><?xml version="1.0" encoding="utf-8"?>
<p:tagLst xmlns:p="http://schemas.openxmlformats.org/presentationml/2006/main">
  <p:tag name="AS_UNIQUEID" val="8823"/>
</p:tagLst>
</file>

<file path=ppt/tags/tag618.xml><?xml version="1.0" encoding="utf-8"?>
<p:tagLst xmlns:p="http://schemas.openxmlformats.org/presentationml/2006/main">
  <p:tag name="AS_UNIQUEID" val="8824"/>
</p:tagLst>
</file>

<file path=ppt/tags/tag619.xml><?xml version="1.0" encoding="utf-8"?>
<p:tagLst xmlns:p="http://schemas.openxmlformats.org/presentationml/2006/main">
  <p:tag name="AS_UNIQUEID" val="8825"/>
</p:tagLst>
</file>

<file path=ppt/tags/tag62.xml><?xml version="1.0" encoding="utf-8"?>
<p:tagLst xmlns:p="http://schemas.openxmlformats.org/presentationml/2006/main">
  <p:tag name="AS_UNIQUEID" val="1563"/>
</p:tagLst>
</file>

<file path=ppt/tags/tag620.xml><?xml version="1.0" encoding="utf-8"?>
<p:tagLst xmlns:p="http://schemas.openxmlformats.org/presentationml/2006/main">
  <p:tag name="AS_UNIQUEID" val="8826"/>
</p:tagLst>
</file>

<file path=ppt/tags/tag621.xml><?xml version="1.0" encoding="utf-8"?>
<p:tagLst xmlns:p="http://schemas.openxmlformats.org/presentationml/2006/main">
  <p:tag name="AS_UNIQUEID" val="226"/>
</p:tagLst>
</file>

<file path=ppt/tags/tag622.xml><?xml version="1.0" encoding="utf-8"?>
<p:tagLst xmlns:p="http://schemas.openxmlformats.org/presentationml/2006/main">
  <p:tag name="AS_UNIQUEID" val="8828"/>
</p:tagLst>
</file>

<file path=ppt/tags/tag623.xml><?xml version="1.0" encoding="utf-8"?>
<p:tagLst xmlns:p="http://schemas.openxmlformats.org/presentationml/2006/main">
  <p:tag name="AS_UNIQUEID" val="8829"/>
</p:tagLst>
</file>

<file path=ppt/tags/tag624.xml><?xml version="1.0" encoding="utf-8"?>
<p:tagLst xmlns:p="http://schemas.openxmlformats.org/presentationml/2006/main">
  <p:tag name="AS_UNIQUEID" val="8830"/>
</p:tagLst>
</file>

<file path=ppt/tags/tag625.xml><?xml version="1.0" encoding="utf-8"?>
<p:tagLst xmlns:p="http://schemas.openxmlformats.org/presentationml/2006/main">
  <p:tag name="AS_UNIQUEID" val="21861"/>
</p:tagLst>
</file>

<file path=ppt/tags/tag626.xml><?xml version="1.0" encoding="utf-8"?>
<p:tagLst xmlns:p="http://schemas.openxmlformats.org/presentationml/2006/main">
  <p:tag name="AS_UNIQUEID" val="19194"/>
</p:tagLst>
</file>

<file path=ppt/tags/tag627.xml><?xml version="1.0" encoding="utf-8"?>
<p:tagLst xmlns:p="http://schemas.openxmlformats.org/presentationml/2006/main">
  <p:tag name="AS_UNIQUEID" val="1695"/>
</p:tagLst>
</file>

<file path=ppt/tags/tag628.xml><?xml version="1.0" encoding="utf-8"?>
<p:tagLst xmlns:p="http://schemas.openxmlformats.org/presentationml/2006/main">
  <p:tag name="AS_UNIQUEID" val="1697"/>
</p:tagLst>
</file>

<file path=ppt/tags/tag629.xml><?xml version="1.0" encoding="utf-8"?>
<p:tagLst xmlns:p="http://schemas.openxmlformats.org/presentationml/2006/main">
  <p:tag name="AS_UNIQUEID" val="1699"/>
</p:tagLst>
</file>

<file path=ppt/tags/tag63.xml><?xml version="1.0" encoding="utf-8"?>
<p:tagLst xmlns:p="http://schemas.openxmlformats.org/presentationml/2006/main">
  <p:tag name="AS_UNIQUEID" val="1564"/>
</p:tagLst>
</file>

<file path=ppt/tags/tag630.xml><?xml version="1.0" encoding="utf-8"?>
<p:tagLst xmlns:p="http://schemas.openxmlformats.org/presentationml/2006/main">
  <p:tag name="AS_UNIQUEID" val="1696"/>
</p:tagLst>
</file>

<file path=ppt/tags/tag631.xml><?xml version="1.0" encoding="utf-8"?>
<p:tagLst xmlns:p="http://schemas.openxmlformats.org/presentationml/2006/main">
  <p:tag name="AS_UNIQUEID" val="1698"/>
</p:tagLst>
</file>

<file path=ppt/tags/tag632.xml><?xml version="1.0" encoding="utf-8"?>
<p:tagLst xmlns:p="http://schemas.openxmlformats.org/presentationml/2006/main">
  <p:tag name="AS_UNIQUEID" val="21862"/>
</p:tagLst>
</file>

<file path=ppt/tags/tag633.xml><?xml version="1.0" encoding="utf-8"?>
<p:tagLst xmlns:p="http://schemas.openxmlformats.org/presentationml/2006/main">
  <p:tag name="AS_UNIQUEID" val="6495"/>
</p:tagLst>
</file>

<file path=ppt/tags/tag634.xml><?xml version="1.0" encoding="utf-8"?>
<p:tagLst xmlns:p="http://schemas.openxmlformats.org/presentationml/2006/main">
  <p:tag name="AS_UNIQUEID" val="12"/>
</p:tagLst>
</file>

<file path=ppt/tags/tag635.xml><?xml version="1.0" encoding="utf-8"?>
<p:tagLst xmlns:p="http://schemas.openxmlformats.org/presentationml/2006/main">
  <p:tag name="AS_UNIQUEID" val="1493"/>
</p:tagLst>
</file>

<file path=ppt/tags/tag636.xml><?xml version="1.0" encoding="utf-8"?>
<p:tagLst xmlns:p="http://schemas.openxmlformats.org/presentationml/2006/main">
  <p:tag name="AS_UNIQUEID" val="1494"/>
</p:tagLst>
</file>

<file path=ppt/tags/tag637.xml><?xml version="1.0" encoding="utf-8"?>
<p:tagLst xmlns:p="http://schemas.openxmlformats.org/presentationml/2006/main">
  <p:tag name="AS_UNIQUEID" val="1495"/>
</p:tagLst>
</file>

<file path=ppt/tags/tag638.xml><?xml version="1.0" encoding="utf-8"?>
<p:tagLst xmlns:p="http://schemas.openxmlformats.org/presentationml/2006/main">
  <p:tag name="AS_UNIQUEID" val="8311"/>
</p:tagLst>
</file>

<file path=ppt/tags/tag639.xml><?xml version="1.0" encoding="utf-8"?>
<p:tagLst xmlns:p="http://schemas.openxmlformats.org/presentationml/2006/main">
  <p:tag name="AS_UNIQUEID" val="21864"/>
</p:tagLst>
</file>

<file path=ppt/tags/tag64.xml><?xml version="1.0" encoding="utf-8"?>
<p:tagLst xmlns:p="http://schemas.openxmlformats.org/presentationml/2006/main">
  <p:tag name="AS_UNIQUEID" val="1565"/>
</p:tagLst>
</file>

<file path=ppt/tags/tag640.xml><?xml version="1.0" encoding="utf-8"?>
<p:tagLst xmlns:p="http://schemas.openxmlformats.org/presentationml/2006/main">
  <p:tag name="AS_UNIQUEID" val="19194"/>
</p:tagLst>
</file>

<file path=ppt/tags/tag641.xml><?xml version="1.0" encoding="utf-8"?>
<p:tagLst xmlns:p="http://schemas.openxmlformats.org/presentationml/2006/main">
  <p:tag name="AS_UNIQUEID" val="1695"/>
</p:tagLst>
</file>

<file path=ppt/tags/tag642.xml><?xml version="1.0" encoding="utf-8"?>
<p:tagLst xmlns:p="http://schemas.openxmlformats.org/presentationml/2006/main">
  <p:tag name="AS_UNIQUEID" val="1697"/>
</p:tagLst>
</file>

<file path=ppt/tags/tag643.xml><?xml version="1.0" encoding="utf-8"?>
<p:tagLst xmlns:p="http://schemas.openxmlformats.org/presentationml/2006/main">
  <p:tag name="AS_UNIQUEID" val="1699"/>
</p:tagLst>
</file>

<file path=ppt/tags/tag644.xml><?xml version="1.0" encoding="utf-8"?>
<p:tagLst xmlns:p="http://schemas.openxmlformats.org/presentationml/2006/main">
  <p:tag name="AS_UNIQUEID" val="1696"/>
</p:tagLst>
</file>

<file path=ppt/tags/tag645.xml><?xml version="1.0" encoding="utf-8"?>
<p:tagLst xmlns:p="http://schemas.openxmlformats.org/presentationml/2006/main">
  <p:tag name="AS_UNIQUEID" val="1698"/>
</p:tagLst>
</file>

<file path=ppt/tags/tag646.xml><?xml version="1.0" encoding="utf-8"?>
<p:tagLst xmlns:p="http://schemas.openxmlformats.org/presentationml/2006/main">
  <p:tag name="AS_UNIQUEID" val="21865"/>
</p:tagLst>
</file>

<file path=ppt/tags/tag647.xml><?xml version="1.0" encoding="utf-8"?>
<p:tagLst xmlns:p="http://schemas.openxmlformats.org/presentationml/2006/main">
  <p:tag name="AS_UNIQUEID" val="1534"/>
</p:tagLst>
</file>

<file path=ppt/tags/tag648.xml><?xml version="1.0" encoding="utf-8"?>
<p:tagLst xmlns:p="http://schemas.openxmlformats.org/presentationml/2006/main">
  <p:tag name="AS_UNIQUEID" val="8836"/>
</p:tagLst>
</file>

<file path=ppt/tags/tag649.xml><?xml version="1.0" encoding="utf-8"?>
<p:tagLst xmlns:p="http://schemas.openxmlformats.org/presentationml/2006/main">
  <p:tag name="AS_UNIQUEID" val="8837"/>
</p:tagLst>
</file>

<file path=ppt/tags/tag65.xml><?xml version="1.0" encoding="utf-8"?>
<p:tagLst xmlns:p="http://schemas.openxmlformats.org/presentationml/2006/main">
  <p:tag name="AS_UNIQUEID" val="1566"/>
</p:tagLst>
</file>

<file path=ppt/tags/tag650.xml><?xml version="1.0" encoding="utf-8"?>
<p:tagLst xmlns:p="http://schemas.openxmlformats.org/presentationml/2006/main">
  <p:tag name="AS_UNIQUEID" val="8838"/>
</p:tagLst>
</file>

<file path=ppt/tags/tag651.xml><?xml version="1.0" encoding="utf-8"?>
<p:tagLst xmlns:p="http://schemas.openxmlformats.org/presentationml/2006/main">
  <p:tag name="AS_UNIQUEID" val="8839"/>
</p:tagLst>
</file>

<file path=ppt/tags/tag652.xml><?xml version="1.0" encoding="utf-8"?>
<p:tagLst xmlns:p="http://schemas.openxmlformats.org/presentationml/2006/main">
  <p:tag name="AS_UNIQUEID" val="8840"/>
</p:tagLst>
</file>

<file path=ppt/tags/tag653.xml><?xml version="1.0" encoding="utf-8"?>
<p:tagLst xmlns:p="http://schemas.openxmlformats.org/presentationml/2006/main">
  <p:tag name="AS_UNIQUEID" val="8844"/>
</p:tagLst>
</file>

<file path=ppt/tags/tag654.xml><?xml version="1.0" encoding="utf-8"?>
<p:tagLst xmlns:p="http://schemas.openxmlformats.org/presentationml/2006/main">
  <p:tag name="AS_UNIQUEID" val="8845"/>
</p:tagLst>
</file>

<file path=ppt/tags/tag655.xml><?xml version="1.0" encoding="utf-8"?>
<p:tagLst xmlns:p="http://schemas.openxmlformats.org/presentationml/2006/main">
  <p:tag name="AS_UNIQUEID" val="8846"/>
</p:tagLst>
</file>

<file path=ppt/tags/tag656.xml><?xml version="1.0" encoding="utf-8"?>
<p:tagLst xmlns:p="http://schemas.openxmlformats.org/presentationml/2006/main">
  <p:tag name="AS_UNIQUEID" val="8847"/>
</p:tagLst>
</file>

<file path=ppt/tags/tag657.xml><?xml version="1.0" encoding="utf-8"?>
<p:tagLst xmlns:p="http://schemas.openxmlformats.org/presentationml/2006/main">
  <p:tag name="AS_UNIQUEID" val="8848"/>
</p:tagLst>
</file>

<file path=ppt/tags/tag658.xml><?xml version="1.0" encoding="utf-8"?>
<p:tagLst xmlns:p="http://schemas.openxmlformats.org/presentationml/2006/main">
  <p:tag name="AS_UNIQUEID" val="8849"/>
</p:tagLst>
</file>

<file path=ppt/tags/tag659.xml><?xml version="1.0" encoding="utf-8"?>
<p:tagLst xmlns:p="http://schemas.openxmlformats.org/presentationml/2006/main">
  <p:tag name="AS_UNIQUEID" val="8850"/>
</p:tagLst>
</file>

<file path=ppt/tags/tag66.xml><?xml version="1.0" encoding="utf-8"?>
<p:tagLst xmlns:p="http://schemas.openxmlformats.org/presentationml/2006/main">
  <p:tag name="AS_UNIQUEID" val="1567"/>
</p:tagLst>
</file>

<file path=ppt/tags/tag660.xml><?xml version="1.0" encoding="utf-8"?>
<p:tagLst xmlns:p="http://schemas.openxmlformats.org/presentationml/2006/main">
  <p:tag name="AS_UNIQUEID" val="21867"/>
</p:tagLst>
</file>

<file path=ppt/tags/tag661.xml><?xml version="1.0" encoding="utf-8"?>
<p:tagLst xmlns:p="http://schemas.openxmlformats.org/presentationml/2006/main">
  <p:tag name="AS_UNIQUEID" val="19194"/>
</p:tagLst>
</file>

<file path=ppt/tags/tag662.xml><?xml version="1.0" encoding="utf-8"?>
<p:tagLst xmlns:p="http://schemas.openxmlformats.org/presentationml/2006/main">
  <p:tag name="AS_UNIQUEID" val="1695"/>
</p:tagLst>
</file>

<file path=ppt/tags/tag663.xml><?xml version="1.0" encoding="utf-8"?>
<p:tagLst xmlns:p="http://schemas.openxmlformats.org/presentationml/2006/main">
  <p:tag name="AS_UNIQUEID" val="1697"/>
</p:tagLst>
</file>

<file path=ppt/tags/tag664.xml><?xml version="1.0" encoding="utf-8"?>
<p:tagLst xmlns:p="http://schemas.openxmlformats.org/presentationml/2006/main">
  <p:tag name="AS_UNIQUEID" val="1699"/>
</p:tagLst>
</file>

<file path=ppt/tags/tag665.xml><?xml version="1.0" encoding="utf-8"?>
<p:tagLst xmlns:p="http://schemas.openxmlformats.org/presentationml/2006/main">
  <p:tag name="AS_UNIQUEID" val="1696"/>
</p:tagLst>
</file>

<file path=ppt/tags/tag666.xml><?xml version="1.0" encoding="utf-8"?>
<p:tagLst xmlns:p="http://schemas.openxmlformats.org/presentationml/2006/main">
  <p:tag name="AS_UNIQUEID" val="1698"/>
</p:tagLst>
</file>

<file path=ppt/tags/tag667.xml><?xml version="1.0" encoding="utf-8"?>
<p:tagLst xmlns:p="http://schemas.openxmlformats.org/presentationml/2006/main">
  <p:tag name="AS_UNIQUEID" val="21868"/>
</p:tagLst>
</file>

<file path=ppt/tags/tag668.xml><?xml version="1.0" encoding="utf-8"?>
<p:tagLst xmlns:p="http://schemas.openxmlformats.org/presentationml/2006/main">
  <p:tag name="AS_UNIQUEID" val="6470"/>
</p:tagLst>
</file>

<file path=ppt/tags/tag669.xml><?xml version="1.0" encoding="utf-8"?>
<p:tagLst xmlns:p="http://schemas.openxmlformats.org/presentationml/2006/main">
  <p:tag name="AS_UNIQUEID" val="8856"/>
</p:tagLst>
</file>

<file path=ppt/tags/tag67.xml><?xml version="1.0" encoding="utf-8"?>
<p:tagLst xmlns:p="http://schemas.openxmlformats.org/presentationml/2006/main">
  <p:tag name="AS_UNIQUEID" val="1568"/>
</p:tagLst>
</file>

<file path=ppt/tags/tag670.xml><?xml version="1.0" encoding="utf-8"?>
<p:tagLst xmlns:p="http://schemas.openxmlformats.org/presentationml/2006/main">
  <p:tag name="AS_UNIQUEID" val="8857"/>
</p:tagLst>
</file>

<file path=ppt/tags/tag671.xml><?xml version="1.0" encoding="utf-8"?>
<p:tagLst xmlns:p="http://schemas.openxmlformats.org/presentationml/2006/main">
  <p:tag name="AS_UNIQUEID" val="8858"/>
</p:tagLst>
</file>

<file path=ppt/tags/tag672.xml><?xml version="1.0" encoding="utf-8"?>
<p:tagLst xmlns:p="http://schemas.openxmlformats.org/presentationml/2006/main">
  <p:tag name="AS_UNIQUEID" val="8859"/>
</p:tagLst>
</file>

<file path=ppt/tags/tag673.xml><?xml version="1.0" encoding="utf-8"?>
<p:tagLst xmlns:p="http://schemas.openxmlformats.org/presentationml/2006/main">
  <p:tag name="AS_UNIQUEID" val="8860"/>
</p:tagLst>
</file>

<file path=ppt/tags/tag674.xml><?xml version="1.0" encoding="utf-8"?>
<p:tagLst xmlns:p="http://schemas.openxmlformats.org/presentationml/2006/main">
  <p:tag name="AS_UNIQUEID" val="8861"/>
</p:tagLst>
</file>

<file path=ppt/tags/tag675.xml><?xml version="1.0" encoding="utf-8"?>
<p:tagLst xmlns:p="http://schemas.openxmlformats.org/presentationml/2006/main">
  <p:tag name="AS_UNIQUEID" val="8862"/>
</p:tagLst>
</file>

<file path=ppt/tags/tag676.xml><?xml version="1.0" encoding="utf-8"?>
<p:tagLst xmlns:p="http://schemas.openxmlformats.org/presentationml/2006/main">
  <p:tag name="AS_UNIQUEID" val="8863"/>
</p:tagLst>
</file>

<file path=ppt/tags/tag677.xml><?xml version="1.0" encoding="utf-8"?>
<p:tagLst xmlns:p="http://schemas.openxmlformats.org/presentationml/2006/main">
  <p:tag name="AS_UNIQUEID" val="8864"/>
</p:tagLst>
</file>

<file path=ppt/tags/tag678.xml><?xml version="1.0" encoding="utf-8"?>
<p:tagLst xmlns:p="http://schemas.openxmlformats.org/presentationml/2006/main">
  <p:tag name="AS_UNIQUEID" val="8866"/>
</p:tagLst>
</file>

<file path=ppt/tags/tag679.xml><?xml version="1.0" encoding="utf-8"?>
<p:tagLst xmlns:p="http://schemas.openxmlformats.org/presentationml/2006/main">
  <p:tag name="AS_UNIQUEID" val="8867"/>
</p:tagLst>
</file>

<file path=ppt/tags/tag68.xml><?xml version="1.0" encoding="utf-8"?>
<p:tagLst xmlns:p="http://schemas.openxmlformats.org/presentationml/2006/main">
  <p:tag name="AS_UNIQUEID" val="1569"/>
</p:tagLst>
</file>

<file path=ppt/tags/tag680.xml><?xml version="1.0" encoding="utf-8"?>
<p:tagLst xmlns:p="http://schemas.openxmlformats.org/presentationml/2006/main">
  <p:tag name="AS_UNIQUEID" val="8868"/>
</p:tagLst>
</file>

<file path=ppt/tags/tag681.xml><?xml version="1.0" encoding="utf-8"?>
<p:tagLst xmlns:p="http://schemas.openxmlformats.org/presentationml/2006/main">
  <p:tag name="AS_UNIQUEID" val="8869"/>
</p:tagLst>
</file>

<file path=ppt/tags/tag682.xml><?xml version="1.0" encoding="utf-8"?>
<p:tagLst xmlns:p="http://schemas.openxmlformats.org/presentationml/2006/main">
  <p:tag name="AS_UNIQUEID" val="8870"/>
</p:tagLst>
</file>

<file path=ppt/tags/tag683.xml><?xml version="1.0" encoding="utf-8"?>
<p:tagLst xmlns:p="http://schemas.openxmlformats.org/presentationml/2006/main">
  <p:tag name="AS_UNIQUEID" val="8871"/>
</p:tagLst>
</file>

<file path=ppt/tags/tag684.xml><?xml version="1.0" encoding="utf-8"?>
<p:tagLst xmlns:p="http://schemas.openxmlformats.org/presentationml/2006/main">
  <p:tag name="AS_UNIQUEID" val="8872"/>
</p:tagLst>
</file>

<file path=ppt/tags/tag685.xml><?xml version="1.0" encoding="utf-8"?>
<p:tagLst xmlns:p="http://schemas.openxmlformats.org/presentationml/2006/main">
  <p:tag name="AS_UNIQUEID" val="21870"/>
</p:tagLst>
</file>

<file path=ppt/tags/tag686.xml><?xml version="1.0" encoding="utf-8"?>
<p:tagLst xmlns:p="http://schemas.openxmlformats.org/presentationml/2006/main">
  <p:tag name="AS_UNIQUEID" val="19194"/>
</p:tagLst>
</file>

<file path=ppt/tags/tag687.xml><?xml version="1.0" encoding="utf-8"?>
<p:tagLst xmlns:p="http://schemas.openxmlformats.org/presentationml/2006/main">
  <p:tag name="AS_UNIQUEID" val="1695"/>
</p:tagLst>
</file>

<file path=ppt/tags/tag688.xml><?xml version="1.0" encoding="utf-8"?>
<p:tagLst xmlns:p="http://schemas.openxmlformats.org/presentationml/2006/main">
  <p:tag name="AS_UNIQUEID" val="1697"/>
</p:tagLst>
</file>

<file path=ppt/tags/tag689.xml><?xml version="1.0" encoding="utf-8"?>
<p:tagLst xmlns:p="http://schemas.openxmlformats.org/presentationml/2006/main">
  <p:tag name="AS_UNIQUEID" val="1699"/>
</p:tagLst>
</file>

<file path=ppt/tags/tag69.xml><?xml version="1.0" encoding="utf-8"?>
<p:tagLst xmlns:p="http://schemas.openxmlformats.org/presentationml/2006/main">
  <p:tag name="AS_UNIQUEID" val="1570"/>
</p:tagLst>
</file>

<file path=ppt/tags/tag690.xml><?xml version="1.0" encoding="utf-8"?>
<p:tagLst xmlns:p="http://schemas.openxmlformats.org/presentationml/2006/main">
  <p:tag name="AS_UNIQUEID" val="1696"/>
</p:tagLst>
</file>

<file path=ppt/tags/tag691.xml><?xml version="1.0" encoding="utf-8"?>
<p:tagLst xmlns:p="http://schemas.openxmlformats.org/presentationml/2006/main">
  <p:tag name="AS_UNIQUEID" val="1698"/>
</p:tagLst>
</file>

<file path=ppt/tags/tag692.xml><?xml version="1.0" encoding="utf-8"?>
<p:tagLst xmlns:p="http://schemas.openxmlformats.org/presentationml/2006/main">
  <p:tag name="AS_UNIQUEID" val="21871"/>
</p:tagLst>
</file>

<file path=ppt/tags/tag693.xml><?xml version="1.0" encoding="utf-8"?>
<p:tagLst xmlns:p="http://schemas.openxmlformats.org/presentationml/2006/main">
  <p:tag name="AS_UNIQUEID" val="6476"/>
</p:tagLst>
</file>

<file path=ppt/tags/tag694.xml><?xml version="1.0" encoding="utf-8"?>
<p:tagLst xmlns:p="http://schemas.openxmlformats.org/presentationml/2006/main">
  <p:tag name="AS_UNIQUEID" val="8877"/>
</p:tagLst>
</file>

<file path=ppt/tags/tag695.xml><?xml version="1.0" encoding="utf-8"?>
<p:tagLst xmlns:p="http://schemas.openxmlformats.org/presentationml/2006/main">
  <p:tag name="AS_UNIQUEID" val="8878"/>
</p:tagLst>
</file>

<file path=ppt/tags/tag696.xml><?xml version="1.0" encoding="utf-8"?>
<p:tagLst xmlns:p="http://schemas.openxmlformats.org/presentationml/2006/main">
  <p:tag name="AS_UNIQUEID" val="8879"/>
</p:tagLst>
</file>

<file path=ppt/tags/tag697.xml><?xml version="1.0" encoding="utf-8"?>
<p:tagLst xmlns:p="http://schemas.openxmlformats.org/presentationml/2006/main">
  <p:tag name="AS_UNIQUEID" val="8880"/>
</p:tagLst>
</file>

<file path=ppt/tags/tag698.xml><?xml version="1.0" encoding="utf-8"?>
<p:tagLst xmlns:p="http://schemas.openxmlformats.org/presentationml/2006/main">
  <p:tag name="AS_UNIQUEID" val="8881"/>
</p:tagLst>
</file>

<file path=ppt/tags/tag699.xml><?xml version="1.0" encoding="utf-8"?>
<p:tagLst xmlns:p="http://schemas.openxmlformats.org/presentationml/2006/main">
  <p:tag name="AS_UNIQUEID" val="8882"/>
</p:tagLst>
</file>

<file path=ppt/tags/tag7.xml><?xml version="1.0" encoding="utf-8"?>
<p:tagLst xmlns:p="http://schemas.openxmlformats.org/presentationml/2006/main">
  <p:tag name="AS_UNIQUEID" val="1505"/>
</p:tagLst>
</file>

<file path=ppt/tags/tag70.xml><?xml version="1.0" encoding="utf-8"?>
<p:tagLst xmlns:p="http://schemas.openxmlformats.org/presentationml/2006/main">
  <p:tag name="AS_UNIQUEID" val="1571"/>
</p:tagLst>
</file>

<file path=ppt/tags/tag700.xml><?xml version="1.0" encoding="utf-8"?>
<p:tagLst xmlns:p="http://schemas.openxmlformats.org/presentationml/2006/main">
  <p:tag name="AS_UNIQUEID" val="8883"/>
</p:tagLst>
</file>

<file path=ppt/tags/tag701.xml><?xml version="1.0" encoding="utf-8"?>
<p:tagLst xmlns:p="http://schemas.openxmlformats.org/presentationml/2006/main">
  <p:tag name="AS_UNIQUEID" val="8885"/>
</p:tagLst>
</file>

<file path=ppt/tags/tag702.xml><?xml version="1.0" encoding="utf-8"?>
<p:tagLst xmlns:p="http://schemas.openxmlformats.org/presentationml/2006/main">
  <p:tag name="AS_UNIQUEID" val="8886"/>
</p:tagLst>
</file>

<file path=ppt/tags/tag703.xml><?xml version="1.0" encoding="utf-8"?>
<p:tagLst xmlns:p="http://schemas.openxmlformats.org/presentationml/2006/main">
  <p:tag name="AS_UNIQUEID" val="8887"/>
</p:tagLst>
</file>

<file path=ppt/tags/tag704.xml><?xml version="1.0" encoding="utf-8"?>
<p:tagLst xmlns:p="http://schemas.openxmlformats.org/presentationml/2006/main">
  <p:tag name="AS_UNIQUEID" val="8888"/>
</p:tagLst>
</file>

<file path=ppt/tags/tag705.xml><?xml version="1.0" encoding="utf-8"?>
<p:tagLst xmlns:p="http://schemas.openxmlformats.org/presentationml/2006/main">
  <p:tag name="AS_UNIQUEID" val="8889"/>
</p:tagLst>
</file>

<file path=ppt/tags/tag706.xml><?xml version="1.0" encoding="utf-8"?>
<p:tagLst xmlns:p="http://schemas.openxmlformats.org/presentationml/2006/main">
  <p:tag name="AS_UNIQUEID" val="8891"/>
</p:tagLst>
</file>

<file path=ppt/tags/tag707.xml><?xml version="1.0" encoding="utf-8"?>
<p:tagLst xmlns:p="http://schemas.openxmlformats.org/presentationml/2006/main">
  <p:tag name="AS_UNIQUEID" val="21873"/>
</p:tagLst>
</file>

<file path=ppt/tags/tag708.xml><?xml version="1.0" encoding="utf-8"?>
<p:tagLst xmlns:p="http://schemas.openxmlformats.org/presentationml/2006/main">
  <p:tag name="AS_UNIQUEID" val="19194"/>
</p:tagLst>
</file>

<file path=ppt/tags/tag709.xml><?xml version="1.0" encoding="utf-8"?>
<p:tagLst xmlns:p="http://schemas.openxmlformats.org/presentationml/2006/main">
  <p:tag name="AS_UNIQUEID" val="1695"/>
</p:tagLst>
</file>

<file path=ppt/tags/tag71.xml><?xml version="1.0" encoding="utf-8"?>
<p:tagLst xmlns:p="http://schemas.openxmlformats.org/presentationml/2006/main">
  <p:tag name="AS_UNIQUEID" val="1572"/>
</p:tagLst>
</file>

<file path=ppt/tags/tag710.xml><?xml version="1.0" encoding="utf-8"?>
<p:tagLst xmlns:p="http://schemas.openxmlformats.org/presentationml/2006/main">
  <p:tag name="AS_UNIQUEID" val="1697"/>
</p:tagLst>
</file>

<file path=ppt/tags/tag711.xml><?xml version="1.0" encoding="utf-8"?>
<p:tagLst xmlns:p="http://schemas.openxmlformats.org/presentationml/2006/main">
  <p:tag name="AS_UNIQUEID" val="1699"/>
</p:tagLst>
</file>

<file path=ppt/tags/tag712.xml><?xml version="1.0" encoding="utf-8"?>
<p:tagLst xmlns:p="http://schemas.openxmlformats.org/presentationml/2006/main">
  <p:tag name="AS_UNIQUEID" val="1696"/>
</p:tagLst>
</file>

<file path=ppt/tags/tag713.xml><?xml version="1.0" encoding="utf-8"?>
<p:tagLst xmlns:p="http://schemas.openxmlformats.org/presentationml/2006/main">
  <p:tag name="AS_UNIQUEID" val="1698"/>
</p:tagLst>
</file>

<file path=ppt/tags/tag714.xml><?xml version="1.0" encoding="utf-8"?>
<p:tagLst xmlns:p="http://schemas.openxmlformats.org/presentationml/2006/main">
  <p:tag name="AS_UNIQUEID" val="21874"/>
</p:tagLst>
</file>

<file path=ppt/tags/tag715.xml><?xml version="1.0" encoding="utf-8"?>
<p:tagLst xmlns:p="http://schemas.openxmlformats.org/presentationml/2006/main">
  <p:tag name="AS_UNIQUEID" val="21875"/>
</p:tagLst>
</file>

<file path=ppt/tags/tag716.xml><?xml version="1.0" encoding="utf-8"?>
<p:tagLst xmlns:p="http://schemas.openxmlformats.org/presentationml/2006/main">
  <p:tag name="AS_UNIQUEID" val="21876"/>
</p:tagLst>
</file>

<file path=ppt/tags/tag717.xml><?xml version="1.0" encoding="utf-8"?>
<p:tagLst xmlns:p="http://schemas.openxmlformats.org/presentationml/2006/main">
  <p:tag name="AS_UNIQUEID" val="118"/>
</p:tagLst>
</file>

<file path=ppt/tags/tag718.xml><?xml version="1.0" encoding="utf-8"?>
<p:tagLst xmlns:p="http://schemas.openxmlformats.org/presentationml/2006/main">
  <p:tag name="AS_UNIQUEID" val="21878"/>
</p:tagLst>
</file>

<file path=ppt/tags/tag719.xml><?xml version="1.0" encoding="utf-8"?>
<p:tagLst xmlns:p="http://schemas.openxmlformats.org/presentationml/2006/main">
  <p:tag name="AS_UNIQUEID" val="19194"/>
</p:tagLst>
</file>

<file path=ppt/tags/tag72.xml><?xml version="1.0" encoding="utf-8"?>
<p:tagLst xmlns:p="http://schemas.openxmlformats.org/presentationml/2006/main">
  <p:tag name="AS_UNIQUEID" val="1573"/>
</p:tagLst>
</file>

<file path=ppt/tags/tag720.xml><?xml version="1.0" encoding="utf-8"?>
<p:tagLst xmlns:p="http://schemas.openxmlformats.org/presentationml/2006/main">
  <p:tag name="AS_UNIQUEID" val="1695"/>
</p:tagLst>
</file>

<file path=ppt/tags/tag721.xml><?xml version="1.0" encoding="utf-8"?>
<p:tagLst xmlns:p="http://schemas.openxmlformats.org/presentationml/2006/main">
  <p:tag name="AS_UNIQUEID" val="1697"/>
</p:tagLst>
</file>

<file path=ppt/tags/tag722.xml><?xml version="1.0" encoding="utf-8"?>
<p:tagLst xmlns:p="http://schemas.openxmlformats.org/presentationml/2006/main">
  <p:tag name="AS_UNIQUEID" val="1699"/>
</p:tagLst>
</file>

<file path=ppt/tags/tag723.xml><?xml version="1.0" encoding="utf-8"?>
<p:tagLst xmlns:p="http://schemas.openxmlformats.org/presentationml/2006/main">
  <p:tag name="AS_UNIQUEID" val="1696"/>
</p:tagLst>
</file>

<file path=ppt/tags/tag724.xml><?xml version="1.0" encoding="utf-8"?>
<p:tagLst xmlns:p="http://schemas.openxmlformats.org/presentationml/2006/main">
  <p:tag name="AS_UNIQUEID" val="1698"/>
</p:tagLst>
</file>

<file path=ppt/tags/tag725.xml><?xml version="1.0" encoding="utf-8"?>
<p:tagLst xmlns:p="http://schemas.openxmlformats.org/presentationml/2006/main">
  <p:tag name="AS_UNIQUEID" val="21879"/>
</p:tagLst>
</file>

<file path=ppt/tags/tag726.xml><?xml version="1.0" encoding="utf-8"?>
<p:tagLst xmlns:p="http://schemas.openxmlformats.org/presentationml/2006/main">
  <p:tag name="AS_UNIQUEID" val="8978"/>
</p:tagLst>
</file>

<file path=ppt/tags/tag727.xml><?xml version="1.0" encoding="utf-8"?>
<p:tagLst xmlns:p="http://schemas.openxmlformats.org/presentationml/2006/main">
  <p:tag name="AS_UNIQUEID" val="8979"/>
</p:tagLst>
</file>

<file path=ppt/tags/tag728.xml><?xml version="1.0" encoding="utf-8"?>
<p:tagLst xmlns:p="http://schemas.openxmlformats.org/presentationml/2006/main">
  <p:tag name="AS_UNIQUEID" val="8980"/>
</p:tagLst>
</file>

<file path=ppt/tags/tag729.xml><?xml version="1.0" encoding="utf-8"?>
<p:tagLst xmlns:p="http://schemas.openxmlformats.org/presentationml/2006/main">
  <p:tag name="AS_UNIQUEID" val="8981"/>
</p:tagLst>
</file>

<file path=ppt/tags/tag73.xml><?xml version="1.0" encoding="utf-8"?>
<p:tagLst xmlns:p="http://schemas.openxmlformats.org/presentationml/2006/main">
  <p:tag name="AS_UNIQUEID" val="1574"/>
</p:tagLst>
</file>

<file path=ppt/tags/tag730.xml><?xml version="1.0" encoding="utf-8"?>
<p:tagLst xmlns:p="http://schemas.openxmlformats.org/presentationml/2006/main">
  <p:tag name="AS_UNIQUEID" val="8982"/>
</p:tagLst>
</file>

<file path=ppt/tags/tag731.xml><?xml version="1.0" encoding="utf-8"?>
<p:tagLst xmlns:p="http://schemas.openxmlformats.org/presentationml/2006/main">
  <p:tag name="AS_UNIQUEID" val="8983"/>
</p:tagLst>
</file>

<file path=ppt/tags/tag732.xml><?xml version="1.0" encoding="utf-8"?>
<p:tagLst xmlns:p="http://schemas.openxmlformats.org/presentationml/2006/main">
  <p:tag name="AS_UNIQUEID" val="8984"/>
</p:tagLst>
</file>

<file path=ppt/tags/tag733.xml><?xml version="1.0" encoding="utf-8"?>
<p:tagLst xmlns:p="http://schemas.openxmlformats.org/presentationml/2006/main">
  <p:tag name="AS_UNIQUEID" val="8985"/>
</p:tagLst>
</file>

<file path=ppt/tags/tag734.xml><?xml version="1.0" encoding="utf-8"?>
<p:tagLst xmlns:p="http://schemas.openxmlformats.org/presentationml/2006/main">
  <p:tag name="AS_UNIQUEID" val="8986"/>
</p:tagLst>
</file>

<file path=ppt/tags/tag735.xml><?xml version="1.0" encoding="utf-8"?>
<p:tagLst xmlns:p="http://schemas.openxmlformats.org/presentationml/2006/main">
  <p:tag name="AS_UNIQUEID" val="8987"/>
</p:tagLst>
</file>

<file path=ppt/tags/tag736.xml><?xml version="1.0" encoding="utf-8"?>
<p:tagLst xmlns:p="http://schemas.openxmlformats.org/presentationml/2006/main">
  <p:tag name="AS_UNIQUEID" val="8988"/>
</p:tagLst>
</file>

<file path=ppt/tags/tag737.xml><?xml version="1.0" encoding="utf-8"?>
<p:tagLst xmlns:p="http://schemas.openxmlformats.org/presentationml/2006/main">
  <p:tag name="AS_UNIQUEID" val="8989"/>
</p:tagLst>
</file>

<file path=ppt/tags/tag738.xml><?xml version="1.0" encoding="utf-8"?>
<p:tagLst xmlns:p="http://schemas.openxmlformats.org/presentationml/2006/main">
  <p:tag name="AS_UNIQUEID" val="8990"/>
</p:tagLst>
</file>

<file path=ppt/tags/tag739.xml><?xml version="1.0" encoding="utf-8"?>
<p:tagLst xmlns:p="http://schemas.openxmlformats.org/presentationml/2006/main">
  <p:tag name="AS_UNIQUEID" val="8991"/>
</p:tagLst>
</file>

<file path=ppt/tags/tag74.xml><?xml version="1.0" encoding="utf-8"?>
<p:tagLst xmlns:p="http://schemas.openxmlformats.org/presentationml/2006/main">
  <p:tag name="AS_UNIQUEID" val="1575"/>
</p:tagLst>
</file>

<file path=ppt/tags/tag740.xml><?xml version="1.0" encoding="utf-8"?>
<p:tagLst xmlns:p="http://schemas.openxmlformats.org/presentationml/2006/main">
  <p:tag name="AS_UNIQUEID" val="8992"/>
</p:tagLst>
</file>

<file path=ppt/tags/tag741.xml><?xml version="1.0" encoding="utf-8"?>
<p:tagLst xmlns:p="http://schemas.openxmlformats.org/presentationml/2006/main">
  <p:tag name="AS_UNIQUEID" val="8993"/>
</p:tagLst>
</file>

<file path=ppt/tags/tag742.xml><?xml version="1.0" encoding="utf-8"?>
<p:tagLst xmlns:p="http://schemas.openxmlformats.org/presentationml/2006/main">
  <p:tag name="AS_UNIQUEID" val="8994"/>
</p:tagLst>
</file>

<file path=ppt/tags/tag743.xml><?xml version="1.0" encoding="utf-8"?>
<p:tagLst xmlns:p="http://schemas.openxmlformats.org/presentationml/2006/main">
  <p:tag name="AS_UNIQUEID" val="8995"/>
</p:tagLst>
</file>

<file path=ppt/tags/tag744.xml><?xml version="1.0" encoding="utf-8"?>
<p:tagLst xmlns:p="http://schemas.openxmlformats.org/presentationml/2006/main">
  <p:tag name="AS_UNIQUEID" val="21882"/>
</p:tagLst>
</file>

<file path=ppt/tags/tag745.xml><?xml version="1.0" encoding="utf-8"?>
<p:tagLst xmlns:p="http://schemas.openxmlformats.org/presentationml/2006/main">
  <p:tag name="AS_UNIQUEID" val="19194"/>
</p:tagLst>
</file>

<file path=ppt/tags/tag746.xml><?xml version="1.0" encoding="utf-8"?>
<p:tagLst xmlns:p="http://schemas.openxmlformats.org/presentationml/2006/main">
  <p:tag name="AS_UNIQUEID" val="1695"/>
</p:tagLst>
</file>

<file path=ppt/tags/tag747.xml><?xml version="1.0" encoding="utf-8"?>
<p:tagLst xmlns:p="http://schemas.openxmlformats.org/presentationml/2006/main">
  <p:tag name="AS_UNIQUEID" val="1697"/>
</p:tagLst>
</file>

<file path=ppt/tags/tag748.xml><?xml version="1.0" encoding="utf-8"?>
<p:tagLst xmlns:p="http://schemas.openxmlformats.org/presentationml/2006/main">
  <p:tag name="AS_UNIQUEID" val="1699"/>
</p:tagLst>
</file>

<file path=ppt/tags/tag749.xml><?xml version="1.0" encoding="utf-8"?>
<p:tagLst xmlns:p="http://schemas.openxmlformats.org/presentationml/2006/main">
  <p:tag name="AS_UNIQUEID" val="1696"/>
</p:tagLst>
</file>

<file path=ppt/tags/tag75.xml><?xml version="1.0" encoding="utf-8"?>
<p:tagLst xmlns:p="http://schemas.openxmlformats.org/presentationml/2006/main">
  <p:tag name="AS_UNIQUEID" val="1577"/>
</p:tagLst>
</file>

<file path=ppt/tags/tag750.xml><?xml version="1.0" encoding="utf-8"?>
<p:tagLst xmlns:p="http://schemas.openxmlformats.org/presentationml/2006/main">
  <p:tag name="AS_UNIQUEID" val="1698"/>
</p:tagLst>
</file>

<file path=ppt/tags/tag751.xml><?xml version="1.0" encoding="utf-8"?>
<p:tagLst xmlns:p="http://schemas.openxmlformats.org/presentationml/2006/main">
  <p:tag name="AS_UNIQUEID" val="21883"/>
</p:tagLst>
</file>

<file path=ppt/tags/tag752.xml><?xml version="1.0" encoding="utf-8"?>
<p:tagLst xmlns:p="http://schemas.openxmlformats.org/presentationml/2006/main">
  <p:tag name="AS_UNIQUEID" val="7730"/>
</p:tagLst>
</file>

<file path=ppt/tags/tag753.xml><?xml version="1.0" encoding="utf-8"?>
<p:tagLst xmlns:p="http://schemas.openxmlformats.org/presentationml/2006/main">
  <p:tag name="AS_UNIQUEID" val="2201"/>
  <p:tag name="KSO_WM_UNIT_TABLE_BEAUTIFY" val="smartTable{8d818ae9-828a-4bda-ad50-a21a554a4d28}"/>
  <p:tag name="TABLE_ENDDRAG_ORIGIN_RECT" val="902*356"/>
  <p:tag name="TABLE_ENDDRAG_RECT" val="29*98*902*356"/>
</p:tagLst>
</file>

<file path=ppt/tags/tag754.xml><?xml version="1.0" encoding="utf-8"?>
<p:tagLst xmlns:p="http://schemas.openxmlformats.org/presentationml/2006/main">
  <p:tag name="AS_UNIQUEID" val="7731"/>
</p:tagLst>
</file>

<file path=ppt/tags/tag755.xml><?xml version="1.0" encoding="utf-8"?>
<p:tagLst xmlns:p="http://schemas.openxmlformats.org/presentationml/2006/main">
  <p:tag name="AS_UNIQUEID" val="1143"/>
</p:tagLst>
</file>

<file path=ppt/tags/tag756.xml><?xml version="1.0" encoding="utf-8"?>
<p:tagLst xmlns:p="http://schemas.openxmlformats.org/presentationml/2006/main">
  <p:tag name="AS_UNIQUEID" val="7732"/>
</p:tagLst>
</file>

<file path=ppt/tags/tag757.xml><?xml version="1.0" encoding="utf-8"?>
<p:tagLst xmlns:p="http://schemas.openxmlformats.org/presentationml/2006/main">
  <p:tag name="AS_UNIQUEID" val="7733"/>
</p:tagLst>
</file>

<file path=ppt/tags/tag758.xml><?xml version="1.0" encoding="utf-8"?>
<p:tagLst xmlns:p="http://schemas.openxmlformats.org/presentationml/2006/main">
  <p:tag name="AS_UNIQUEID" val="1144"/>
</p:tagLst>
</file>

<file path=ppt/tags/tag759.xml><?xml version="1.0" encoding="utf-8"?>
<p:tagLst xmlns:p="http://schemas.openxmlformats.org/presentationml/2006/main">
  <p:tag name="AS_UNIQUEID" val="7734"/>
</p:tagLst>
</file>

<file path=ppt/tags/tag76.xml><?xml version="1.0" encoding="utf-8"?>
<p:tagLst xmlns:p="http://schemas.openxmlformats.org/presentationml/2006/main">
  <p:tag name="AS_UNIQUEID" val="1578"/>
</p:tagLst>
</file>

<file path=ppt/tags/tag760.xml><?xml version="1.0" encoding="utf-8"?>
<p:tagLst xmlns:p="http://schemas.openxmlformats.org/presentationml/2006/main">
  <p:tag name="AS_UNIQUEID" val="7735"/>
</p:tagLst>
</file>

<file path=ppt/tags/tag761.xml><?xml version="1.0" encoding="utf-8"?>
<p:tagLst xmlns:p="http://schemas.openxmlformats.org/presentationml/2006/main">
  <p:tag name="AS_UNIQUEID" val="1147"/>
</p:tagLst>
</file>

<file path=ppt/tags/tag762.xml><?xml version="1.0" encoding="utf-8"?>
<p:tagLst xmlns:p="http://schemas.openxmlformats.org/presentationml/2006/main">
  <p:tag name="AS_UNIQUEID" val="7736"/>
</p:tagLst>
</file>

<file path=ppt/tags/tag763.xml><?xml version="1.0" encoding="utf-8"?>
<p:tagLst xmlns:p="http://schemas.openxmlformats.org/presentationml/2006/main">
  <p:tag name="AS_UNIQUEID" val="7737"/>
</p:tagLst>
</file>

<file path=ppt/tags/tag764.xml><?xml version="1.0" encoding="utf-8"?>
<p:tagLst xmlns:p="http://schemas.openxmlformats.org/presentationml/2006/main">
  <p:tag name="AS_UNIQUEID" val="1534"/>
</p:tagLst>
</file>

<file path=ppt/tags/tag765.xml><?xml version="1.0" encoding="utf-8"?>
<p:tagLst xmlns:p="http://schemas.openxmlformats.org/presentationml/2006/main">
  <p:tag name="AS_UNIQUEID" val="7738"/>
</p:tagLst>
</file>

<file path=ppt/tags/tag766.xml><?xml version="1.0" encoding="utf-8"?>
<p:tagLst xmlns:p="http://schemas.openxmlformats.org/presentationml/2006/main">
  <p:tag name="AS_UNIQUEID" val="7739"/>
</p:tagLst>
</file>

<file path=ppt/tags/tag767.xml><?xml version="1.0" encoding="utf-8"?>
<p:tagLst xmlns:p="http://schemas.openxmlformats.org/presentationml/2006/main">
  <p:tag name="AS_UNIQUEID" val="1142"/>
</p:tagLst>
</file>

<file path=ppt/tags/tag768.xml><?xml version="1.0" encoding="utf-8"?>
<p:tagLst xmlns:p="http://schemas.openxmlformats.org/presentationml/2006/main">
  <p:tag name="AS_UNIQUEID" val="7740"/>
</p:tagLst>
</file>

<file path=ppt/tags/tag769.xml><?xml version="1.0" encoding="utf-8"?>
<p:tagLst xmlns:p="http://schemas.openxmlformats.org/presentationml/2006/main">
  <p:tag name="AS_UNIQUEID" val="7741"/>
</p:tagLst>
</file>

<file path=ppt/tags/tag77.xml><?xml version="1.0" encoding="utf-8"?>
<p:tagLst xmlns:p="http://schemas.openxmlformats.org/presentationml/2006/main">
  <p:tag name="AS_UNIQUEID" val="1579"/>
</p:tagLst>
</file>

<file path=ppt/tags/tag770.xml><?xml version="1.0" encoding="utf-8"?>
<p:tagLst xmlns:p="http://schemas.openxmlformats.org/presentationml/2006/main">
  <p:tag name="AS_UNIQUEID" val="680"/>
</p:tagLst>
</file>

<file path=ppt/tags/tag771.xml><?xml version="1.0" encoding="utf-8"?>
<p:tagLst xmlns:p="http://schemas.openxmlformats.org/presentationml/2006/main">
  <p:tag name="AS_UNIQUEID" val="7742"/>
</p:tagLst>
</file>

<file path=ppt/tags/tag772.xml><?xml version="1.0" encoding="utf-8"?>
<p:tagLst xmlns:p="http://schemas.openxmlformats.org/presentationml/2006/main">
  <p:tag name="AS_UNIQUEID" val="7743"/>
</p:tagLst>
</file>

<file path=ppt/tags/tag773.xml><?xml version="1.0" encoding="utf-8"?>
<p:tagLst xmlns:p="http://schemas.openxmlformats.org/presentationml/2006/main">
  <p:tag name="AS_UNIQUEID" val="6505"/>
</p:tagLst>
</file>

<file path=ppt/tags/tag774.xml><?xml version="1.0" encoding="utf-8"?>
<p:tagLst xmlns:p="http://schemas.openxmlformats.org/presentationml/2006/main">
  <p:tag name="AS_UNIQUEID" val="6506"/>
</p:tagLst>
</file>

<file path=ppt/tags/tag775.xml><?xml version="1.0" encoding="utf-8"?>
<p:tagLst xmlns:p="http://schemas.openxmlformats.org/presentationml/2006/main">
  <p:tag name="AS_UNIQUEID" val="6507"/>
</p:tagLst>
</file>

<file path=ppt/tags/tag776.xml><?xml version="1.0" encoding="utf-8"?>
<p:tagLst xmlns:p="http://schemas.openxmlformats.org/presentationml/2006/main">
  <p:tag name="AS_UNIQUEID" val="7744"/>
</p:tagLst>
</file>

<file path=ppt/tags/tag777.xml><?xml version="1.0" encoding="utf-8"?>
<p:tagLst xmlns:p="http://schemas.openxmlformats.org/presentationml/2006/main">
  <p:tag name="AS_UNIQUEID" val="7745"/>
</p:tagLst>
</file>

<file path=ppt/tags/tag778.xml><?xml version="1.0" encoding="utf-8"?>
<p:tagLst xmlns:p="http://schemas.openxmlformats.org/presentationml/2006/main">
  <p:tag name="AS_UNIQUEID" val="1146"/>
</p:tagLst>
</file>

<file path=ppt/tags/tag779.xml><?xml version="1.0" encoding="utf-8"?>
<p:tagLst xmlns:p="http://schemas.openxmlformats.org/presentationml/2006/main">
  <p:tag name="AS_UNIQUEID" val="7746"/>
</p:tagLst>
</file>

<file path=ppt/tags/tag78.xml><?xml version="1.0" encoding="utf-8"?>
<p:tagLst xmlns:p="http://schemas.openxmlformats.org/presentationml/2006/main">
  <p:tag name="AS_UNIQUEID" val="1580"/>
</p:tagLst>
</file>

<file path=ppt/tags/tag780.xml><?xml version="1.0" encoding="utf-8"?>
<p:tagLst xmlns:p="http://schemas.openxmlformats.org/presentationml/2006/main">
  <p:tag name="MH" val="20170324180745"/>
  <p:tag name="MH_CATEGORY" val="#TuWHP#"/>
  <p:tag name="MH_LAYOUT" val="SubTitleText"/>
  <p:tag name="MH_LIBRARY" val="GRAPHIC"/>
  <p:tag name="MH_NUMBER" val="2"/>
  <p:tag name="MH_TYPE" val="#NeiR#"/>
</p:tagLst>
</file>

<file path=ppt/tags/tag781.xml><?xml version="1.0" encoding="utf-8"?>
<p:tagLst xmlns:p="http://schemas.openxmlformats.org/presentationml/2006/main">
  <p:tag name="AS_UNIQUEID" val="7726"/>
</p:tagLst>
</file>

<file path=ppt/tags/tag782.xml><?xml version="1.0" encoding="utf-8"?>
<p:tagLst xmlns:p="http://schemas.openxmlformats.org/presentationml/2006/main">
  <p:tag name="AS_UNIQUEID" val="7727"/>
</p:tagLst>
</file>

<file path=ppt/tags/tag783.xml><?xml version="1.0" encoding="utf-8"?>
<p:tagLst xmlns:p="http://schemas.openxmlformats.org/presentationml/2006/main">
  <p:tag name="AS_UNIQUEID" val="7728"/>
</p:tagLst>
</file>

<file path=ppt/tags/tag784.xml><?xml version="1.0" encoding="utf-8"?>
<p:tagLst xmlns:p="http://schemas.openxmlformats.org/presentationml/2006/main">
  <p:tag name="AS_UNIQUEID" val="514"/>
</p:tagLst>
</file>

<file path=ppt/tags/tag785.xml><?xml version="1.0" encoding="utf-8"?>
<p:tagLst xmlns:p="http://schemas.openxmlformats.org/presentationml/2006/main">
  <p:tag name="AS_UNIQUEID" val="1645"/>
</p:tagLst>
</file>

<file path=ppt/tags/tag786.xml><?xml version="1.0" encoding="utf-8"?>
<p:tagLst xmlns:p="http://schemas.openxmlformats.org/presentationml/2006/main">
  <p:tag name="AS_UNIQUEID" val="1646"/>
</p:tagLst>
</file>

<file path=ppt/tags/tag787.xml><?xml version="1.0" encoding="utf-8"?>
<p:tagLst xmlns:p="http://schemas.openxmlformats.org/presentationml/2006/main">
  <p:tag name="AS_UNIQUEID" val="1647"/>
</p:tagLst>
</file>

<file path=ppt/tags/tag788.xml><?xml version="1.0" encoding="utf-8"?>
<p:tagLst xmlns:p="http://schemas.openxmlformats.org/presentationml/2006/main">
  <p:tag name="AS_UNIQUEID" val="1648"/>
</p:tagLst>
</file>

<file path=ppt/tags/tag789.xml><?xml version="1.0" encoding="utf-8"?>
<p:tagLst xmlns:p="http://schemas.openxmlformats.org/presentationml/2006/main">
  <p:tag name="AS_UNIQUEID" val="1651"/>
</p:tagLst>
</file>

<file path=ppt/tags/tag79.xml><?xml version="1.0" encoding="utf-8"?>
<p:tagLst xmlns:p="http://schemas.openxmlformats.org/presentationml/2006/main">
  <p:tag name="AS_UNIQUEID" val="1581"/>
</p:tagLst>
</file>

<file path=ppt/tags/tag790.xml><?xml version="1.0" encoding="utf-8"?>
<p:tagLst xmlns:p="http://schemas.openxmlformats.org/presentationml/2006/main">
  <p:tag name="AS_UNIQUEID" val="1652"/>
</p:tagLst>
</file>

<file path=ppt/tags/tag791.xml><?xml version="1.0" encoding="utf-8"?>
<p:tagLst xmlns:p="http://schemas.openxmlformats.org/presentationml/2006/main">
  <p:tag name="AS_UNIQUEID" val="1653"/>
</p:tagLst>
</file>

<file path=ppt/tags/tag792.xml><?xml version="1.0" encoding="utf-8"?>
<p:tagLst xmlns:p="http://schemas.openxmlformats.org/presentationml/2006/main">
  <p:tag name="AS_UNIQUEID" val="1658"/>
</p:tagLst>
</file>

<file path=ppt/tags/tag793.xml><?xml version="1.0" encoding="utf-8"?>
<p:tagLst xmlns:p="http://schemas.openxmlformats.org/presentationml/2006/main">
  <p:tag name="AS_UNIQUEID" val="1660"/>
</p:tagLst>
</file>

<file path=ppt/tags/tag794.xml><?xml version="1.0" encoding="utf-8"?>
<p:tagLst xmlns:p="http://schemas.openxmlformats.org/presentationml/2006/main">
  <p:tag name="AS_UNIQUEID" val="21885"/>
</p:tagLst>
</file>

<file path=ppt/tags/tag795.xml><?xml version="1.0" encoding="utf-8"?>
<p:tagLst xmlns:p="http://schemas.openxmlformats.org/presentationml/2006/main">
  <p:tag name="AS_UNIQUEID" val="19194"/>
</p:tagLst>
</file>

<file path=ppt/tags/tag796.xml><?xml version="1.0" encoding="utf-8"?>
<p:tagLst xmlns:p="http://schemas.openxmlformats.org/presentationml/2006/main">
  <p:tag name="AS_UNIQUEID" val="1695"/>
</p:tagLst>
</file>

<file path=ppt/tags/tag797.xml><?xml version="1.0" encoding="utf-8"?>
<p:tagLst xmlns:p="http://schemas.openxmlformats.org/presentationml/2006/main">
  <p:tag name="AS_UNIQUEID" val="1697"/>
</p:tagLst>
</file>

<file path=ppt/tags/tag798.xml><?xml version="1.0" encoding="utf-8"?>
<p:tagLst xmlns:p="http://schemas.openxmlformats.org/presentationml/2006/main">
  <p:tag name="AS_UNIQUEID" val="1699"/>
</p:tagLst>
</file>

<file path=ppt/tags/tag799.xml><?xml version="1.0" encoding="utf-8"?>
<p:tagLst xmlns:p="http://schemas.openxmlformats.org/presentationml/2006/main">
  <p:tag name="AS_UNIQUEID" val="1696"/>
</p:tagLst>
</file>

<file path=ppt/tags/tag8.xml><?xml version="1.0" encoding="utf-8"?>
<p:tagLst xmlns:p="http://schemas.openxmlformats.org/presentationml/2006/main">
  <p:tag name="AS_UNIQUEID" val="1506"/>
</p:tagLst>
</file>

<file path=ppt/tags/tag80.xml><?xml version="1.0" encoding="utf-8"?>
<p:tagLst xmlns:p="http://schemas.openxmlformats.org/presentationml/2006/main">
  <p:tag name="AS_UNIQUEID" val="1582"/>
</p:tagLst>
</file>

<file path=ppt/tags/tag800.xml><?xml version="1.0" encoding="utf-8"?>
<p:tagLst xmlns:p="http://schemas.openxmlformats.org/presentationml/2006/main">
  <p:tag name="AS_UNIQUEID" val="1698"/>
</p:tagLst>
</file>

<file path=ppt/tags/tag801.xml><?xml version="1.0" encoding="utf-8"?>
<p:tagLst xmlns:p="http://schemas.openxmlformats.org/presentationml/2006/main">
  <p:tag name="AS_UNIQUEID" val="21886"/>
</p:tagLst>
</file>

<file path=ppt/tags/tag802.xml><?xml version="1.0" encoding="utf-8"?>
<p:tagLst xmlns:p="http://schemas.openxmlformats.org/presentationml/2006/main">
  <p:tag name="AS_UNIQUEID" val="7730"/>
</p:tagLst>
</file>

<file path=ppt/tags/tag803.xml><?xml version="1.0" encoding="utf-8"?>
<p:tagLst xmlns:p="http://schemas.openxmlformats.org/presentationml/2006/main">
  <p:tag name="AS_UNIQUEID" val="15968"/>
</p:tagLst>
</file>

<file path=ppt/tags/tag804.xml><?xml version="1.0" encoding="utf-8"?>
<p:tagLst xmlns:p="http://schemas.openxmlformats.org/presentationml/2006/main">
  <p:tag name="AS_UNIQUEID" val="1671"/>
</p:tagLst>
</file>

<file path=ppt/tags/tag805.xml><?xml version="1.0" encoding="utf-8"?>
<p:tagLst xmlns:p="http://schemas.openxmlformats.org/presentationml/2006/main">
  <p:tag name="AS_UNIQUEID" val="514"/>
</p:tagLst>
</file>

<file path=ppt/tags/tag806.xml><?xml version="1.0" encoding="utf-8"?>
<p:tagLst xmlns:p="http://schemas.openxmlformats.org/presentationml/2006/main">
  <p:tag name="AS_UNIQUEID" val="1672"/>
</p:tagLst>
</file>

<file path=ppt/tags/tag807.xml><?xml version="1.0" encoding="utf-8"?>
<p:tagLst xmlns:p="http://schemas.openxmlformats.org/presentationml/2006/main">
  <p:tag name="AS_UNIQUEID" val="1673"/>
</p:tagLst>
</file>

<file path=ppt/tags/tag808.xml><?xml version="1.0" encoding="utf-8"?>
<p:tagLst xmlns:p="http://schemas.openxmlformats.org/presentationml/2006/main">
  <p:tag name="AS_UNIQUEID" val="1674"/>
</p:tagLst>
</file>

<file path=ppt/tags/tag809.xml><?xml version="1.0" encoding="utf-8"?>
<p:tagLst xmlns:p="http://schemas.openxmlformats.org/presentationml/2006/main">
  <p:tag name="AS_UNIQUEID" val="1675"/>
</p:tagLst>
</file>

<file path=ppt/tags/tag81.xml><?xml version="1.0" encoding="utf-8"?>
<p:tagLst xmlns:p="http://schemas.openxmlformats.org/presentationml/2006/main">
  <p:tag name="AS_UNIQUEID" val="1583"/>
</p:tagLst>
</file>

<file path=ppt/tags/tag810.xml><?xml version="1.0" encoding="utf-8"?>
<p:tagLst xmlns:p="http://schemas.openxmlformats.org/presentationml/2006/main">
  <p:tag name="AS_UNIQUEID" val="1676"/>
</p:tagLst>
</file>

<file path=ppt/tags/tag811.xml><?xml version="1.0" encoding="utf-8"?>
<p:tagLst xmlns:p="http://schemas.openxmlformats.org/presentationml/2006/main">
  <p:tag name="AS_UNIQUEID" val="1662"/>
</p:tagLst>
</file>

<file path=ppt/tags/tag812.xml><?xml version="1.0" encoding="utf-8"?>
<p:tagLst xmlns:p="http://schemas.openxmlformats.org/presentationml/2006/main">
  <p:tag name="AS_UNIQUEID" val="514"/>
</p:tagLst>
</file>

<file path=ppt/tags/tag813.xml><?xml version="1.0" encoding="utf-8"?>
<p:tagLst xmlns:p="http://schemas.openxmlformats.org/presentationml/2006/main">
  <p:tag name="AS_UNIQUEID" val="1663"/>
</p:tagLst>
</file>

<file path=ppt/tags/tag814.xml><?xml version="1.0" encoding="utf-8"?>
<p:tagLst xmlns:p="http://schemas.openxmlformats.org/presentationml/2006/main">
  <p:tag name="AS_UNIQUEID" val="1664"/>
</p:tagLst>
</file>

<file path=ppt/tags/tag815.xml><?xml version="1.0" encoding="utf-8"?>
<p:tagLst xmlns:p="http://schemas.openxmlformats.org/presentationml/2006/main">
  <p:tag name="AS_UNIQUEID" val="1665"/>
</p:tagLst>
</file>

<file path=ppt/tags/tag816.xml><?xml version="1.0" encoding="utf-8"?>
<p:tagLst xmlns:p="http://schemas.openxmlformats.org/presentationml/2006/main">
  <p:tag name="AS_UNIQUEID" val="1666"/>
</p:tagLst>
</file>

<file path=ppt/tags/tag817.xml><?xml version="1.0" encoding="utf-8"?>
<p:tagLst xmlns:p="http://schemas.openxmlformats.org/presentationml/2006/main">
  <p:tag name="AS_UNIQUEID" val="1667"/>
</p:tagLst>
</file>

<file path=ppt/tags/tag818.xml><?xml version="1.0" encoding="utf-8"?>
<p:tagLst xmlns:p="http://schemas.openxmlformats.org/presentationml/2006/main">
  <p:tag name="AS_UNIQUEID" val="1668"/>
</p:tagLst>
</file>

<file path=ppt/tags/tag819.xml><?xml version="1.0" encoding="utf-8"?>
<p:tagLst xmlns:p="http://schemas.openxmlformats.org/presentationml/2006/main">
  <p:tag name="AS_UNIQUEID" val="1669"/>
</p:tagLst>
</file>

<file path=ppt/tags/tag82.xml><?xml version="1.0" encoding="utf-8"?>
<p:tagLst xmlns:p="http://schemas.openxmlformats.org/presentationml/2006/main">
  <p:tag name="AS_UNIQUEID" val="1584"/>
</p:tagLst>
</file>

<file path=ppt/tags/tag820.xml><?xml version="1.0" encoding="utf-8"?>
<p:tagLst xmlns:p="http://schemas.openxmlformats.org/presentationml/2006/main">
  <p:tag name="AS_UNIQUEID" val="15976"/>
</p:tagLst>
</file>

<file path=ppt/tags/tag821.xml><?xml version="1.0" encoding="utf-8"?>
<p:tagLst xmlns:p="http://schemas.openxmlformats.org/presentationml/2006/main">
  <p:tag name="AS_UNIQUEID" val="21888"/>
</p:tagLst>
</file>

<file path=ppt/tags/tag822.xml><?xml version="1.0" encoding="utf-8"?>
<p:tagLst xmlns:p="http://schemas.openxmlformats.org/presentationml/2006/main">
  <p:tag name="AS_UNIQUEID" val="19194"/>
</p:tagLst>
</file>

<file path=ppt/tags/tag823.xml><?xml version="1.0" encoding="utf-8"?>
<p:tagLst xmlns:p="http://schemas.openxmlformats.org/presentationml/2006/main">
  <p:tag name="AS_UNIQUEID" val="1695"/>
</p:tagLst>
</file>

<file path=ppt/tags/tag824.xml><?xml version="1.0" encoding="utf-8"?>
<p:tagLst xmlns:p="http://schemas.openxmlformats.org/presentationml/2006/main">
  <p:tag name="AS_UNIQUEID" val="1697"/>
</p:tagLst>
</file>

<file path=ppt/tags/tag825.xml><?xml version="1.0" encoding="utf-8"?>
<p:tagLst xmlns:p="http://schemas.openxmlformats.org/presentationml/2006/main">
  <p:tag name="AS_UNIQUEID" val="1699"/>
</p:tagLst>
</file>

<file path=ppt/tags/tag826.xml><?xml version="1.0" encoding="utf-8"?>
<p:tagLst xmlns:p="http://schemas.openxmlformats.org/presentationml/2006/main">
  <p:tag name="AS_UNIQUEID" val="1696"/>
</p:tagLst>
</file>

<file path=ppt/tags/tag827.xml><?xml version="1.0" encoding="utf-8"?>
<p:tagLst xmlns:p="http://schemas.openxmlformats.org/presentationml/2006/main">
  <p:tag name="AS_UNIQUEID" val="1698"/>
</p:tagLst>
</file>

<file path=ppt/tags/tag828.xml><?xml version="1.0" encoding="utf-8"?>
<p:tagLst xmlns:p="http://schemas.openxmlformats.org/presentationml/2006/main">
  <p:tag name="AS_UNIQUEID" val="21889"/>
</p:tagLst>
</file>

<file path=ppt/tags/tag829.xml><?xml version="1.0" encoding="utf-8"?>
<p:tagLst xmlns:p="http://schemas.openxmlformats.org/presentationml/2006/main">
  <p:tag name="AS_UNIQUEID" val="9403"/>
</p:tagLst>
</file>

<file path=ppt/tags/tag83.xml><?xml version="1.0" encoding="utf-8"?>
<p:tagLst xmlns:p="http://schemas.openxmlformats.org/presentationml/2006/main">
  <p:tag name="AS_UNIQUEID" val="1585"/>
</p:tagLst>
</file>

<file path=ppt/tags/tag830.xml><?xml version="1.0" encoding="utf-8"?>
<p:tagLst xmlns:p="http://schemas.openxmlformats.org/presentationml/2006/main">
  <p:tag name="AS_UNIQUEID" val="9402"/>
</p:tagLst>
</file>

<file path=ppt/tags/tag831.xml><?xml version="1.0" encoding="utf-8"?>
<p:tagLst xmlns:p="http://schemas.openxmlformats.org/presentationml/2006/main">
  <p:tag name="AS_UNIQUEID" val="21892"/>
</p:tagLst>
</file>

<file path=ppt/tags/tag832.xml><?xml version="1.0" encoding="utf-8"?>
<p:tagLst xmlns:p="http://schemas.openxmlformats.org/presentationml/2006/main">
  <p:tag name="AS_UNIQUEID" val="19194"/>
</p:tagLst>
</file>

<file path=ppt/tags/tag833.xml><?xml version="1.0" encoding="utf-8"?>
<p:tagLst xmlns:p="http://schemas.openxmlformats.org/presentationml/2006/main">
  <p:tag name="AS_UNIQUEID" val="1695"/>
</p:tagLst>
</file>

<file path=ppt/tags/tag834.xml><?xml version="1.0" encoding="utf-8"?>
<p:tagLst xmlns:p="http://schemas.openxmlformats.org/presentationml/2006/main">
  <p:tag name="AS_UNIQUEID" val="1697"/>
</p:tagLst>
</file>

<file path=ppt/tags/tag835.xml><?xml version="1.0" encoding="utf-8"?>
<p:tagLst xmlns:p="http://schemas.openxmlformats.org/presentationml/2006/main">
  <p:tag name="AS_UNIQUEID" val="1699"/>
</p:tagLst>
</file>

<file path=ppt/tags/tag836.xml><?xml version="1.0" encoding="utf-8"?>
<p:tagLst xmlns:p="http://schemas.openxmlformats.org/presentationml/2006/main">
  <p:tag name="AS_UNIQUEID" val="1696"/>
</p:tagLst>
</file>

<file path=ppt/tags/tag837.xml><?xml version="1.0" encoding="utf-8"?>
<p:tagLst xmlns:p="http://schemas.openxmlformats.org/presentationml/2006/main">
  <p:tag name="AS_UNIQUEID" val="1698"/>
</p:tagLst>
</file>

<file path=ppt/tags/tag838.xml><?xml version="1.0" encoding="utf-8"?>
<p:tagLst xmlns:p="http://schemas.openxmlformats.org/presentationml/2006/main">
  <p:tag name="AS_UNIQUEID" val="21893"/>
</p:tagLst>
</file>

<file path=ppt/tags/tag839.xml><?xml version="1.0" encoding="utf-8"?>
<p:tagLst xmlns:p="http://schemas.openxmlformats.org/presentationml/2006/main">
  <p:tag name="AS_UNIQUEID" val="9398"/>
</p:tagLst>
</file>

<file path=ppt/tags/tag84.xml><?xml version="1.0" encoding="utf-8"?>
<p:tagLst xmlns:p="http://schemas.openxmlformats.org/presentationml/2006/main">
  <p:tag name="AS_UNIQUEID" val="1586"/>
</p:tagLst>
</file>

<file path=ppt/tags/tag840.xml><?xml version="1.0" encoding="utf-8"?>
<p:tagLst xmlns:p="http://schemas.openxmlformats.org/presentationml/2006/main">
  <p:tag name="AS_UNIQUEID" val="9389"/>
</p:tagLst>
</file>

<file path=ppt/tags/tag841.xml><?xml version="1.0" encoding="utf-8"?>
<p:tagLst xmlns:p="http://schemas.openxmlformats.org/presentationml/2006/main">
  <p:tag name="AS_UNIQUEID" val="9390"/>
</p:tagLst>
</file>

<file path=ppt/tags/tag842.xml><?xml version="1.0" encoding="utf-8"?>
<p:tagLst xmlns:p="http://schemas.openxmlformats.org/presentationml/2006/main">
  <p:tag name="AS_UNIQUEID" val="15908"/>
</p:tagLst>
</file>

<file path=ppt/tags/tag843.xml><?xml version="1.0" encoding="utf-8"?>
<p:tagLst xmlns:p="http://schemas.openxmlformats.org/presentationml/2006/main">
  <p:tag name="AS_UNIQUEID" val="9391"/>
</p:tagLst>
</file>

<file path=ppt/tags/tag844.xml><?xml version="1.0" encoding="utf-8"?>
<p:tagLst xmlns:p="http://schemas.openxmlformats.org/presentationml/2006/main">
  <p:tag name="AS_UNIQUEID" val="9392"/>
</p:tagLst>
</file>

<file path=ppt/tags/tag845.xml><?xml version="1.0" encoding="utf-8"?>
<p:tagLst xmlns:p="http://schemas.openxmlformats.org/presentationml/2006/main">
  <p:tag name="AS_UNIQUEID" val="9393"/>
</p:tagLst>
</file>

<file path=ppt/tags/tag846.xml><?xml version="1.0" encoding="utf-8"?>
<p:tagLst xmlns:p="http://schemas.openxmlformats.org/presentationml/2006/main">
  <p:tag name="AS_UNIQUEID" val="9394"/>
</p:tagLst>
</file>

<file path=ppt/tags/tag847.xml><?xml version="1.0" encoding="utf-8"?>
<p:tagLst xmlns:p="http://schemas.openxmlformats.org/presentationml/2006/main">
  <p:tag name="AS_UNIQUEID" val="9395"/>
</p:tagLst>
</file>

<file path=ppt/tags/tag848.xml><?xml version="1.0" encoding="utf-8"?>
<p:tagLst xmlns:p="http://schemas.openxmlformats.org/presentationml/2006/main">
  <p:tag name="AS_UNIQUEID" val="9399"/>
</p:tagLst>
</file>

<file path=ppt/tags/tag849.xml><?xml version="1.0" encoding="utf-8"?>
<p:tagLst xmlns:p="http://schemas.openxmlformats.org/presentationml/2006/main">
  <p:tag name="AS_UNIQUEID" val="7322"/>
  <p:tag name="KSO_WM_BEAUTIFY_FLAG" val=""/>
</p:tagLst>
</file>

<file path=ppt/tags/tag85.xml><?xml version="1.0" encoding="utf-8"?>
<p:tagLst xmlns:p="http://schemas.openxmlformats.org/presentationml/2006/main">
  <p:tag name="AS_UNIQUEID" val="1587"/>
</p:tagLst>
</file>

<file path=ppt/tags/tag850.xml><?xml version="1.0" encoding="utf-8"?>
<p:tagLst xmlns:p="http://schemas.openxmlformats.org/presentationml/2006/main">
  <p:tag name="AS_UNIQUEID" val="15915"/>
</p:tagLst>
</file>

<file path=ppt/tags/tag851.xml><?xml version="1.0" encoding="utf-8"?>
<p:tagLst xmlns:p="http://schemas.openxmlformats.org/presentationml/2006/main">
  <p:tag name="AS_UNIQUEID" val="15916"/>
</p:tagLst>
</file>

<file path=ppt/tags/tag852.xml><?xml version="1.0" encoding="utf-8"?>
<p:tagLst xmlns:p="http://schemas.openxmlformats.org/presentationml/2006/main">
  <p:tag name="AS_UNIQUEID" val="211"/>
  <p:tag name="KSO_WM_BEAUTIFY_FLAG" val=""/>
</p:tagLst>
</file>

<file path=ppt/tags/tag853.xml><?xml version="1.0" encoding="utf-8"?>
<p:tagLst xmlns:p="http://schemas.openxmlformats.org/presentationml/2006/main">
  <p:tag name="AS_UNIQUEID" val="212"/>
  <p:tag name="KSO_WM_BEAUTIFY_FLAG" val=""/>
</p:tagLst>
</file>

<file path=ppt/tags/tag854.xml><?xml version="1.0" encoding="utf-8"?>
<p:tagLst xmlns:p="http://schemas.openxmlformats.org/presentationml/2006/main">
  <p:tag name="AS_UNIQUEID" val="15917"/>
</p:tagLst>
</file>

<file path=ppt/tags/tag855.xml><?xml version="1.0" encoding="utf-8"?>
<p:tagLst xmlns:p="http://schemas.openxmlformats.org/presentationml/2006/main">
  <p:tag name="AS_UNIQUEID" val="216"/>
  <p:tag name="KSO_WM_BEAUTIFY_FLAG" val=""/>
</p:tagLst>
</file>

<file path=ppt/tags/tag856.xml><?xml version="1.0" encoding="utf-8"?>
<p:tagLst xmlns:p="http://schemas.openxmlformats.org/presentationml/2006/main">
  <p:tag name="AS_UNIQUEID" val="217"/>
  <p:tag name="KSO_WM_BEAUTIFY_FLAG" val=""/>
</p:tagLst>
</file>

<file path=ppt/tags/tag857.xml><?xml version="1.0" encoding="utf-8"?>
<p:tagLst xmlns:p="http://schemas.openxmlformats.org/presentationml/2006/main">
  <p:tag name="AS_UNIQUEID" val="15918"/>
</p:tagLst>
</file>

<file path=ppt/tags/tag858.xml><?xml version="1.0" encoding="utf-8"?>
<p:tagLst xmlns:p="http://schemas.openxmlformats.org/presentationml/2006/main">
  <p:tag name="AS_UNIQUEID" val="218"/>
  <p:tag name="KSO_WM_BEAUTIFY_FLAG" val=""/>
</p:tagLst>
</file>

<file path=ppt/tags/tag859.xml><?xml version="1.0" encoding="utf-8"?>
<p:tagLst xmlns:p="http://schemas.openxmlformats.org/presentationml/2006/main">
  <p:tag name="AS_UNIQUEID" val="219"/>
  <p:tag name="KSO_WM_BEAUTIFY_FLAG" val=""/>
</p:tagLst>
</file>

<file path=ppt/tags/tag86.xml><?xml version="1.0" encoding="utf-8"?>
<p:tagLst xmlns:p="http://schemas.openxmlformats.org/presentationml/2006/main">
  <p:tag name="AS_UNIQUEID" val="1588"/>
</p:tagLst>
</file>

<file path=ppt/tags/tag860.xml><?xml version="1.0" encoding="utf-8"?>
<p:tagLst xmlns:p="http://schemas.openxmlformats.org/presentationml/2006/main">
  <p:tag name="AS_UNIQUEID" val="15919"/>
</p:tagLst>
</file>

<file path=ppt/tags/tag861.xml><?xml version="1.0" encoding="utf-8"?>
<p:tagLst xmlns:p="http://schemas.openxmlformats.org/presentationml/2006/main">
  <p:tag name="AS_UNIQUEID" val="215"/>
  <p:tag name="KSO_WM_BEAUTIFY_FLAG" val=""/>
</p:tagLst>
</file>

<file path=ppt/tags/tag862.xml><?xml version="1.0" encoding="utf-8"?>
<p:tagLst xmlns:p="http://schemas.openxmlformats.org/presentationml/2006/main">
  <p:tag name="AS_UNIQUEID" val="222"/>
  <p:tag name="KSO_WM_BEAUTIFY_FLAG" val=""/>
</p:tagLst>
</file>

<file path=ppt/tags/tag863.xml><?xml version="1.0" encoding="utf-8"?>
<p:tagLst xmlns:p="http://schemas.openxmlformats.org/presentationml/2006/main">
  <p:tag name="AS_UNIQUEID" val="15920"/>
</p:tagLst>
</file>

<file path=ppt/tags/tag864.xml><?xml version="1.0" encoding="utf-8"?>
<p:tagLst xmlns:p="http://schemas.openxmlformats.org/presentationml/2006/main">
  <p:tag name="AS_UNIQUEID" val="213"/>
  <p:tag name="KSO_WM_BEAUTIFY_FLAG" val=""/>
</p:tagLst>
</file>

<file path=ppt/tags/tag865.xml><?xml version="1.0" encoding="utf-8"?>
<p:tagLst xmlns:p="http://schemas.openxmlformats.org/presentationml/2006/main">
  <p:tag name="AS_UNIQUEID" val="223"/>
  <p:tag name="KSO_WM_BEAUTIFY_FLAG" val=""/>
</p:tagLst>
</file>

<file path=ppt/tags/tag866.xml><?xml version="1.0" encoding="utf-8"?>
<p:tagLst xmlns:p="http://schemas.openxmlformats.org/presentationml/2006/main">
  <p:tag name="AS_UNIQUEID" val="15921"/>
</p:tagLst>
</file>

<file path=ppt/tags/tag867.xml><?xml version="1.0" encoding="utf-8"?>
<p:tagLst xmlns:p="http://schemas.openxmlformats.org/presentationml/2006/main">
  <p:tag name="AS_UNIQUEID" val="214"/>
  <p:tag name="KSO_WM_BEAUTIFY_FLAG" val=""/>
</p:tagLst>
</file>

<file path=ppt/tags/tag868.xml><?xml version="1.0" encoding="utf-8"?>
<p:tagLst xmlns:p="http://schemas.openxmlformats.org/presentationml/2006/main">
  <p:tag name="AS_UNIQUEID" val="15922"/>
</p:tagLst>
</file>

<file path=ppt/tags/tag869.xml><?xml version="1.0" encoding="utf-8"?>
<p:tagLst xmlns:p="http://schemas.openxmlformats.org/presentationml/2006/main">
  <p:tag name="AS_UNIQUEID" val="15904"/>
</p:tagLst>
</file>

<file path=ppt/tags/tag87.xml><?xml version="1.0" encoding="utf-8"?>
<p:tagLst xmlns:p="http://schemas.openxmlformats.org/presentationml/2006/main">
  <p:tag name="AS_UNIQUEID" val="1589"/>
</p:tagLst>
</file>

<file path=ppt/tags/tag870.xml><?xml version="1.0" encoding="utf-8"?>
<p:tagLst xmlns:p="http://schemas.openxmlformats.org/presentationml/2006/main">
  <p:tag name="AS_UNIQUEID" val="15905"/>
</p:tagLst>
</file>

<file path=ppt/tags/tag871.xml><?xml version="1.0" encoding="utf-8"?>
<p:tagLst xmlns:p="http://schemas.openxmlformats.org/presentationml/2006/main">
  <p:tag name="AS_UNIQUEID" val="15906"/>
</p:tagLst>
</file>

<file path=ppt/tags/tag872.xml><?xml version="1.0" encoding="utf-8"?>
<p:tagLst xmlns:p="http://schemas.openxmlformats.org/presentationml/2006/main">
  <p:tag name="AS_UNIQUEID" val="9399"/>
</p:tagLst>
</file>

<file path=ppt/tags/tag873.xml><?xml version="1.0" encoding="utf-8"?>
<p:tagLst xmlns:p="http://schemas.openxmlformats.org/presentationml/2006/main">
  <p:tag name="AS_UNIQUEID" val="14833"/>
</p:tagLst>
</file>

<file path=ppt/tags/tag874.xml><?xml version="1.0" encoding="utf-8"?>
<p:tagLst xmlns:p="http://schemas.openxmlformats.org/presentationml/2006/main">
  <p:tag name="AS_UNIQUEID" val="15928"/>
</p:tagLst>
</file>

<file path=ppt/tags/tag875.xml><?xml version="1.0" encoding="utf-8"?>
<p:tagLst xmlns:p="http://schemas.openxmlformats.org/presentationml/2006/main">
  <p:tag name="AS_UNIQUEID" val="15929"/>
</p:tagLst>
</file>

<file path=ppt/tags/tag876.xml><?xml version="1.0" encoding="utf-8"?>
<p:tagLst xmlns:p="http://schemas.openxmlformats.org/presentationml/2006/main">
  <p:tag name="AS_UNIQUEID" val="15930"/>
</p:tagLst>
</file>

<file path=ppt/tags/tag877.xml><?xml version="1.0" encoding="utf-8"?>
<p:tagLst xmlns:p="http://schemas.openxmlformats.org/presentationml/2006/main">
  <p:tag name="AS_UNIQUEID" val="8168"/>
</p:tagLst>
</file>

<file path=ppt/tags/tag878.xml><?xml version="1.0" encoding="utf-8"?>
<p:tagLst xmlns:p="http://schemas.openxmlformats.org/presentationml/2006/main">
  <p:tag name="AS_UNIQUEID" val="15931"/>
</p:tagLst>
</file>

<file path=ppt/tags/tag879.xml><?xml version="1.0" encoding="utf-8"?>
<p:tagLst xmlns:p="http://schemas.openxmlformats.org/presentationml/2006/main">
  <p:tag name="AS_UNIQUEID" val="15932"/>
</p:tagLst>
</file>

<file path=ppt/tags/tag88.xml><?xml version="1.0" encoding="utf-8"?>
<p:tagLst xmlns:p="http://schemas.openxmlformats.org/presentationml/2006/main">
  <p:tag name="AS_UNIQUEID" val="1590"/>
</p:tagLst>
</file>

<file path=ppt/tags/tag880.xml><?xml version="1.0" encoding="utf-8"?>
<p:tagLst xmlns:p="http://schemas.openxmlformats.org/presentationml/2006/main">
  <p:tag name="AS_UNIQUEID" val="15933"/>
</p:tagLst>
</file>

<file path=ppt/tags/tag881.xml><?xml version="1.0" encoding="utf-8"?>
<p:tagLst xmlns:p="http://schemas.openxmlformats.org/presentationml/2006/main">
  <p:tag name="AS_UNIQUEID" val="15934"/>
</p:tagLst>
</file>

<file path=ppt/tags/tag882.xml><?xml version="1.0" encoding="utf-8"?>
<p:tagLst xmlns:p="http://schemas.openxmlformats.org/presentationml/2006/main">
  <p:tag name="AS_UNIQUEID" val="15935"/>
</p:tagLst>
</file>

<file path=ppt/tags/tag883.xml><?xml version="1.0" encoding="utf-8"?>
<p:tagLst xmlns:p="http://schemas.openxmlformats.org/presentationml/2006/main">
  <p:tag name="AS_UNIQUEID" val="21896"/>
</p:tagLst>
</file>

<file path=ppt/tags/tag884.xml><?xml version="1.0" encoding="utf-8"?>
<p:tagLst xmlns:p="http://schemas.openxmlformats.org/presentationml/2006/main">
  <p:tag name="AS_UNIQUEID" val="19194"/>
</p:tagLst>
</file>

<file path=ppt/tags/tag885.xml><?xml version="1.0" encoding="utf-8"?>
<p:tagLst xmlns:p="http://schemas.openxmlformats.org/presentationml/2006/main">
  <p:tag name="AS_UNIQUEID" val="1695"/>
</p:tagLst>
</file>

<file path=ppt/tags/tag886.xml><?xml version="1.0" encoding="utf-8"?>
<p:tagLst xmlns:p="http://schemas.openxmlformats.org/presentationml/2006/main">
  <p:tag name="AS_UNIQUEID" val="1697"/>
</p:tagLst>
</file>

<file path=ppt/tags/tag887.xml><?xml version="1.0" encoding="utf-8"?>
<p:tagLst xmlns:p="http://schemas.openxmlformats.org/presentationml/2006/main">
  <p:tag name="AS_UNIQUEID" val="1699"/>
</p:tagLst>
</file>

<file path=ppt/tags/tag888.xml><?xml version="1.0" encoding="utf-8"?>
<p:tagLst xmlns:p="http://schemas.openxmlformats.org/presentationml/2006/main">
  <p:tag name="AS_UNIQUEID" val="1696"/>
</p:tagLst>
</file>

<file path=ppt/tags/tag889.xml><?xml version="1.0" encoding="utf-8"?>
<p:tagLst xmlns:p="http://schemas.openxmlformats.org/presentationml/2006/main">
  <p:tag name="AS_UNIQUEID" val="1698"/>
</p:tagLst>
</file>

<file path=ppt/tags/tag89.xml><?xml version="1.0" encoding="utf-8"?>
<p:tagLst xmlns:p="http://schemas.openxmlformats.org/presentationml/2006/main">
  <p:tag name="AS_UNIQUEID" val="1591"/>
</p:tagLst>
</file>

<file path=ppt/tags/tag890.xml><?xml version="1.0" encoding="utf-8"?>
<p:tagLst xmlns:p="http://schemas.openxmlformats.org/presentationml/2006/main">
  <p:tag name="AS_UNIQUEID" val="21897"/>
</p:tagLst>
</file>

<file path=ppt/tags/tag891.xml><?xml version="1.0" encoding="utf-8"?>
<p:tagLst xmlns:p="http://schemas.openxmlformats.org/presentationml/2006/main">
  <p:tag name="AS_UNIQUEID" val="15924"/>
</p:tagLst>
</file>

<file path=ppt/tags/tag892.xml><?xml version="1.0" encoding="utf-8"?>
<p:tagLst xmlns:p="http://schemas.openxmlformats.org/presentationml/2006/main">
  <p:tag name="AS_UNIQUEID" val="15925"/>
</p:tagLst>
</file>

<file path=ppt/tags/tag893.xml><?xml version="1.0" encoding="utf-8"?>
<p:tagLst xmlns:p="http://schemas.openxmlformats.org/presentationml/2006/main">
  <p:tag name="AS_UNIQUEID" val="15926"/>
</p:tagLst>
</file>

<file path=ppt/tags/tag894.xml><?xml version="1.0" encoding="utf-8"?>
<p:tagLst xmlns:p="http://schemas.openxmlformats.org/presentationml/2006/main">
  <p:tag name="AS_UNIQUEID" val="7797"/>
</p:tagLst>
</file>

<file path=ppt/tags/tag895.xml><?xml version="1.0" encoding="utf-8"?>
<p:tagLst xmlns:p="http://schemas.openxmlformats.org/presentationml/2006/main">
  <p:tag name="AS_UNIQUEID" val="7800"/>
</p:tagLst>
</file>

<file path=ppt/tags/tag896.xml><?xml version="1.0" encoding="utf-8"?>
<p:tagLst xmlns:p="http://schemas.openxmlformats.org/presentationml/2006/main">
  <p:tag name="AS_UNIQUEID" val="7797"/>
</p:tagLst>
</file>

<file path=ppt/tags/tag897.xml><?xml version="1.0" encoding="utf-8"?>
<p:tagLst xmlns:p="http://schemas.openxmlformats.org/presentationml/2006/main">
  <p:tag name="AS_UNIQUEID" val="7800"/>
</p:tagLst>
</file>

<file path=ppt/tags/tag898.xml><?xml version="1.0" encoding="utf-8"?>
<p:tagLst xmlns:p="http://schemas.openxmlformats.org/presentationml/2006/main">
  <p:tag name="AS_UNIQUEID" val="7797"/>
</p:tagLst>
</file>

<file path=ppt/tags/tag899.xml><?xml version="1.0" encoding="utf-8"?>
<p:tagLst xmlns:p="http://schemas.openxmlformats.org/presentationml/2006/main">
  <p:tag name="AS_UNIQUEID" val="7800"/>
</p:tagLst>
</file>

<file path=ppt/tags/tag9.xml><?xml version="1.0" encoding="utf-8"?>
<p:tagLst xmlns:p="http://schemas.openxmlformats.org/presentationml/2006/main">
  <p:tag name="AS_UNIQUEID" val="1507"/>
</p:tagLst>
</file>

<file path=ppt/tags/tag90.xml><?xml version="1.0" encoding="utf-8"?>
<p:tagLst xmlns:p="http://schemas.openxmlformats.org/presentationml/2006/main">
  <p:tag name="AS_UNIQUEID" val="1592"/>
</p:tagLst>
</file>

<file path=ppt/tags/tag900.xml><?xml version="1.0" encoding="utf-8"?>
<p:tagLst xmlns:p="http://schemas.openxmlformats.org/presentationml/2006/main">
  <p:tag name="AS_UNIQUEID" val="15947"/>
</p:tagLst>
</file>

<file path=ppt/tags/tag901.xml><?xml version="1.0" encoding="utf-8"?>
<p:tagLst xmlns:p="http://schemas.openxmlformats.org/presentationml/2006/main">
  <p:tag name="AS_UNIQUEID" val="15948"/>
</p:tagLst>
</file>

<file path=ppt/tags/tag902.xml><?xml version="1.0" encoding="utf-8"?>
<p:tagLst xmlns:p="http://schemas.openxmlformats.org/presentationml/2006/main">
  <p:tag name="AS_UNIQUEID" val="15861"/>
</p:tagLst>
</file>

<file path=ppt/tags/tag903.xml><?xml version="1.0" encoding="utf-8"?>
<p:tagLst xmlns:p="http://schemas.openxmlformats.org/presentationml/2006/main">
  <p:tag name="AS_UNIQUEID" val="21900"/>
</p:tagLst>
</file>

<file path=ppt/tags/tag904.xml><?xml version="1.0" encoding="utf-8"?>
<p:tagLst xmlns:p="http://schemas.openxmlformats.org/presentationml/2006/main">
  <p:tag name="AS_UNIQUEID" val="19194"/>
</p:tagLst>
</file>

<file path=ppt/tags/tag905.xml><?xml version="1.0" encoding="utf-8"?>
<p:tagLst xmlns:p="http://schemas.openxmlformats.org/presentationml/2006/main">
  <p:tag name="AS_UNIQUEID" val="1695"/>
</p:tagLst>
</file>

<file path=ppt/tags/tag906.xml><?xml version="1.0" encoding="utf-8"?>
<p:tagLst xmlns:p="http://schemas.openxmlformats.org/presentationml/2006/main">
  <p:tag name="AS_UNIQUEID" val="1697"/>
</p:tagLst>
</file>

<file path=ppt/tags/tag907.xml><?xml version="1.0" encoding="utf-8"?>
<p:tagLst xmlns:p="http://schemas.openxmlformats.org/presentationml/2006/main">
  <p:tag name="AS_UNIQUEID" val="1699"/>
</p:tagLst>
</file>

<file path=ppt/tags/tag908.xml><?xml version="1.0" encoding="utf-8"?>
<p:tagLst xmlns:p="http://schemas.openxmlformats.org/presentationml/2006/main">
  <p:tag name="AS_UNIQUEID" val="1696"/>
</p:tagLst>
</file>

<file path=ppt/tags/tag909.xml><?xml version="1.0" encoding="utf-8"?>
<p:tagLst xmlns:p="http://schemas.openxmlformats.org/presentationml/2006/main">
  <p:tag name="AS_UNIQUEID" val="1698"/>
</p:tagLst>
</file>

<file path=ppt/tags/tag91.xml><?xml version="1.0" encoding="utf-8"?>
<p:tagLst xmlns:p="http://schemas.openxmlformats.org/presentationml/2006/main">
  <p:tag name="AS_UNIQUEID" val="1593"/>
</p:tagLst>
</file>

<file path=ppt/tags/tag910.xml><?xml version="1.0" encoding="utf-8"?>
<p:tagLst xmlns:p="http://schemas.openxmlformats.org/presentationml/2006/main">
  <p:tag name="AS_UNIQUEID" val="21901"/>
</p:tagLst>
</file>

<file path=ppt/tags/tag911.xml><?xml version="1.0" encoding="utf-8"?>
<p:tagLst xmlns:p="http://schemas.openxmlformats.org/presentationml/2006/main">
  <p:tag name="AS_UNIQUEID" val="9399"/>
</p:tagLst>
</file>

<file path=ppt/tags/tag912.xml><?xml version="1.0" encoding="utf-8"?>
<p:tagLst xmlns:p="http://schemas.openxmlformats.org/presentationml/2006/main">
  <p:tag name="AS_UNIQUEID" val="15937"/>
</p:tagLst>
</file>

<file path=ppt/tags/tag913.xml><?xml version="1.0" encoding="utf-8"?>
<p:tagLst xmlns:p="http://schemas.openxmlformats.org/presentationml/2006/main">
  <p:tag name="AS_UNIQUEID" val="15938"/>
</p:tagLst>
</file>

<file path=ppt/tags/tag914.xml><?xml version="1.0" encoding="utf-8"?>
<p:tagLst xmlns:p="http://schemas.openxmlformats.org/presentationml/2006/main">
  <p:tag name="AS_UNIQUEID" val="15939"/>
</p:tagLst>
</file>

<file path=ppt/tags/tag915.xml><?xml version="1.0" encoding="utf-8"?>
<p:tagLst xmlns:p="http://schemas.openxmlformats.org/presentationml/2006/main">
  <p:tag name="AS_UNIQUEID" val="21903"/>
</p:tagLst>
</file>

<file path=ppt/tags/tag916.xml><?xml version="1.0" encoding="utf-8"?>
<p:tagLst xmlns:p="http://schemas.openxmlformats.org/presentationml/2006/main">
  <p:tag name="AS_UNIQUEID" val="21904"/>
</p:tagLst>
</file>

<file path=ppt/tags/tag917.xml><?xml version="1.0" encoding="utf-8"?>
<p:tagLst xmlns:p="http://schemas.openxmlformats.org/presentationml/2006/main">
  <p:tag name="AS_UNIQUEID" val="21905"/>
</p:tagLst>
</file>

<file path=ppt/tags/tag918.xml><?xml version="1.0" encoding="utf-8"?>
<p:tagLst xmlns:p="http://schemas.openxmlformats.org/presentationml/2006/main">
  <p:tag name="AS_UNIQUEID" val="1889"/>
</p:tagLst>
</file>

<file path=ppt/tags/tag919.xml><?xml version="1.0" encoding="utf-8"?>
<p:tagLst xmlns:p="http://schemas.openxmlformats.org/presentationml/2006/main">
  <p:tag name="AS_UNIQUEID" val="1897"/>
</p:tagLst>
</file>

<file path=ppt/tags/tag92.xml><?xml version="1.0" encoding="utf-8"?>
<p:tagLst xmlns:p="http://schemas.openxmlformats.org/presentationml/2006/main">
  <p:tag name="AS_UNIQUEID" val="1594"/>
</p:tagLst>
</file>

<file path=ppt/tags/tag920.xml><?xml version="1.0" encoding="utf-8"?>
<p:tagLst xmlns:p="http://schemas.openxmlformats.org/presentationml/2006/main">
  <p:tag name="AS_UNIQUEID" val="21906"/>
</p:tagLst>
</file>

<file path=ppt/tags/tag921.xml><?xml version="1.0" encoding="utf-8"?>
<p:tagLst xmlns:p="http://schemas.openxmlformats.org/presentationml/2006/main">
  <p:tag name="AS_UNIQUEID" val="21907"/>
</p:tagLst>
</file>

<file path=ppt/tags/tag922.xml><?xml version="1.0" encoding="utf-8"?>
<p:tagLst xmlns:p="http://schemas.openxmlformats.org/presentationml/2006/main">
  <p:tag name="AS_UNIQUEID" val="1889"/>
</p:tagLst>
</file>

<file path=ppt/tags/tag923.xml><?xml version="1.0" encoding="utf-8"?>
<p:tagLst xmlns:p="http://schemas.openxmlformats.org/presentationml/2006/main">
  <p:tag name="AS_UNIQUEID" val="1897"/>
</p:tagLst>
</file>

<file path=ppt/tags/tag924.xml><?xml version="1.0" encoding="utf-8"?>
<p:tagLst xmlns:p="http://schemas.openxmlformats.org/presentationml/2006/main">
  <p:tag name="AS_UNIQUEID" val="21908"/>
</p:tagLst>
</file>

<file path=ppt/tags/tag925.xml><?xml version="1.0" encoding="utf-8"?>
<p:tagLst xmlns:p="http://schemas.openxmlformats.org/presentationml/2006/main">
  <p:tag name="AS_UNIQUEID" val="21909"/>
</p:tagLst>
</file>

<file path=ppt/tags/tag926.xml><?xml version="1.0" encoding="utf-8"?>
<p:tagLst xmlns:p="http://schemas.openxmlformats.org/presentationml/2006/main">
  <p:tag name="AS_UNIQUEID" val="1889"/>
</p:tagLst>
</file>

<file path=ppt/tags/tag927.xml><?xml version="1.0" encoding="utf-8"?>
<p:tagLst xmlns:p="http://schemas.openxmlformats.org/presentationml/2006/main">
  <p:tag name="AS_UNIQUEID" val="1897"/>
</p:tagLst>
</file>

<file path=ppt/tags/tag928.xml><?xml version="1.0" encoding="utf-8"?>
<p:tagLst xmlns:p="http://schemas.openxmlformats.org/presentationml/2006/main">
  <p:tag name="AS_UNIQUEID" val="21910"/>
</p:tagLst>
</file>

<file path=ppt/tags/tag929.xml><?xml version="1.0" encoding="utf-8"?>
<p:tagLst xmlns:p="http://schemas.openxmlformats.org/presentationml/2006/main">
  <p:tag name="AS_UNIQUEID" val="1890"/>
</p:tagLst>
</file>

<file path=ppt/tags/tag93.xml><?xml version="1.0" encoding="utf-8"?>
<p:tagLst xmlns:p="http://schemas.openxmlformats.org/presentationml/2006/main">
  <p:tag name="AS_UNIQUEID" val="1595"/>
</p:tagLst>
</file>

<file path=ppt/tags/tag930.xml><?xml version="1.0" encoding="utf-8"?>
<p:tagLst xmlns:p="http://schemas.openxmlformats.org/presentationml/2006/main">
  <p:tag name="AS_UNIQUEID" val="21911"/>
</p:tagLst>
</file>

<file path=ppt/tags/tag931.xml><?xml version="1.0" encoding="utf-8"?>
<p:tagLst xmlns:p="http://schemas.openxmlformats.org/presentationml/2006/main">
  <p:tag name="AS_UNIQUEID" val="1890"/>
</p:tagLst>
</file>

<file path=ppt/tags/tag932.xml><?xml version="1.0" encoding="utf-8"?>
<p:tagLst xmlns:p="http://schemas.openxmlformats.org/presentationml/2006/main">
  <p:tag name="AS_UNIQUEID" val="21912"/>
</p:tagLst>
</file>

<file path=ppt/tags/tag933.xml><?xml version="1.0" encoding="utf-8"?>
<p:tagLst xmlns:p="http://schemas.openxmlformats.org/presentationml/2006/main">
  <p:tag name="AS_UNIQUEID" val="1890"/>
</p:tagLst>
</file>

<file path=ppt/tags/tag934.xml><?xml version="1.0" encoding="utf-8"?>
<p:tagLst xmlns:p="http://schemas.openxmlformats.org/presentationml/2006/main">
  <p:tag name="AS_UNIQUEID" val="13945"/>
</p:tagLst>
</file>

<file path=ppt/tags/tag935.xml><?xml version="1.0" encoding="utf-8"?>
<p:tagLst xmlns:p="http://schemas.openxmlformats.org/presentationml/2006/main">
  <p:tag name="AS_UNIQUEID" val="21913"/>
</p:tagLst>
</file>

<file path=ppt/tags/tag936.xml><?xml version="1.0" encoding="utf-8"?>
<p:tagLst xmlns:p="http://schemas.openxmlformats.org/presentationml/2006/main">
  <p:tag name="AS_UNIQUEID" val="1695"/>
</p:tagLst>
</file>

<file path=ppt/tags/tag937.xml><?xml version="1.0" encoding="utf-8"?>
<p:tagLst xmlns:p="http://schemas.openxmlformats.org/presentationml/2006/main">
  <p:tag name="AS_UNIQUEID" val="1697"/>
</p:tagLst>
</file>

<file path=ppt/tags/tag938.xml><?xml version="1.0" encoding="utf-8"?>
<p:tagLst xmlns:p="http://schemas.openxmlformats.org/presentationml/2006/main">
  <p:tag name="AS_UNIQUEID" val="1699"/>
</p:tagLst>
</file>

<file path=ppt/tags/tag939.xml><?xml version="1.0" encoding="utf-8"?>
<p:tagLst xmlns:p="http://schemas.openxmlformats.org/presentationml/2006/main">
  <p:tag name="AS_UNIQUEID" val="1696"/>
</p:tagLst>
</file>

<file path=ppt/tags/tag94.xml><?xml version="1.0" encoding="utf-8"?>
<p:tagLst xmlns:p="http://schemas.openxmlformats.org/presentationml/2006/main">
  <p:tag name="AS_UNIQUEID" val="1596"/>
</p:tagLst>
</file>

<file path=ppt/tags/tag940.xml><?xml version="1.0" encoding="utf-8"?>
<p:tagLst xmlns:p="http://schemas.openxmlformats.org/presentationml/2006/main">
  <p:tag name="AS_UNIQUEID" val="1698"/>
</p:tagLst>
</file>

<file path=ppt/tags/tag941.xml><?xml version="1.0" encoding="utf-8"?>
<p:tagLst xmlns:p="http://schemas.openxmlformats.org/presentationml/2006/main">
  <p:tag name="AS_UNIQUEID" val="21914"/>
</p:tagLst>
</file>

<file path=ppt/tags/tag942.xml><?xml version="1.0" encoding="utf-8"?>
<p:tagLst xmlns:p="http://schemas.openxmlformats.org/presentationml/2006/main">
  <p:tag name="AS_UNIQUEID" val="19194"/>
</p:tagLst>
</file>

<file path=ppt/tags/tag943.xml><?xml version="1.0" encoding="utf-8"?>
<p:tagLst xmlns:p="http://schemas.openxmlformats.org/presentationml/2006/main">
  <p:tag name="AS_UNIQUEID" val="1890"/>
</p:tagLst>
</file>

<file path=ppt/tags/tag944.xml><?xml version="1.0" encoding="utf-8"?>
<p:tagLst xmlns:p="http://schemas.openxmlformats.org/presentationml/2006/main">
  <p:tag name="AS_UNIQUEID" val="1890"/>
</p:tagLst>
</file>

<file path=ppt/tags/tag945.xml><?xml version="1.0" encoding="utf-8"?>
<p:tagLst xmlns:p="http://schemas.openxmlformats.org/presentationml/2006/main">
  <p:tag name="AS_UNIQUEID" val="1890"/>
</p:tagLst>
</file>

<file path=ppt/tags/tag946.xml><?xml version="1.0" encoding="utf-8"?>
<p:tagLst xmlns:p="http://schemas.openxmlformats.org/presentationml/2006/main">
  <p:tag name="KSO_WM_BEAUTIFY_FLAG" val="#wm#"/>
  <p:tag name="KSO_WM_TEMPLATE_CATEGORY" val="custom"/>
  <p:tag name="KSO_WM_TEMPLATE_INDEX" val="20204262"/>
</p:tagLst>
</file>

<file path=ppt/tags/tag947.xml><?xml version="1.0" encoding="utf-8"?>
<p:tagLst xmlns:p="http://schemas.openxmlformats.org/presentationml/2006/main">
  <p:tag name="AS_UNIQUEID" val="21916"/>
</p:tagLst>
</file>

<file path=ppt/tags/tag948.xml><?xml version="1.0" encoding="utf-8"?>
<p:tagLst xmlns:p="http://schemas.openxmlformats.org/presentationml/2006/main">
  <p:tag name="AS_UNIQUEID" val="21917"/>
</p:tagLst>
</file>

<file path=ppt/tags/tag949.xml><?xml version="1.0" encoding="utf-8"?>
<p:tagLst xmlns:p="http://schemas.openxmlformats.org/presentationml/2006/main">
  <p:tag name="AS_UNIQUEID" val="21918"/>
</p:tagLst>
</file>

<file path=ppt/tags/tag95.xml><?xml version="1.0" encoding="utf-8"?>
<p:tagLst xmlns:p="http://schemas.openxmlformats.org/presentationml/2006/main">
  <p:tag name="AS_UNIQUEID" val="1597"/>
</p:tagLst>
</file>

<file path=ppt/tags/tag950.xml><?xml version="1.0" encoding="utf-8"?>
<p:tagLst xmlns:p="http://schemas.openxmlformats.org/presentationml/2006/main">
  <p:tag name="AS_UNIQUEID" val="1889"/>
</p:tagLst>
</file>

<file path=ppt/tags/tag951.xml><?xml version="1.0" encoding="utf-8"?>
<p:tagLst xmlns:p="http://schemas.openxmlformats.org/presentationml/2006/main">
  <p:tag name="AS_UNIQUEID" val="1897"/>
</p:tagLst>
</file>

<file path=ppt/tags/tag952.xml><?xml version="1.0" encoding="utf-8"?>
<p:tagLst xmlns:p="http://schemas.openxmlformats.org/presentationml/2006/main">
  <p:tag name="AS_UNIQUEID" val="21919"/>
</p:tagLst>
</file>

<file path=ppt/tags/tag953.xml><?xml version="1.0" encoding="utf-8"?>
<p:tagLst xmlns:p="http://schemas.openxmlformats.org/presentationml/2006/main">
  <p:tag name="AS_UNIQUEID" val="1890"/>
</p:tagLst>
</file>

<file path=ppt/tags/tag954.xml><?xml version="1.0" encoding="utf-8"?>
<p:tagLst xmlns:p="http://schemas.openxmlformats.org/presentationml/2006/main">
  <p:tag name="AS_UNIQUEID" val="21920"/>
</p:tagLst>
</file>

<file path=ppt/tags/tag955.xml><?xml version="1.0" encoding="utf-8"?>
<p:tagLst xmlns:p="http://schemas.openxmlformats.org/presentationml/2006/main">
  <p:tag name="AS_UNIQUEID" val="1889"/>
</p:tagLst>
</file>

<file path=ppt/tags/tag956.xml><?xml version="1.0" encoding="utf-8"?>
<p:tagLst xmlns:p="http://schemas.openxmlformats.org/presentationml/2006/main">
  <p:tag name="AS_UNIQUEID" val="1897"/>
</p:tagLst>
</file>

<file path=ppt/tags/tag957.xml><?xml version="1.0" encoding="utf-8"?>
<p:tagLst xmlns:p="http://schemas.openxmlformats.org/presentationml/2006/main">
  <p:tag name="AS_UNIQUEID" val="21921"/>
</p:tagLst>
</file>

<file path=ppt/tags/tag958.xml><?xml version="1.0" encoding="utf-8"?>
<p:tagLst xmlns:p="http://schemas.openxmlformats.org/presentationml/2006/main">
  <p:tag name="AS_UNIQUEID" val="1889"/>
</p:tagLst>
</file>

<file path=ppt/tags/tag959.xml><?xml version="1.0" encoding="utf-8"?>
<p:tagLst xmlns:p="http://schemas.openxmlformats.org/presentationml/2006/main">
  <p:tag name="AS_UNIQUEID" val="1897"/>
</p:tagLst>
</file>

<file path=ppt/tags/tag96.xml><?xml version="1.0" encoding="utf-8"?>
<p:tagLst xmlns:p="http://schemas.openxmlformats.org/presentationml/2006/main">
  <p:tag name="AS_UNIQUEID" val="1599"/>
</p:tagLst>
</file>

<file path=ppt/tags/tag960.xml><?xml version="1.0" encoding="utf-8"?>
<p:tagLst xmlns:p="http://schemas.openxmlformats.org/presentationml/2006/main">
  <p:tag name="AS_UNIQUEID" val="21922"/>
</p:tagLst>
</file>

<file path=ppt/tags/tag961.xml><?xml version="1.0" encoding="utf-8"?>
<p:tagLst xmlns:p="http://schemas.openxmlformats.org/presentationml/2006/main">
  <p:tag name="AS_UNIQUEID" val="1890"/>
</p:tagLst>
</file>

<file path=ppt/tags/tag962.xml><?xml version="1.0" encoding="utf-8"?>
<p:tagLst xmlns:p="http://schemas.openxmlformats.org/presentationml/2006/main">
  <p:tag name="AS_UNIQUEID" val="21923"/>
</p:tagLst>
</file>

<file path=ppt/tags/tag963.xml><?xml version="1.0" encoding="utf-8"?>
<p:tagLst xmlns:p="http://schemas.openxmlformats.org/presentationml/2006/main">
  <p:tag name="AS_UNIQUEID" val="21924"/>
</p:tagLst>
</file>

<file path=ppt/tags/tag964.xml><?xml version="1.0" encoding="utf-8"?>
<p:tagLst xmlns:p="http://schemas.openxmlformats.org/presentationml/2006/main">
  <p:tag name="AS_UNIQUEID" val="1890"/>
</p:tagLst>
</file>

<file path=ppt/tags/tag965.xml><?xml version="1.0" encoding="utf-8"?>
<p:tagLst xmlns:p="http://schemas.openxmlformats.org/presentationml/2006/main">
  <p:tag name="AS_UNIQUEID" val="21925"/>
</p:tagLst>
</file>

<file path=ppt/tags/tag966.xml><?xml version="1.0" encoding="utf-8"?>
<p:tagLst xmlns:p="http://schemas.openxmlformats.org/presentationml/2006/main">
  <p:tag name="AS_UNIQUEID" val="21926"/>
</p:tagLst>
</file>

<file path=ppt/tags/tag967.xml><?xml version="1.0" encoding="utf-8"?>
<p:tagLst xmlns:p="http://schemas.openxmlformats.org/presentationml/2006/main">
  <p:tag name="AS_UNIQUEID" val="1890"/>
</p:tagLst>
</file>

<file path=ppt/tags/tag968.xml><?xml version="1.0" encoding="utf-8"?>
<p:tagLst xmlns:p="http://schemas.openxmlformats.org/presentationml/2006/main">
  <p:tag name="AS_UNIQUEID" val="21927"/>
</p:tagLst>
</file>

<file path=ppt/tags/tag969.xml><?xml version="1.0" encoding="utf-8"?>
<p:tagLst xmlns:p="http://schemas.openxmlformats.org/presentationml/2006/main">
  <p:tag name="AS_UNIQUEID" val="1890"/>
</p:tagLst>
</file>

<file path=ppt/tags/tag97.xml><?xml version="1.0" encoding="utf-8"?>
<p:tagLst xmlns:p="http://schemas.openxmlformats.org/presentationml/2006/main">
  <p:tag name="AS_UNIQUEID" val="1600"/>
</p:tagLst>
</file>

<file path=ppt/tags/tag970.xml><?xml version="1.0" encoding="utf-8"?>
<p:tagLst xmlns:p="http://schemas.openxmlformats.org/presentationml/2006/main">
  <p:tag name="AS_UNIQUEID" val="1890"/>
</p:tagLst>
</file>

<file path=ppt/tags/tag971.xml><?xml version="1.0" encoding="utf-8"?>
<p:tagLst xmlns:p="http://schemas.openxmlformats.org/presentationml/2006/main">
  <p:tag name="AS_UNIQUEID" val="13945"/>
</p:tagLst>
</file>

<file path=ppt/tags/tag972.xml><?xml version="1.0" encoding="utf-8"?>
<p:tagLst xmlns:p="http://schemas.openxmlformats.org/presentationml/2006/main">
  <p:tag name="AS_UNIQUEID" val="21928"/>
</p:tagLst>
</file>

<file path=ppt/tags/tag973.xml><?xml version="1.0" encoding="utf-8"?>
<p:tagLst xmlns:p="http://schemas.openxmlformats.org/presentationml/2006/main">
  <p:tag name="AS_UNIQUEID" val="19194"/>
</p:tagLst>
</file>

<file path=ppt/tags/tag974.xml><?xml version="1.0" encoding="utf-8"?>
<p:tagLst xmlns:p="http://schemas.openxmlformats.org/presentationml/2006/main">
  <p:tag name="AS_UNIQUEID" val="1695"/>
</p:tagLst>
</file>

<file path=ppt/tags/tag975.xml><?xml version="1.0" encoding="utf-8"?>
<p:tagLst xmlns:p="http://schemas.openxmlformats.org/presentationml/2006/main">
  <p:tag name="AS_UNIQUEID" val="1697"/>
</p:tagLst>
</file>

<file path=ppt/tags/tag976.xml><?xml version="1.0" encoding="utf-8"?>
<p:tagLst xmlns:p="http://schemas.openxmlformats.org/presentationml/2006/main">
  <p:tag name="AS_UNIQUEID" val="1699"/>
</p:tagLst>
</file>

<file path=ppt/tags/tag977.xml><?xml version="1.0" encoding="utf-8"?>
<p:tagLst xmlns:p="http://schemas.openxmlformats.org/presentationml/2006/main">
  <p:tag name="AS_UNIQUEID" val="1696"/>
</p:tagLst>
</file>

<file path=ppt/tags/tag978.xml><?xml version="1.0" encoding="utf-8"?>
<p:tagLst xmlns:p="http://schemas.openxmlformats.org/presentationml/2006/main">
  <p:tag name="AS_UNIQUEID" val="1698"/>
</p:tagLst>
</file>

<file path=ppt/tags/tag979.xml><?xml version="1.0" encoding="utf-8"?>
<p:tagLst xmlns:p="http://schemas.openxmlformats.org/presentationml/2006/main">
  <p:tag name="AS_UNIQUEID" val="21929"/>
</p:tagLst>
</file>

<file path=ppt/tags/tag98.xml><?xml version="1.0" encoding="utf-8"?>
<p:tagLst xmlns:p="http://schemas.openxmlformats.org/presentationml/2006/main">
  <p:tag name="AS_UNIQUEID" val="1601"/>
</p:tagLst>
</file>

<file path=ppt/tags/tag980.xml><?xml version="1.0" encoding="utf-8"?>
<p:tagLst xmlns:p="http://schemas.openxmlformats.org/presentationml/2006/main">
  <p:tag name="KSO_WM_BEAUTIFY_FLAG" val="#wm#"/>
  <p:tag name="KSO_WM_TEMPLATE_CATEGORY" val="custom"/>
  <p:tag name="KSO_WM_TEMPLATE_INDEX" val="20204262"/>
</p:tagLst>
</file>

<file path=ppt/tags/tag981.xml><?xml version="1.0" encoding="utf-8"?>
<p:tagLst xmlns:p="http://schemas.openxmlformats.org/presentationml/2006/main">
  <p:tag name="AS_UNIQUEID" val="21995"/>
</p:tagLst>
</file>

<file path=ppt/tags/tag982.xml><?xml version="1.0" encoding="utf-8"?>
<p:tagLst xmlns:p="http://schemas.openxmlformats.org/presentationml/2006/main">
  <p:tag name="AS_UNIQUEID" val="21996"/>
</p:tagLst>
</file>

<file path=ppt/tags/tag983.xml><?xml version="1.0" encoding="utf-8"?>
<p:tagLst xmlns:p="http://schemas.openxmlformats.org/presentationml/2006/main">
  <p:tag name="AS_UNIQUEID" val="1695"/>
</p:tagLst>
</file>

<file path=ppt/tags/tag984.xml><?xml version="1.0" encoding="utf-8"?>
<p:tagLst xmlns:p="http://schemas.openxmlformats.org/presentationml/2006/main">
  <p:tag name="AS_UNIQUEID" val="1697"/>
</p:tagLst>
</file>

<file path=ppt/tags/tag985.xml><?xml version="1.0" encoding="utf-8"?>
<p:tagLst xmlns:p="http://schemas.openxmlformats.org/presentationml/2006/main">
  <p:tag name="AS_UNIQUEID" val="1699"/>
</p:tagLst>
</file>

<file path=ppt/tags/tag986.xml><?xml version="1.0" encoding="utf-8"?>
<p:tagLst xmlns:p="http://schemas.openxmlformats.org/presentationml/2006/main">
  <p:tag name="AS_UNIQUEID" val="1696"/>
</p:tagLst>
</file>

<file path=ppt/tags/tag987.xml><?xml version="1.0" encoding="utf-8"?>
<p:tagLst xmlns:p="http://schemas.openxmlformats.org/presentationml/2006/main">
  <p:tag name="AS_UNIQUEID" val="1698"/>
</p:tagLst>
</file>

<file path=ppt/tags/tag988.xml><?xml version="1.0" encoding="utf-8"?>
<p:tagLst xmlns:p="http://schemas.openxmlformats.org/presentationml/2006/main">
  <p:tag name="AS_UNIQUEID" val="21997"/>
</p:tagLst>
</file>

<file path=ppt/tags/tag989.xml><?xml version="1.0" encoding="utf-8"?>
<p:tagLst xmlns:p="http://schemas.openxmlformats.org/presentationml/2006/main">
  <p:tag name="AS_UNIQUEID" val="19194"/>
</p:tagLst>
</file>

<file path=ppt/tags/tag99.xml><?xml version="1.0" encoding="utf-8"?>
<p:tagLst xmlns:p="http://schemas.openxmlformats.org/presentationml/2006/main">
  <p:tag name="AS_UNIQUEID" val="1602"/>
</p:tagLst>
</file>

<file path=ppt/tags/tag990.xml><?xml version="1.0" encoding="utf-8"?>
<p:tagLst xmlns:p="http://schemas.openxmlformats.org/presentationml/2006/main">
  <p:tag name="AS_UNIQUEID" val="12524"/>
  <p:tag name="TABLE_ENDDRAG_ORIGIN_RECT" val="694*249"/>
  <p:tag name="TABLE_ENDDRAG_RECT" val="14*140*694*249"/>
</p:tagLst>
</file>

<file path=ppt/tags/tag991.xml><?xml version="1.0" encoding="utf-8"?>
<p:tagLst xmlns:p="http://schemas.openxmlformats.org/presentationml/2006/main">
  <p:tag name="AS_UNIQUEID" val="7989"/>
</p:tagLst>
</file>

<file path=ppt/tags/tag992.xml><?xml version="1.0" encoding="utf-8"?>
<p:tagLst xmlns:p="http://schemas.openxmlformats.org/presentationml/2006/main">
  <p:tag name="AS_UNIQUEID" val="7990"/>
</p:tagLst>
</file>

<file path=ppt/tags/tag993.xml><?xml version="1.0" encoding="utf-8"?>
<p:tagLst xmlns:p="http://schemas.openxmlformats.org/presentationml/2006/main">
  <p:tag name="AS_UNIQUEID" val="7212"/>
</p:tagLst>
</file>

<file path=ppt/tags/tag994.xml><?xml version="1.0" encoding="utf-8"?>
<p:tagLst xmlns:p="http://schemas.openxmlformats.org/presentationml/2006/main">
  <p:tag name="AS_UNIQUEID" val="12291"/>
</p:tagLst>
</file>

<file path=ppt/tags/tag995.xml><?xml version="1.0" encoding="utf-8"?>
<p:tagLst xmlns:p="http://schemas.openxmlformats.org/presentationml/2006/main">
  <p:tag name="AS_UNIQUEID" val="12292"/>
</p:tagLst>
</file>

<file path=ppt/tags/tag996.xml><?xml version="1.0" encoding="utf-8"?>
<p:tagLst xmlns:p="http://schemas.openxmlformats.org/presentationml/2006/main">
  <p:tag name="AS_UNIQUEID" val="7212"/>
</p:tagLst>
</file>

<file path=ppt/tags/tag997.xml><?xml version="1.0" encoding="utf-8"?>
<p:tagLst xmlns:p="http://schemas.openxmlformats.org/presentationml/2006/main">
  <p:tag name="AS_UNIQUEID" val="12291"/>
</p:tagLst>
</file>

<file path=ppt/tags/tag998.xml><?xml version="1.0" encoding="utf-8"?>
<p:tagLst xmlns:p="http://schemas.openxmlformats.org/presentationml/2006/main">
  <p:tag name="AS_UNIQUEID" val="12291"/>
</p:tagLst>
</file>

<file path=ppt/tags/tag999.xml><?xml version="1.0" encoding="utf-8"?>
<p:tagLst xmlns:p="http://schemas.openxmlformats.org/presentationml/2006/main">
  <p:tag name="KSO_WM_SPECIAL_SOURCE" val="bdnull"/>
  <p:tag name="RESOURCE_RECORD_KEY" val="{&quot;29&quot;:[50000162]}"/>
</p:tagLst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g43ohbu">
      <a:majorFont>
        <a:latin typeface="Times New Roman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vert="eaVert" wrap="square" rtlCol="0">
        <a:noAutofit/>
      </a:bodyPr>
      <a:lstStyle>
        <a:defPPr>
          <a:defRPr lang="zh-CN" altLang="en-US" sz="2000" b="1">
            <a:latin typeface="微软雅黑" panose="020B0503020204020204" pitchFamily="34" charset="-122"/>
            <a:ea typeface="微软雅黑" panose="020B0503020204020204" pitchFamily="34" charset="-122"/>
            <a:cs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F35B0BEE-F18A-47BB-8FCB-E00DA2F2635D-1">
      <extobjdata type="F35B0BEE-F18A-47BB-8FCB-E00DA2F2635D" data="ewoJIkRlc2lnbklkIiA6ICJhNjc2MTQ5Zi0xMTk0LTQ0YzQtYjMzYy1jNmZiMTk4YjVkOTciCn0K"/>
    </extobj>
    <extobj name="F35B0BEE-F18A-47BB-8FCB-E00DA2F2635D-2">
      <extobjdata type="F35B0BEE-F18A-47BB-8FCB-E00DA2F2635D" data="ewoJIkRlc2lnbklkIiA6ICJhNjc2MTQ5Zi0xMTk0LTQ0YzQtYjMzYy1jNmZiMTk4YjVkOTciCn0K"/>
    </extobj>
    <extobj name="F35B0BEE-F18A-47BB-8FCB-E00DA2F2635D-3">
      <extobjdata type="F35B0BEE-F18A-47BB-8FCB-E00DA2F2635D" data="ewoJIkRlc2lnbklkIiA6ICJhNjc2MTQ5Zi0xMTk0LTQ0YzQtYjMzYy1jNmZiMTk4YjVkOTciCn0K"/>
    </extobj>
    <extobj name="F35B0BEE-F18A-47BB-8FCB-E00DA2F2635D-4">
      <extobjdata type="F35B0BEE-F18A-47BB-8FCB-E00DA2F2635D" data="ewoJIkRlc2lnbklkIiA6ICJhNjc2MTQ5Zi0xMTk0LTQ0YzQtYjMzYy1jNmZiMTk4YjVkOTciCn0K"/>
    </extobj>
    <extobj name="F35B0BEE-F18A-47BB-8FCB-E00DA2F2635D-5">
      <extobjdata type="F35B0BEE-F18A-47BB-8FCB-E00DA2F2635D" data="ewoJIkRlc2lnbklkIiA6ICJhNjc2MTQ5Zi0xMTk0LTQ0YzQtYjMzYy1jNmZiMTk4YjVkOTciCn0K"/>
    </extobj>
    <extobj name="F35B0BEE-F18A-47BB-8FCB-E00DA2F2635D-6">
      <extobjdata type="F35B0BEE-F18A-47BB-8FCB-E00DA2F2635D" data="ewoJIkRlc2lnbklkIiA6ICJhNjc2MTQ5Zi0xMTk0LTQ0YzQtYjMzYy1jNmZiMTk4YjVkOTciCn0K"/>
    </extobj>
    <extobj name="F35B0BEE-F18A-47BB-8FCB-E00DA2F2635D-7">
      <extobjdata type="F35B0BEE-F18A-47BB-8FCB-E00DA2F2635D" data="ewoJIkRlc2lnbklkIiA6ICJhNjc2MTQ5Zi0xMTk0LTQ0YzQtYjMzYy1jNmZiMTk4YjVkOTciCn0K"/>
    </extobj>
  </extobjs>
</s:customData>
</file>

<file path=customXml/itemProps1530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12736</Words>
  <Application>WPS 演示</Application>
  <PresentationFormat/>
  <Paragraphs>1467</Paragraphs>
  <Slides>54</Slides>
  <Notes>30</Notes>
  <HiddenSlides>0</HiddenSlides>
  <MMClips>0</MMClips>
  <ScaleCrop>false</ScaleCrop>
  <HeadingPairs>
    <vt:vector size="6" baseType="variant">
      <vt:variant>
        <vt:lpstr>已用的字体</vt:lpstr>
      </vt:variant>
      <vt:variant>
        <vt:i4>34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89" baseType="lpstr">
      <vt:lpstr>Arial</vt:lpstr>
      <vt:lpstr>宋体</vt:lpstr>
      <vt:lpstr>Wingdings</vt:lpstr>
      <vt:lpstr>微软雅黑</vt:lpstr>
      <vt:lpstr>Calibri</vt:lpstr>
      <vt:lpstr>Calibri</vt:lpstr>
      <vt:lpstr>Calibri</vt:lpstr>
      <vt:lpstr>微软雅黑</vt:lpstr>
      <vt:lpstr>Arial</vt:lpstr>
      <vt:lpstr>思源黑体 CN Normal</vt:lpstr>
      <vt:lpstr>黑体</vt:lpstr>
      <vt:lpstr>Calibri</vt:lpstr>
      <vt:lpstr>Times New Roman</vt:lpstr>
      <vt:lpstr>Wingdings</vt:lpstr>
      <vt:lpstr>仿宋</vt:lpstr>
      <vt:lpstr>Times New Roman</vt:lpstr>
      <vt:lpstr>Arial Unicode MS</vt:lpstr>
      <vt:lpstr>等线</vt:lpstr>
      <vt:lpstr>印品黑体</vt:lpstr>
      <vt:lpstr>楷体</vt:lpstr>
      <vt:lpstr>字魂176号-创粗圆</vt:lpstr>
      <vt:lpstr>华文楷体</vt:lpstr>
      <vt:lpstr>幼圆</vt:lpstr>
      <vt:lpstr>Arial Black</vt:lpstr>
      <vt:lpstr>Franklin Gothic Book</vt:lpstr>
      <vt:lpstr>等线 Light</vt:lpstr>
      <vt:lpstr>新宋体</vt:lpstr>
      <vt:lpstr>Times New Roman</vt:lpstr>
      <vt:lpstr>Cambria Math</vt:lpstr>
      <vt:lpstr>宋体</vt:lpstr>
      <vt:lpstr>思源黑体 CN (标题)</vt:lpstr>
      <vt:lpstr>清雅黑体</vt:lpstr>
      <vt:lpstr>印品酷黑体</vt:lpstr>
      <vt:lpstr>字魂创粗圆</vt:lpstr>
      <vt:lpstr/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龙强</cp:lastModifiedBy>
  <cp:revision>3</cp:revision>
  <cp:lastPrinted>2025-07-18T15:30:00Z</cp:lastPrinted>
  <dcterms:created xsi:type="dcterms:W3CDTF">2025-07-18T15:30:00Z</dcterms:created>
  <dcterms:modified xsi:type="dcterms:W3CDTF">2026-04-28T00:34:07Z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0888CBC999CB48AF98588EB08FCAECD5_12</vt:lpwstr>
  </property>
  <property fmtid="{D5CDD505-2E9C-101B-9397-08002B2CF9AE}" pid="7" name="KSOProductBuildVer">
    <vt:lpwstr>2052-12.1.0.23542</vt:lpwstr>
  </property>
</Properties>
</file>